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71" r:id="rId1"/>
  </p:sldMasterIdLst>
  <p:notesMasterIdLst>
    <p:notesMasterId r:id="rId57"/>
  </p:notesMasterIdLst>
  <p:sldIdLst>
    <p:sldId id="299" r:id="rId2"/>
    <p:sldId id="300" r:id="rId3"/>
    <p:sldId id="321" r:id="rId4"/>
    <p:sldId id="258" r:id="rId5"/>
    <p:sldId id="264" r:id="rId6"/>
    <p:sldId id="259" r:id="rId7"/>
    <p:sldId id="270" r:id="rId8"/>
    <p:sldId id="261" r:id="rId9"/>
    <p:sldId id="260" r:id="rId10"/>
    <p:sldId id="262" r:id="rId11"/>
    <p:sldId id="302" r:id="rId12"/>
    <p:sldId id="263" r:id="rId13"/>
    <p:sldId id="303" r:id="rId14"/>
    <p:sldId id="305" r:id="rId15"/>
    <p:sldId id="306" r:id="rId16"/>
    <p:sldId id="307" r:id="rId17"/>
    <p:sldId id="308" r:id="rId18"/>
    <p:sldId id="309" r:id="rId19"/>
    <p:sldId id="310" r:id="rId20"/>
    <p:sldId id="311" r:id="rId21"/>
    <p:sldId id="313" r:id="rId22"/>
    <p:sldId id="314" r:id="rId23"/>
    <p:sldId id="315" r:id="rId24"/>
    <p:sldId id="316" r:id="rId25"/>
    <p:sldId id="317" r:id="rId26"/>
    <p:sldId id="324" r:id="rId27"/>
    <p:sldId id="318" r:id="rId28"/>
    <p:sldId id="320" r:id="rId29"/>
    <p:sldId id="265" r:id="rId30"/>
    <p:sldId id="322" r:id="rId31"/>
    <p:sldId id="323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336" r:id="rId44"/>
    <p:sldId id="337" r:id="rId45"/>
    <p:sldId id="338" r:id="rId46"/>
    <p:sldId id="340" r:id="rId47"/>
    <p:sldId id="339" r:id="rId48"/>
    <p:sldId id="341" r:id="rId49"/>
    <p:sldId id="343" r:id="rId50"/>
    <p:sldId id="344" r:id="rId51"/>
    <p:sldId id="342" r:id="rId52"/>
    <p:sldId id="269" r:id="rId53"/>
    <p:sldId id="345" r:id="rId54"/>
    <p:sldId id="346" r:id="rId55"/>
    <p:sldId id="347" r:id="rId56"/>
  </p:sldIdLst>
  <p:sldSz cx="9144000" cy="5143500" type="screen16x9"/>
  <p:notesSz cx="6858000" cy="9144000"/>
  <p:embeddedFontLst>
    <p:embeddedFont>
      <p:font typeface="Bahnschrift" panose="020B0502040204020203" pitchFamily="34" charset="0"/>
      <p:regular r:id="rId58"/>
      <p:bold r:id="rId59"/>
    </p:embeddedFont>
    <p:embeddedFont>
      <p:font typeface="Bahnschrift Condensed" panose="020B0502040204020203" pitchFamily="34" charset="0"/>
      <p:regular r:id="rId60"/>
      <p:bold r:id="rId61"/>
    </p:embeddedFont>
    <p:embeddedFont>
      <p:font typeface="Bauhaus 93" panose="04030905020B02020C02" pitchFamily="82" charset="0"/>
      <p:regular r:id="rId62"/>
    </p:embeddedFont>
    <p:embeddedFont>
      <p:font typeface="Bradley Hand ITC" panose="03070402050302030203" pitchFamily="66" charset="0"/>
      <p:regular r:id="rId63"/>
    </p:embeddedFont>
    <p:embeddedFont>
      <p:font typeface="Calibri" panose="020F0502020204030204" pitchFamily="34" charset="0"/>
      <p:regular r:id="rId64"/>
      <p:bold r:id="rId65"/>
      <p:italic r:id="rId66"/>
      <p:boldItalic r:id="rId67"/>
    </p:embeddedFont>
    <p:embeddedFont>
      <p:font typeface="Cambria Math" panose="02040503050406030204" pitchFamily="18" charset="0"/>
      <p:regular r:id="rId68"/>
    </p:embeddedFont>
    <p:embeddedFont>
      <p:font typeface="Candara Light" panose="020E0502030303020204" pitchFamily="34" charset="0"/>
      <p:regular r:id="rId69"/>
      <p:italic r:id="rId70"/>
    </p:embeddedFont>
    <p:embeddedFont>
      <p:font typeface="Overpass Black" panose="020B0604020202020204" charset="0"/>
      <p:bold r:id="rId71"/>
      <p:boldItalic r:id="rId72"/>
    </p:embeddedFont>
    <p:embeddedFont>
      <p:font typeface="Overpass ExtraBold" panose="020B0604020202020204" charset="0"/>
      <p:bold r:id="rId73"/>
      <p:boldItalic r:id="rId74"/>
    </p:embeddedFont>
    <p:embeddedFont>
      <p:font typeface="Pangolin" panose="00000500000000000000" pitchFamily="2" charset="0"/>
      <p:regular r:id="rId75"/>
    </p:embeddedFont>
    <p:embeddedFont>
      <p:font typeface="Segoe Script" panose="030B0504020000000003" pitchFamily="66" charset="0"/>
      <p:regular r:id="rId76"/>
      <p:bold r:id="rId77"/>
    </p:embeddedFont>
    <p:embeddedFont>
      <p:font typeface="Source Sans Pro" panose="020B050303040302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631">
          <p15:clr>
            <a:srgbClr val="0000FF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548C"/>
    <a:srgbClr val="D66565"/>
    <a:srgbClr val="67659C"/>
    <a:srgbClr val="B1B2F3"/>
    <a:srgbClr val="FBD15B"/>
    <a:srgbClr val="E7E2F2"/>
    <a:srgbClr val="F6F2FF"/>
    <a:srgbClr val="FFFFFF"/>
    <a:srgbClr val="878CF0"/>
    <a:srgbClr val="2012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4AFD8A1-9FE2-4E9F-90A4-C3785619E06E}">
  <a:tblStyle styleId="{B4AFD8A1-9FE2-4E9F-90A4-C3785619E06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62" y="-461"/>
      </p:cViewPr>
      <p:guideLst>
        <p:guide orient="horz" pos="63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76" Type="http://schemas.openxmlformats.org/officeDocument/2006/relationships/font" Target="fonts/font19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79" Type="http://schemas.openxmlformats.org/officeDocument/2006/relationships/font" Target="fonts/font22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font" Target="fonts/font2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5.fntdata"/><Relationship Id="rId80" Type="http://schemas.openxmlformats.org/officeDocument/2006/relationships/font" Target="fonts/font23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font" Target="fonts/font18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font" Target="fonts/font21.fntdata"/><Relationship Id="rId81" Type="http://schemas.openxmlformats.org/officeDocument/2006/relationships/font" Target="fonts/font2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8c7ef38d1c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8c7ef38d1c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2" name="Google Shape;1932;g86865d4646_0_2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3" name="Google Shape;1933;g86865d4646_0_2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83134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g86865d4646_0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3" name="Google Shape;1243;g86865d4646_0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21163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75000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86865d4646_0_229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86865d4646_0_229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8c7ef38d1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8c7ef38d1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g86865d4646_0_9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9" name="Google Shape;1469;g86865d4646_0_9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8c7ef38d1c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8c7ef38d1c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8c7ef38d1c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8c7ef38d1c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6865d4646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86865d4646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86865d4646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86865d4646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6865d4646_0_1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86865d4646_0_1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659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649384" y="243550"/>
            <a:ext cx="6568991" cy="4899985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 rot="-308951" flipH="1">
            <a:off x="531846" y="733688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title" idx="2" hasCustomPrompt="1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8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6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 flipH="1">
            <a:off x="-26925" y="288180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720000" y="54655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subTitle" idx="1"/>
          </p:nvPr>
        </p:nvSpPr>
        <p:spPr>
          <a:xfrm>
            <a:off x="7200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2"/>
          </p:nvPr>
        </p:nvSpPr>
        <p:spPr>
          <a:xfrm>
            <a:off x="34332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3"/>
          </p:nvPr>
        </p:nvSpPr>
        <p:spPr>
          <a:xfrm>
            <a:off x="6146400" y="37113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7200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subTitle" idx="5"/>
          </p:nvPr>
        </p:nvSpPr>
        <p:spPr>
          <a:xfrm>
            <a:off x="34332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6146400" y="41415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7"/>
          </p:nvPr>
        </p:nvSpPr>
        <p:spPr>
          <a:xfrm>
            <a:off x="7200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8"/>
          </p:nvPr>
        </p:nvSpPr>
        <p:spPr>
          <a:xfrm>
            <a:off x="34332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subTitle" idx="9"/>
          </p:nvPr>
        </p:nvSpPr>
        <p:spPr>
          <a:xfrm>
            <a:off x="6146400" y="1989600"/>
            <a:ext cx="22776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13"/>
          </p:nvPr>
        </p:nvSpPr>
        <p:spPr>
          <a:xfrm>
            <a:off x="7200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4"/>
          </p:nvPr>
        </p:nvSpPr>
        <p:spPr>
          <a:xfrm>
            <a:off x="34332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subTitle" idx="15"/>
          </p:nvPr>
        </p:nvSpPr>
        <p:spPr>
          <a:xfrm>
            <a:off x="6146400" y="2419800"/>
            <a:ext cx="2277600" cy="4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Design 1">
  <p:cSld name="CUSTOM_4_1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/>
          <p:nvPr/>
        </p:nvSpPr>
        <p:spPr>
          <a:xfrm rot="10800000">
            <a:off x="-269600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3213202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bg>
      <p:bgPr>
        <a:solidFill>
          <a:srgbClr val="E7E2F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/>
          <p:nvPr/>
        </p:nvSpPr>
        <p:spPr>
          <a:xfrm rot="10800000" flipH="1">
            <a:off x="652947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8"/>
          <p:cNvSpPr/>
          <p:nvPr/>
        </p:nvSpPr>
        <p:spPr>
          <a:xfrm flipH="1">
            <a:off x="-32145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105" name="Google Shape;105;p18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ubTitle" idx="2"/>
          </p:nvPr>
        </p:nvSpPr>
        <p:spPr>
          <a:xfrm>
            <a:off x="7150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7" name="Google Shape;107;p18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ubTitle" idx="4"/>
          </p:nvPr>
        </p:nvSpPr>
        <p:spPr>
          <a:xfrm>
            <a:off x="33748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subTitle" idx="6"/>
          </p:nvPr>
        </p:nvSpPr>
        <p:spPr>
          <a:xfrm>
            <a:off x="60346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9_1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/>
          <p:nvPr/>
        </p:nvSpPr>
        <p:spPr>
          <a:xfrm flipH="1">
            <a:off x="3454250" y="117662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title"/>
          </p:nvPr>
        </p:nvSpPr>
        <p:spPr>
          <a:xfrm>
            <a:off x="3788125" y="1113900"/>
            <a:ext cx="4635600" cy="291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49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49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49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49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49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49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49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49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4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2_1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2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0"/>
          <p:cNvSpPr txBox="1">
            <a:spLocks noGrp="1"/>
          </p:cNvSpPr>
          <p:nvPr>
            <p:ph type="subTitle" idx="1"/>
          </p:nvPr>
        </p:nvSpPr>
        <p:spPr>
          <a:xfrm>
            <a:off x="2056275" y="3274091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0"/>
          <p:cNvSpPr txBox="1">
            <a:spLocks noGrp="1"/>
          </p:cNvSpPr>
          <p:nvPr>
            <p:ph type="subTitle" idx="2"/>
          </p:nvPr>
        </p:nvSpPr>
        <p:spPr>
          <a:xfrm>
            <a:off x="5535254" y="327410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0" name="Google Shape;120;p20"/>
          <p:cNvSpPr txBox="1">
            <a:spLocks noGrp="1"/>
          </p:cNvSpPr>
          <p:nvPr>
            <p:ph type="subTitle" idx="3"/>
          </p:nvPr>
        </p:nvSpPr>
        <p:spPr>
          <a:xfrm>
            <a:off x="2056275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1" name="Google Shape;121;p20"/>
          <p:cNvSpPr txBox="1">
            <a:spLocks noGrp="1"/>
          </p:cNvSpPr>
          <p:nvPr>
            <p:ph type="subTitle" idx="4"/>
          </p:nvPr>
        </p:nvSpPr>
        <p:spPr>
          <a:xfrm>
            <a:off x="5535250" y="3628104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subTitle" idx="5"/>
          </p:nvPr>
        </p:nvSpPr>
        <p:spPr>
          <a:xfrm>
            <a:off x="2056275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ubTitle" idx="6"/>
          </p:nvPr>
        </p:nvSpPr>
        <p:spPr>
          <a:xfrm>
            <a:off x="5535254" y="1611654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4" name="Google Shape;124;p20"/>
          <p:cNvSpPr txBox="1">
            <a:spLocks noGrp="1"/>
          </p:cNvSpPr>
          <p:nvPr>
            <p:ph type="subTitle" idx="7"/>
          </p:nvPr>
        </p:nvSpPr>
        <p:spPr>
          <a:xfrm>
            <a:off x="2056263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subTitle" idx="8"/>
          </p:nvPr>
        </p:nvSpPr>
        <p:spPr>
          <a:xfrm>
            <a:off x="5535250" y="19546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>
                <a:solidFill>
                  <a:schemeClr val="dk2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4_1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solidFill>
          <a:srgbClr val="E7E2F2"/>
        </a:solid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881225" y="1272176"/>
            <a:ext cx="7340216" cy="4171360"/>
          </a:xfrm>
          <a:custGeom>
            <a:avLst/>
            <a:gdLst/>
            <a:ahLst/>
            <a:cxnLst/>
            <a:rect l="l" t="t" r="r" b="b"/>
            <a:pathLst>
              <a:path w="135616" h="77069" extrusionOk="0">
                <a:moveTo>
                  <a:pt x="110703" y="61981"/>
                </a:moveTo>
                <a:cubicBezTo>
                  <a:pt x="106869" y="63560"/>
                  <a:pt x="102909" y="64888"/>
                  <a:pt x="99275" y="66893"/>
                </a:cubicBezTo>
                <a:cubicBezTo>
                  <a:pt x="94688" y="69400"/>
                  <a:pt x="90854" y="72633"/>
                  <a:pt x="85640" y="73961"/>
                </a:cubicBezTo>
                <a:cubicBezTo>
                  <a:pt x="82132" y="74863"/>
                  <a:pt x="78397" y="74838"/>
                  <a:pt x="74813" y="75339"/>
                </a:cubicBezTo>
                <a:cubicBezTo>
                  <a:pt x="70878" y="75891"/>
                  <a:pt x="66944" y="76542"/>
                  <a:pt x="62984" y="76793"/>
                </a:cubicBezTo>
                <a:cubicBezTo>
                  <a:pt x="62733" y="76818"/>
                  <a:pt x="62482" y="76818"/>
                  <a:pt x="62257" y="76818"/>
                </a:cubicBezTo>
                <a:cubicBezTo>
                  <a:pt x="61004" y="76893"/>
                  <a:pt x="59776" y="76943"/>
                  <a:pt x="58548" y="76969"/>
                </a:cubicBezTo>
                <a:cubicBezTo>
                  <a:pt x="58322" y="76994"/>
                  <a:pt x="58071" y="76994"/>
                  <a:pt x="57846" y="76994"/>
                </a:cubicBezTo>
                <a:cubicBezTo>
                  <a:pt x="57595" y="76994"/>
                  <a:pt x="57370" y="76994"/>
                  <a:pt x="57119" y="76994"/>
                </a:cubicBezTo>
                <a:cubicBezTo>
                  <a:pt x="56868" y="77019"/>
                  <a:pt x="56618" y="77019"/>
                  <a:pt x="56342" y="77019"/>
                </a:cubicBezTo>
                <a:cubicBezTo>
                  <a:pt x="41129" y="77069"/>
                  <a:pt x="25039" y="74262"/>
                  <a:pt x="12582" y="65039"/>
                </a:cubicBezTo>
                <a:cubicBezTo>
                  <a:pt x="10753" y="63660"/>
                  <a:pt x="8948" y="62131"/>
                  <a:pt x="7946" y="60076"/>
                </a:cubicBezTo>
                <a:cubicBezTo>
                  <a:pt x="7094" y="58322"/>
                  <a:pt x="6918" y="56342"/>
                  <a:pt x="6517" y="54437"/>
                </a:cubicBezTo>
                <a:cubicBezTo>
                  <a:pt x="6041" y="52282"/>
                  <a:pt x="5164" y="50302"/>
                  <a:pt x="3435" y="48848"/>
                </a:cubicBezTo>
                <a:cubicBezTo>
                  <a:pt x="1104" y="46893"/>
                  <a:pt x="1" y="45916"/>
                  <a:pt x="1229" y="42758"/>
                </a:cubicBezTo>
                <a:cubicBezTo>
                  <a:pt x="5089" y="32733"/>
                  <a:pt x="12432" y="24261"/>
                  <a:pt x="21154" y="17996"/>
                </a:cubicBezTo>
                <a:cubicBezTo>
                  <a:pt x="33309" y="9249"/>
                  <a:pt x="48172" y="4286"/>
                  <a:pt x="62808" y="1880"/>
                </a:cubicBezTo>
                <a:cubicBezTo>
                  <a:pt x="70979" y="527"/>
                  <a:pt x="79300" y="1"/>
                  <a:pt x="87595" y="452"/>
                </a:cubicBezTo>
                <a:cubicBezTo>
                  <a:pt x="89575" y="552"/>
                  <a:pt x="91555" y="702"/>
                  <a:pt x="93510" y="928"/>
                </a:cubicBezTo>
                <a:cubicBezTo>
                  <a:pt x="95390" y="1129"/>
                  <a:pt x="97295" y="1605"/>
                  <a:pt x="99149" y="1555"/>
                </a:cubicBezTo>
                <a:cubicBezTo>
                  <a:pt x="103861" y="1404"/>
                  <a:pt x="108874" y="2306"/>
                  <a:pt x="113360" y="3660"/>
                </a:cubicBezTo>
                <a:cubicBezTo>
                  <a:pt x="116367" y="4562"/>
                  <a:pt x="120854" y="5489"/>
                  <a:pt x="122132" y="8773"/>
                </a:cubicBezTo>
                <a:cubicBezTo>
                  <a:pt x="122558" y="9825"/>
                  <a:pt x="123009" y="10778"/>
                  <a:pt x="123736" y="11655"/>
                </a:cubicBezTo>
                <a:cubicBezTo>
                  <a:pt x="124789" y="13008"/>
                  <a:pt x="126493" y="13184"/>
                  <a:pt x="127871" y="13961"/>
                </a:cubicBezTo>
                <a:cubicBezTo>
                  <a:pt x="129400" y="14838"/>
                  <a:pt x="130754" y="16041"/>
                  <a:pt x="131781" y="17469"/>
                </a:cubicBezTo>
                <a:cubicBezTo>
                  <a:pt x="133285" y="19500"/>
                  <a:pt x="134137" y="21956"/>
                  <a:pt x="134563" y="24462"/>
                </a:cubicBezTo>
                <a:cubicBezTo>
                  <a:pt x="135290" y="28372"/>
                  <a:pt x="135616" y="32833"/>
                  <a:pt x="134638" y="36718"/>
                </a:cubicBezTo>
                <a:cubicBezTo>
                  <a:pt x="133636" y="40653"/>
                  <a:pt x="131706" y="44287"/>
                  <a:pt x="129325" y="47520"/>
                </a:cubicBezTo>
                <a:cubicBezTo>
                  <a:pt x="125114" y="53209"/>
                  <a:pt x="119701" y="57896"/>
                  <a:pt x="113285" y="60878"/>
                </a:cubicBezTo>
                <a:cubicBezTo>
                  <a:pt x="112433" y="61254"/>
                  <a:pt x="111555" y="61630"/>
                  <a:pt x="110703" y="6198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200"/>
            </a:lvl1pPr>
            <a:lvl2pPr marL="914400" lvl="1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2pPr>
            <a:lvl3pPr marL="1371600" lvl="2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3pPr>
            <a:lvl4pPr marL="1828800" lvl="3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160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160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160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1600"/>
              </a:spcBef>
              <a:spcAft>
                <a:spcPts val="160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/>
          <p:nvPr/>
        </p:nvSpPr>
        <p:spPr>
          <a:xfrm rot="10800000" flipH="1">
            <a:off x="6757152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6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rgbClr val="E7E2F2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5486100" y="1496400"/>
            <a:ext cx="29379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/>
          <p:nvPr/>
        </p:nvSpPr>
        <p:spPr>
          <a:xfrm flipH="1">
            <a:off x="-74873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ubTitle" idx="1"/>
          </p:nvPr>
        </p:nvSpPr>
        <p:spPr>
          <a:xfrm>
            <a:off x="5486100" y="2330400"/>
            <a:ext cx="29379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/>
          <p:nvPr/>
        </p:nvSpPr>
        <p:spPr>
          <a:xfrm flipH="1">
            <a:off x="-81775" y="0"/>
            <a:ext cx="6007006" cy="5143633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8"/>
          <p:cNvSpPr/>
          <p:nvPr/>
        </p:nvSpPr>
        <p:spPr>
          <a:xfrm rot="-308951" flipH="1">
            <a:off x="366146" y="869650"/>
            <a:ext cx="3664166" cy="251039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title"/>
          </p:nvPr>
        </p:nvSpPr>
        <p:spPr>
          <a:xfrm>
            <a:off x="4572000" y="1092825"/>
            <a:ext cx="3852000" cy="20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subTitle" idx="1"/>
          </p:nvPr>
        </p:nvSpPr>
        <p:spPr>
          <a:xfrm>
            <a:off x="4970550" y="3124575"/>
            <a:ext cx="3453300" cy="6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 rot="308984">
            <a:off x="-1672431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title"/>
          </p:nvPr>
        </p:nvSpPr>
        <p:spPr>
          <a:xfrm>
            <a:off x="720000" y="1112725"/>
            <a:ext cx="3007200" cy="183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subTitle" idx="1"/>
          </p:nvPr>
        </p:nvSpPr>
        <p:spPr>
          <a:xfrm>
            <a:off x="720000" y="3227075"/>
            <a:ext cx="3007200" cy="803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/>
          <p:nvPr/>
        </p:nvSpPr>
        <p:spPr>
          <a:xfrm rot="10800000">
            <a:off x="-32145" y="0"/>
            <a:ext cx="2650881" cy="2269876"/>
          </a:xfrm>
          <a:custGeom>
            <a:avLst/>
            <a:gdLst/>
            <a:ahLst/>
            <a:cxnLst/>
            <a:rect l="l" t="t" r="r" b="b"/>
            <a:pathLst>
              <a:path w="157861" h="135172" extrusionOk="0">
                <a:moveTo>
                  <a:pt x="144416" y="32024"/>
                </a:moveTo>
                <a:cubicBezTo>
                  <a:pt x="149529" y="48436"/>
                  <a:pt x="157860" y="81258"/>
                  <a:pt x="121477" y="72699"/>
                </a:cubicBezTo>
                <a:lnTo>
                  <a:pt x="121477" y="72699"/>
                </a:lnTo>
                <a:cubicBezTo>
                  <a:pt x="84386" y="63980"/>
                  <a:pt x="66856" y="57292"/>
                  <a:pt x="69001" y="77287"/>
                </a:cubicBezTo>
                <a:lnTo>
                  <a:pt x="69001" y="77287"/>
                </a:lnTo>
                <a:cubicBezTo>
                  <a:pt x="71010" y="95958"/>
                  <a:pt x="57155" y="92580"/>
                  <a:pt x="46518" y="89795"/>
                </a:cubicBezTo>
                <a:lnTo>
                  <a:pt x="46518" y="89795"/>
                </a:lnTo>
                <a:cubicBezTo>
                  <a:pt x="38050" y="87581"/>
                  <a:pt x="23419" y="86531"/>
                  <a:pt x="20018" y="94451"/>
                </a:cubicBezTo>
                <a:lnTo>
                  <a:pt x="20018" y="94451"/>
                </a:lnTo>
                <a:cubicBezTo>
                  <a:pt x="18671" y="97533"/>
                  <a:pt x="19813" y="102052"/>
                  <a:pt x="25063" y="108489"/>
                </a:cubicBezTo>
                <a:lnTo>
                  <a:pt x="25063" y="108489"/>
                </a:lnTo>
                <a:cubicBezTo>
                  <a:pt x="39716" y="126452"/>
                  <a:pt x="13125" y="135172"/>
                  <a:pt x="0" y="135172"/>
                </a:cubicBezTo>
                <a:lnTo>
                  <a:pt x="0" y="135172"/>
                </a:lnTo>
                <a:lnTo>
                  <a:pt x="155989" y="135172"/>
                </a:lnTo>
                <a:lnTo>
                  <a:pt x="155989" y="0"/>
                </a:lnTo>
                <a:cubicBezTo>
                  <a:pt x="155989" y="0"/>
                  <a:pt x="137568" y="10021"/>
                  <a:pt x="144416" y="32024"/>
                </a:cubicBezTo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0"/>
          <p:cNvSpPr/>
          <p:nvPr/>
        </p:nvSpPr>
        <p:spPr>
          <a:xfrm>
            <a:off x="5773361" y="2948675"/>
            <a:ext cx="3406995" cy="2206336"/>
          </a:xfrm>
          <a:custGeom>
            <a:avLst/>
            <a:gdLst/>
            <a:ahLst/>
            <a:cxnLst/>
            <a:rect l="l" t="t" r="r" b="b"/>
            <a:pathLst>
              <a:path w="86144" h="55786" extrusionOk="0">
                <a:moveTo>
                  <a:pt x="73909" y="1"/>
                </a:moveTo>
                <a:cubicBezTo>
                  <a:pt x="70234" y="1"/>
                  <a:pt x="66970" y="640"/>
                  <a:pt x="66149" y="2785"/>
                </a:cubicBezTo>
                <a:cubicBezTo>
                  <a:pt x="64154" y="7945"/>
                  <a:pt x="83985" y="13331"/>
                  <a:pt x="52678" y="13331"/>
                </a:cubicBezTo>
                <a:cubicBezTo>
                  <a:pt x="51023" y="13331"/>
                  <a:pt x="49224" y="13316"/>
                  <a:pt x="47272" y="13285"/>
                </a:cubicBezTo>
                <a:cubicBezTo>
                  <a:pt x="46348" y="13271"/>
                  <a:pt x="45442" y="13264"/>
                  <a:pt x="44552" y="13264"/>
                </a:cubicBezTo>
                <a:cubicBezTo>
                  <a:pt x="8006" y="13264"/>
                  <a:pt x="1" y="24880"/>
                  <a:pt x="1" y="24880"/>
                </a:cubicBezTo>
                <a:cubicBezTo>
                  <a:pt x="4383" y="30883"/>
                  <a:pt x="35517" y="22712"/>
                  <a:pt x="37183" y="37936"/>
                </a:cubicBezTo>
                <a:cubicBezTo>
                  <a:pt x="38849" y="53138"/>
                  <a:pt x="5068" y="55786"/>
                  <a:pt x="5068" y="55786"/>
                </a:cubicBezTo>
                <a:lnTo>
                  <a:pt x="86144" y="55786"/>
                </a:lnTo>
                <a:lnTo>
                  <a:pt x="86144" y="1530"/>
                </a:lnTo>
                <a:cubicBezTo>
                  <a:pt x="86144" y="1530"/>
                  <a:pt x="79547" y="1"/>
                  <a:pt x="73909" y="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5">
    <p:bg>
      <p:bgPr>
        <a:solidFill>
          <a:srgbClr val="E7E2F2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/>
          <p:nvPr/>
        </p:nvSpPr>
        <p:spPr>
          <a:xfrm rot="-308984" flipH="1">
            <a:off x="3376794" y="154281"/>
            <a:ext cx="8069112" cy="5528315"/>
          </a:xfrm>
          <a:custGeom>
            <a:avLst/>
            <a:gdLst/>
            <a:ahLst/>
            <a:cxnLst/>
            <a:rect l="l" t="t" r="r" b="b"/>
            <a:pathLst>
              <a:path w="131806" h="90303" extrusionOk="0">
                <a:moveTo>
                  <a:pt x="4737" y="90001"/>
                </a:moveTo>
                <a:cubicBezTo>
                  <a:pt x="1354" y="84087"/>
                  <a:pt x="0" y="77094"/>
                  <a:pt x="602" y="70327"/>
                </a:cubicBezTo>
                <a:cubicBezTo>
                  <a:pt x="928" y="66768"/>
                  <a:pt x="1755" y="63184"/>
                  <a:pt x="3183" y="59926"/>
                </a:cubicBezTo>
                <a:cubicBezTo>
                  <a:pt x="4537" y="56843"/>
                  <a:pt x="6366" y="53986"/>
                  <a:pt x="6216" y="50502"/>
                </a:cubicBezTo>
                <a:cubicBezTo>
                  <a:pt x="6066" y="47069"/>
                  <a:pt x="4035" y="43635"/>
                  <a:pt x="5138" y="40377"/>
                </a:cubicBezTo>
                <a:cubicBezTo>
                  <a:pt x="7143" y="34337"/>
                  <a:pt x="16291" y="34212"/>
                  <a:pt x="21128" y="31881"/>
                </a:cubicBezTo>
                <a:cubicBezTo>
                  <a:pt x="28046" y="28573"/>
                  <a:pt x="29675" y="21931"/>
                  <a:pt x="33309" y="15866"/>
                </a:cubicBezTo>
                <a:cubicBezTo>
                  <a:pt x="36943" y="9826"/>
                  <a:pt x="42482" y="4838"/>
                  <a:pt x="49123" y="2407"/>
                </a:cubicBezTo>
                <a:cubicBezTo>
                  <a:pt x="55765" y="1"/>
                  <a:pt x="63459" y="302"/>
                  <a:pt x="69600" y="3760"/>
                </a:cubicBezTo>
                <a:cubicBezTo>
                  <a:pt x="72632" y="5465"/>
                  <a:pt x="74537" y="7545"/>
                  <a:pt x="76066" y="10653"/>
                </a:cubicBezTo>
                <a:cubicBezTo>
                  <a:pt x="77219" y="12983"/>
                  <a:pt x="78347" y="15490"/>
                  <a:pt x="80502" y="16943"/>
                </a:cubicBezTo>
                <a:cubicBezTo>
                  <a:pt x="83184" y="18748"/>
                  <a:pt x="86467" y="18222"/>
                  <a:pt x="89525" y="18472"/>
                </a:cubicBezTo>
                <a:cubicBezTo>
                  <a:pt x="96392" y="19049"/>
                  <a:pt x="103284" y="21480"/>
                  <a:pt x="108472" y="26116"/>
                </a:cubicBezTo>
                <a:cubicBezTo>
                  <a:pt x="110953" y="28372"/>
                  <a:pt x="112983" y="31129"/>
                  <a:pt x="114312" y="34212"/>
                </a:cubicBezTo>
                <a:cubicBezTo>
                  <a:pt x="115640" y="37269"/>
                  <a:pt x="116292" y="40703"/>
                  <a:pt x="118272" y="43410"/>
                </a:cubicBezTo>
                <a:cubicBezTo>
                  <a:pt x="120202" y="46041"/>
                  <a:pt x="123234" y="47620"/>
                  <a:pt x="125039" y="50352"/>
                </a:cubicBezTo>
                <a:cubicBezTo>
                  <a:pt x="127395" y="53886"/>
                  <a:pt x="125415" y="57771"/>
                  <a:pt x="125941" y="61630"/>
                </a:cubicBezTo>
                <a:cubicBezTo>
                  <a:pt x="126768" y="67746"/>
                  <a:pt x="131806" y="76342"/>
                  <a:pt x="127420" y="82182"/>
                </a:cubicBezTo>
                <a:cubicBezTo>
                  <a:pt x="125665" y="84538"/>
                  <a:pt x="123109" y="84312"/>
                  <a:pt x="120427" y="84287"/>
                </a:cubicBezTo>
                <a:cubicBezTo>
                  <a:pt x="116943" y="84287"/>
                  <a:pt x="113159" y="84011"/>
                  <a:pt x="109826" y="82959"/>
                </a:cubicBezTo>
                <a:cubicBezTo>
                  <a:pt x="106943" y="82031"/>
                  <a:pt x="104161" y="80879"/>
                  <a:pt x="101129" y="80753"/>
                </a:cubicBezTo>
                <a:cubicBezTo>
                  <a:pt x="98898" y="80653"/>
                  <a:pt x="96642" y="80478"/>
                  <a:pt x="94412" y="80453"/>
                </a:cubicBezTo>
                <a:cubicBezTo>
                  <a:pt x="92983" y="80427"/>
                  <a:pt x="91480" y="80854"/>
                  <a:pt x="90026" y="81004"/>
                </a:cubicBezTo>
                <a:lnTo>
                  <a:pt x="80903" y="81956"/>
                </a:lnTo>
                <a:cubicBezTo>
                  <a:pt x="74161" y="82683"/>
                  <a:pt x="67394" y="83385"/>
                  <a:pt x="60652" y="84112"/>
                </a:cubicBezTo>
                <a:cubicBezTo>
                  <a:pt x="47745" y="85465"/>
                  <a:pt x="34863" y="86818"/>
                  <a:pt x="21955" y="88197"/>
                </a:cubicBezTo>
                <a:cubicBezTo>
                  <a:pt x="17795" y="88623"/>
                  <a:pt x="13609" y="89074"/>
                  <a:pt x="9424" y="89525"/>
                </a:cubicBezTo>
                <a:cubicBezTo>
                  <a:pt x="9098" y="89550"/>
                  <a:pt x="4888" y="90302"/>
                  <a:pt x="4737" y="90001"/>
                </a:cubicBezTo>
                <a:close/>
              </a:path>
            </a:pathLst>
          </a:custGeom>
          <a:solidFill>
            <a:srgbClr val="F6F2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title" idx="2" hasCustomPrompt="1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 idx="4" hasCustomPrompt="1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5" name="Google Shape;65;p13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title" idx="7" hasCustomPrompt="1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title" idx="13" hasCustomPrompt="1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1" name="Google Shape;71;p13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000">
                <a:solidFill>
                  <a:schemeClr val="dk1"/>
                </a:solidFill>
                <a:latin typeface="Overpass ExtraBold"/>
                <a:ea typeface="Overpass ExtraBold"/>
                <a:cs typeface="Overpass ExtraBold"/>
                <a:sym typeface="Overpass Extra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30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2800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772050"/>
            <a:ext cx="7704000" cy="27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lvl="1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lvl="2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lvl="3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lvl="4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lvl="5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lvl="6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lvl="7" indent="-330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lvl="8" indent="-3302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  <p:sldLayoutId id="2147483659" r:id="rId9"/>
    <p:sldLayoutId id="2147483660" r:id="rId10"/>
    <p:sldLayoutId id="2147483663" r:id="rId11"/>
    <p:sldLayoutId id="2147483664" r:id="rId12"/>
    <p:sldLayoutId id="2147483665" r:id="rId13"/>
    <p:sldLayoutId id="2147483666" r:id="rId14"/>
    <p:sldLayoutId id="2147483669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880">
          <p15:clr>
            <a:srgbClr val="EA4335"/>
          </p15:clr>
        </p15:guide>
        <p15:guide id="3" pos="454">
          <p15:clr>
            <a:srgbClr val="EA4335"/>
          </p15:clr>
        </p15:guide>
        <p15:guide id="4" pos="5306">
          <p15:clr>
            <a:srgbClr val="EA4335"/>
          </p15:clr>
        </p15:guide>
        <p15:guide id="5" orient="horz" pos="340">
          <p15:clr>
            <a:srgbClr val="EA4335"/>
          </p15:clr>
        </p15:guide>
        <p15:guide id="6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.gif"/><Relationship Id="rId4" Type="http://schemas.openxmlformats.org/officeDocument/2006/relationships/image" Target="../media/image12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sv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gif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0.png"/><Relationship Id="rId7" Type="http://schemas.openxmlformats.org/officeDocument/2006/relationships/image" Target="../media/image57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60.png"/><Relationship Id="rId5" Type="http://schemas.openxmlformats.org/officeDocument/2006/relationships/image" Target="../media/image550.png"/><Relationship Id="rId4" Type="http://schemas.openxmlformats.org/officeDocument/2006/relationships/image" Target="../media/image540.png"/><Relationship Id="rId9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gif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gi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gif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96.png"/><Relationship Id="rId3" Type="http://schemas.openxmlformats.org/officeDocument/2006/relationships/image" Target="../media/image88.svg"/><Relationship Id="rId7" Type="http://schemas.openxmlformats.org/officeDocument/2006/relationships/image" Target="../media/image90.svg"/><Relationship Id="rId12" Type="http://schemas.openxmlformats.org/officeDocument/2006/relationships/image" Target="../media/image95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2.svg"/><Relationship Id="rId10" Type="http://schemas.openxmlformats.org/officeDocument/2006/relationships/image" Target="../media/image93.png"/><Relationship Id="rId4" Type="http://schemas.openxmlformats.org/officeDocument/2006/relationships/image" Target="../media/image81.png"/><Relationship Id="rId9" Type="http://schemas.openxmlformats.org/officeDocument/2006/relationships/image" Target="../media/image92.svg"/><Relationship Id="rId14" Type="http://schemas.openxmlformats.org/officeDocument/2006/relationships/image" Target="../media/image9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gi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gi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107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ting Red Rectangle"/>
          <p:cNvSpPr/>
          <p:nvPr/>
        </p:nvSpPr>
        <p:spPr>
          <a:xfrm>
            <a:off x="0" y="0"/>
            <a:ext cx="1826046" cy="5143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9" name="Stating Yellow Rectangle"/>
          <p:cNvSpPr/>
          <p:nvPr/>
        </p:nvSpPr>
        <p:spPr>
          <a:xfrm>
            <a:off x="1826046" y="0"/>
            <a:ext cx="1826046" cy="5143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0" name="Starting Blue Rectangle"/>
          <p:cNvSpPr/>
          <p:nvPr/>
        </p:nvSpPr>
        <p:spPr>
          <a:xfrm>
            <a:off x="3652092" y="0"/>
            <a:ext cx="182604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1" name="Starting Light Orange Rectangle"/>
          <p:cNvSpPr/>
          <p:nvPr/>
        </p:nvSpPr>
        <p:spPr>
          <a:xfrm>
            <a:off x="5478138" y="0"/>
            <a:ext cx="1826046" cy="51435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2" name="Starting Sky Blue Rectangle"/>
          <p:cNvSpPr/>
          <p:nvPr/>
        </p:nvSpPr>
        <p:spPr>
          <a:xfrm>
            <a:off x="7304184" y="0"/>
            <a:ext cx="1839816" cy="51435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First Half Right Rectangle"/>
          <p:cNvSpPr/>
          <p:nvPr/>
        </p:nvSpPr>
        <p:spPr>
          <a:xfrm>
            <a:off x="0" y="0"/>
            <a:ext cx="9350828" cy="5279572"/>
          </a:xfrm>
          <a:custGeom>
            <a:avLst/>
            <a:gdLst>
              <a:gd name="connsiteX0" fmla="*/ 0 w 7304184"/>
              <a:gd name="connsiteY0" fmla="*/ 6858000 h 6858000"/>
              <a:gd name="connsiteX1" fmla="*/ 0 w 7304184"/>
              <a:gd name="connsiteY1" fmla="*/ 0 h 6858000"/>
              <a:gd name="connsiteX2" fmla="*/ 7304184 w 7304184"/>
              <a:gd name="connsiteY2" fmla="*/ 6858000 h 6858000"/>
              <a:gd name="connsiteX3" fmla="*/ 0 w 7304184"/>
              <a:gd name="connsiteY3" fmla="*/ 6858000 h 6858000"/>
              <a:gd name="connsiteX0" fmla="*/ 0 w 6923184"/>
              <a:gd name="connsiteY0" fmla="*/ 6858000 h 6858000"/>
              <a:gd name="connsiteX1" fmla="*/ 0 w 6923184"/>
              <a:gd name="connsiteY1" fmla="*/ 0 h 6858000"/>
              <a:gd name="connsiteX2" fmla="*/ 6923184 w 6923184"/>
              <a:gd name="connsiteY2" fmla="*/ 12700 h 6858000"/>
              <a:gd name="connsiteX3" fmla="*/ 0 w 6923184"/>
              <a:gd name="connsiteY3" fmla="*/ 6858000 h 6858000"/>
              <a:gd name="connsiteX0" fmla="*/ 0 w 6935884"/>
              <a:gd name="connsiteY0" fmla="*/ 6858000 h 6858000"/>
              <a:gd name="connsiteX1" fmla="*/ 0 w 6935884"/>
              <a:gd name="connsiteY1" fmla="*/ 0 h 6858000"/>
              <a:gd name="connsiteX2" fmla="*/ 6935884 w 6935884"/>
              <a:gd name="connsiteY2" fmla="*/ 0 h 6858000"/>
              <a:gd name="connsiteX3" fmla="*/ 0 w 6935884"/>
              <a:gd name="connsiteY3" fmla="*/ 6858000 h 6858000"/>
              <a:gd name="connsiteX0" fmla="*/ 0 w 12146513"/>
              <a:gd name="connsiteY0" fmla="*/ 6858000 h 6858000"/>
              <a:gd name="connsiteX1" fmla="*/ 0 w 12146513"/>
              <a:gd name="connsiteY1" fmla="*/ 0 h 6858000"/>
              <a:gd name="connsiteX2" fmla="*/ 12146513 w 12146513"/>
              <a:gd name="connsiteY2" fmla="*/ 0 h 6858000"/>
              <a:gd name="connsiteX3" fmla="*/ 0 w 12146513"/>
              <a:gd name="connsiteY3" fmla="*/ 6858000 h 6858000"/>
              <a:gd name="connsiteX0" fmla="*/ 0 w 12146513"/>
              <a:gd name="connsiteY0" fmla="*/ 6916057 h 6916057"/>
              <a:gd name="connsiteX1" fmla="*/ 0 w 12146513"/>
              <a:gd name="connsiteY1" fmla="*/ 0 h 6916057"/>
              <a:gd name="connsiteX2" fmla="*/ 12146513 w 12146513"/>
              <a:gd name="connsiteY2" fmla="*/ 0 h 6916057"/>
              <a:gd name="connsiteX3" fmla="*/ 0 w 12146513"/>
              <a:gd name="connsiteY3" fmla="*/ 6916057 h 6916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46513" h="6916057">
                <a:moveTo>
                  <a:pt x="0" y="6916057"/>
                </a:moveTo>
                <a:lnTo>
                  <a:pt x="0" y="0"/>
                </a:lnTo>
                <a:lnTo>
                  <a:pt x="12146513" y="0"/>
                </a:lnTo>
                <a:lnTo>
                  <a:pt x="0" y="6916057"/>
                </a:lnTo>
                <a:close/>
              </a:path>
            </a:pathLst>
          </a:custGeom>
          <a:solidFill>
            <a:srgbClr val="FB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Second Half Right Rectangle"/>
          <p:cNvSpPr/>
          <p:nvPr/>
        </p:nvSpPr>
        <p:spPr>
          <a:xfrm>
            <a:off x="0" y="-48441"/>
            <a:ext cx="9241971" cy="5206094"/>
          </a:xfrm>
          <a:custGeom>
            <a:avLst/>
            <a:gdLst>
              <a:gd name="connsiteX0" fmla="*/ 0 w 7304184"/>
              <a:gd name="connsiteY0" fmla="*/ 6858000 h 6858000"/>
              <a:gd name="connsiteX1" fmla="*/ 0 w 7304184"/>
              <a:gd name="connsiteY1" fmla="*/ 0 h 6858000"/>
              <a:gd name="connsiteX2" fmla="*/ 7304184 w 7304184"/>
              <a:gd name="connsiteY2" fmla="*/ 6858000 h 6858000"/>
              <a:gd name="connsiteX3" fmla="*/ 0 w 7304184"/>
              <a:gd name="connsiteY3" fmla="*/ 6858000 h 6858000"/>
              <a:gd name="connsiteX0" fmla="*/ 0 w 6923184"/>
              <a:gd name="connsiteY0" fmla="*/ 6858000 h 6858000"/>
              <a:gd name="connsiteX1" fmla="*/ 0 w 6923184"/>
              <a:gd name="connsiteY1" fmla="*/ 0 h 6858000"/>
              <a:gd name="connsiteX2" fmla="*/ 6923184 w 6923184"/>
              <a:gd name="connsiteY2" fmla="*/ 12700 h 6858000"/>
              <a:gd name="connsiteX3" fmla="*/ 0 w 6923184"/>
              <a:gd name="connsiteY3" fmla="*/ 6858000 h 6858000"/>
              <a:gd name="connsiteX0" fmla="*/ 0 w 6935884"/>
              <a:gd name="connsiteY0" fmla="*/ 6858000 h 6858000"/>
              <a:gd name="connsiteX1" fmla="*/ 0 w 6935884"/>
              <a:gd name="connsiteY1" fmla="*/ 0 h 6858000"/>
              <a:gd name="connsiteX2" fmla="*/ 6935884 w 6935884"/>
              <a:gd name="connsiteY2" fmla="*/ 0 h 6858000"/>
              <a:gd name="connsiteX3" fmla="*/ 0 w 6935884"/>
              <a:gd name="connsiteY3" fmla="*/ 6858000 h 6858000"/>
              <a:gd name="connsiteX0" fmla="*/ 0 w 11988800"/>
              <a:gd name="connsiteY0" fmla="*/ 6858000 h 6858000"/>
              <a:gd name="connsiteX1" fmla="*/ 11988800 w 11988800"/>
              <a:gd name="connsiteY1" fmla="*/ 6692900 h 6858000"/>
              <a:gd name="connsiteX2" fmla="*/ 6935884 w 11988800"/>
              <a:gd name="connsiteY2" fmla="*/ 0 h 6858000"/>
              <a:gd name="connsiteX3" fmla="*/ 0 w 11988800"/>
              <a:gd name="connsiteY3" fmla="*/ 6858000 h 6858000"/>
              <a:gd name="connsiteX0" fmla="*/ 0 w 12028584"/>
              <a:gd name="connsiteY0" fmla="*/ 7035800 h 7035800"/>
              <a:gd name="connsiteX1" fmla="*/ 11988800 w 12028584"/>
              <a:gd name="connsiteY1" fmla="*/ 6870700 h 7035800"/>
              <a:gd name="connsiteX2" fmla="*/ 12028584 w 12028584"/>
              <a:gd name="connsiteY2" fmla="*/ 0 h 7035800"/>
              <a:gd name="connsiteX3" fmla="*/ 0 w 12028584"/>
              <a:gd name="connsiteY3" fmla="*/ 7035800 h 7035800"/>
              <a:gd name="connsiteX0" fmla="*/ 0 w 12028584"/>
              <a:gd name="connsiteY0" fmla="*/ 7035800 h 7035800"/>
              <a:gd name="connsiteX1" fmla="*/ 12026900 w 12028584"/>
              <a:gd name="connsiteY1" fmla="*/ 6870700 h 7035800"/>
              <a:gd name="connsiteX2" fmla="*/ 12028584 w 12028584"/>
              <a:gd name="connsiteY2" fmla="*/ 0 h 7035800"/>
              <a:gd name="connsiteX3" fmla="*/ 0 w 12028584"/>
              <a:gd name="connsiteY3" fmla="*/ 7035800 h 7035800"/>
              <a:gd name="connsiteX0" fmla="*/ 0 w 12159213"/>
              <a:gd name="connsiteY0" fmla="*/ 6905172 h 6905172"/>
              <a:gd name="connsiteX1" fmla="*/ 12157529 w 12159213"/>
              <a:gd name="connsiteY1" fmla="*/ 6870700 h 6905172"/>
              <a:gd name="connsiteX2" fmla="*/ 12159213 w 12159213"/>
              <a:gd name="connsiteY2" fmla="*/ 0 h 6905172"/>
              <a:gd name="connsiteX3" fmla="*/ 0 w 12159213"/>
              <a:gd name="connsiteY3" fmla="*/ 6905172 h 6905172"/>
              <a:gd name="connsiteX0" fmla="*/ 0 w 12159213"/>
              <a:gd name="connsiteY0" fmla="*/ 6905172 h 6905172"/>
              <a:gd name="connsiteX1" fmla="*/ 12113986 w 12159213"/>
              <a:gd name="connsiteY1" fmla="*/ 6899728 h 6905172"/>
              <a:gd name="connsiteX2" fmla="*/ 12159213 w 12159213"/>
              <a:gd name="connsiteY2" fmla="*/ 0 h 6905172"/>
              <a:gd name="connsiteX3" fmla="*/ 0 w 12159213"/>
              <a:gd name="connsiteY3" fmla="*/ 6905172 h 690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59213" h="6905172">
                <a:moveTo>
                  <a:pt x="0" y="6905172"/>
                </a:moveTo>
                <a:lnTo>
                  <a:pt x="12113986" y="6899728"/>
                </a:lnTo>
                <a:cubicBezTo>
                  <a:pt x="12114547" y="4609495"/>
                  <a:pt x="12158652" y="2290233"/>
                  <a:pt x="12159213" y="0"/>
                </a:cubicBezTo>
                <a:lnTo>
                  <a:pt x="0" y="6905172"/>
                </a:lnTo>
                <a:close/>
              </a:path>
            </a:pathLst>
          </a:custGeom>
          <a:solidFill>
            <a:srgbClr val="FBF8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Light Gray Large Oval"/>
          <p:cNvSpPr/>
          <p:nvPr/>
        </p:nvSpPr>
        <p:spPr>
          <a:xfrm>
            <a:off x="3526617" y="1521278"/>
            <a:ext cx="2100944" cy="2100944"/>
          </a:xfrm>
          <a:prstGeom prst="ellipse">
            <a:avLst/>
          </a:prstGeom>
          <a:noFill/>
          <a:ln w="285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Oval Connectors 1"/>
          <p:cNvSpPr/>
          <p:nvPr/>
        </p:nvSpPr>
        <p:spPr>
          <a:xfrm>
            <a:off x="5564268" y="2554606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Connectors 2"/>
          <p:cNvSpPr/>
          <p:nvPr/>
        </p:nvSpPr>
        <p:spPr>
          <a:xfrm>
            <a:off x="3222073" y="2554606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Oval Connectors 3"/>
          <p:cNvSpPr/>
          <p:nvPr/>
        </p:nvSpPr>
        <p:spPr>
          <a:xfrm rot="16200000">
            <a:off x="4388287" y="1411605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Oval Connectors 4"/>
          <p:cNvSpPr/>
          <p:nvPr/>
        </p:nvSpPr>
        <p:spPr>
          <a:xfrm rot="16200000">
            <a:off x="4381402" y="3718680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2" name="Oval Connectors 5"/>
          <p:cNvSpPr/>
          <p:nvPr/>
        </p:nvSpPr>
        <p:spPr>
          <a:xfrm rot="2634354">
            <a:off x="5212096" y="3386531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3" name="Oval Connectors 6"/>
          <p:cNvSpPr/>
          <p:nvPr/>
        </p:nvSpPr>
        <p:spPr>
          <a:xfrm rot="2634354">
            <a:off x="3575617" y="1727928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Oval Connectors 7"/>
          <p:cNvSpPr/>
          <p:nvPr/>
        </p:nvSpPr>
        <p:spPr>
          <a:xfrm rot="18916410">
            <a:off x="5201124" y="1719901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7" name="Oval Connectors 8"/>
          <p:cNvSpPr/>
          <p:nvPr/>
        </p:nvSpPr>
        <p:spPr>
          <a:xfrm rot="18916410">
            <a:off x="3559267" y="3341028"/>
            <a:ext cx="367427" cy="3428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8" name="Orange Cicle"/>
          <p:cNvSpPr/>
          <p:nvPr/>
        </p:nvSpPr>
        <p:spPr>
          <a:xfrm>
            <a:off x="3836873" y="1836284"/>
            <a:ext cx="1470933" cy="1470933"/>
          </a:xfrm>
          <a:prstGeom prst="ellipse">
            <a:avLst/>
          </a:prstGeom>
          <a:noFill/>
          <a:ln w="571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0" name="Blue Circle"/>
          <p:cNvSpPr/>
          <p:nvPr/>
        </p:nvSpPr>
        <p:spPr>
          <a:xfrm>
            <a:off x="4170235" y="2164896"/>
            <a:ext cx="813708" cy="813708"/>
          </a:xfrm>
          <a:prstGeom prst="ellipse">
            <a:avLst/>
          </a:prstGeom>
          <a:noFill/>
          <a:ln w="1524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pSp>
        <p:nvGrpSpPr>
          <p:cNvPr id="61" name="Half Large Blue Circle"/>
          <p:cNvGrpSpPr/>
          <p:nvPr/>
        </p:nvGrpSpPr>
        <p:grpSpPr>
          <a:xfrm>
            <a:off x="3519814" y="1514475"/>
            <a:ext cx="2114550" cy="2114550"/>
            <a:chOff x="8373953" y="495298"/>
            <a:chExt cx="2819400" cy="2819400"/>
          </a:xfrm>
          <a:solidFill>
            <a:srgbClr val="000000">
              <a:alpha val="0"/>
            </a:srgbClr>
          </a:solidFill>
        </p:grpSpPr>
        <p:sp>
          <p:nvSpPr>
            <p:cNvPr id="53" name="Donut 52"/>
            <p:cNvSpPr/>
            <p:nvPr/>
          </p:nvSpPr>
          <p:spPr>
            <a:xfrm>
              <a:off x="8373953" y="495298"/>
              <a:ext cx="2819400" cy="2819400"/>
            </a:xfrm>
            <a:prstGeom prst="donut">
              <a:avLst>
                <a:gd name="adj" fmla="val 1798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60" name="Freeform 59"/>
            <p:cNvSpPr/>
            <p:nvPr/>
          </p:nvSpPr>
          <p:spPr>
            <a:xfrm>
              <a:off x="8373953" y="570558"/>
              <a:ext cx="2819400" cy="2744140"/>
            </a:xfrm>
            <a:custGeom>
              <a:avLst/>
              <a:gdLst>
                <a:gd name="connsiteX0" fmla="*/ 1861367 w 2819400"/>
                <a:gd name="connsiteY0" fmla="*/ 0 h 2744140"/>
                <a:gd name="connsiteX1" fmla="*/ 1958419 w 2819400"/>
                <a:gd name="connsiteY1" fmla="*/ 35521 h 2744140"/>
                <a:gd name="connsiteX2" fmla="*/ 2819400 w 2819400"/>
                <a:gd name="connsiteY2" fmla="*/ 1334440 h 2744140"/>
                <a:gd name="connsiteX3" fmla="*/ 1409700 w 2819400"/>
                <a:gd name="connsiteY3" fmla="*/ 2744140 h 2744140"/>
                <a:gd name="connsiteX4" fmla="*/ 0 w 2819400"/>
                <a:gd name="connsiteY4" fmla="*/ 1334440 h 2744140"/>
                <a:gd name="connsiteX5" fmla="*/ 3759 w 2819400"/>
                <a:gd name="connsiteY5" fmla="*/ 1259996 h 2744140"/>
                <a:gd name="connsiteX6" fmla="*/ 513720 w 2819400"/>
                <a:gd name="connsiteY6" fmla="*/ 1439959 h 2744140"/>
                <a:gd name="connsiteX7" fmla="*/ 525380 w 2819400"/>
                <a:gd name="connsiteY7" fmla="*/ 1516357 h 2744140"/>
                <a:gd name="connsiteX8" fmla="*/ 1409700 w 2819400"/>
                <a:gd name="connsiteY8" fmla="*/ 2237099 h 2744140"/>
                <a:gd name="connsiteX9" fmla="*/ 2312359 w 2819400"/>
                <a:gd name="connsiteY9" fmla="*/ 1334440 h 2744140"/>
                <a:gd name="connsiteX10" fmla="*/ 1761056 w 2819400"/>
                <a:gd name="connsiteY10" fmla="*/ 502717 h 2744140"/>
                <a:gd name="connsiteX11" fmla="*/ 1691571 w 2819400"/>
                <a:gd name="connsiteY11" fmla="*/ 481147 h 274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19400" h="2744140">
                  <a:moveTo>
                    <a:pt x="1861367" y="0"/>
                  </a:moveTo>
                  <a:lnTo>
                    <a:pt x="1958419" y="35521"/>
                  </a:lnTo>
                  <a:cubicBezTo>
                    <a:pt x="2464382" y="249525"/>
                    <a:pt x="2819400" y="750523"/>
                    <a:pt x="2819400" y="1334440"/>
                  </a:cubicBezTo>
                  <a:cubicBezTo>
                    <a:pt x="2819400" y="2112996"/>
                    <a:pt x="2188256" y="2744140"/>
                    <a:pt x="1409700" y="2744140"/>
                  </a:cubicBezTo>
                  <a:cubicBezTo>
                    <a:pt x="631144" y="2744140"/>
                    <a:pt x="0" y="2112996"/>
                    <a:pt x="0" y="1334440"/>
                  </a:cubicBezTo>
                  <a:lnTo>
                    <a:pt x="3759" y="1259996"/>
                  </a:lnTo>
                  <a:lnTo>
                    <a:pt x="513720" y="1439959"/>
                  </a:lnTo>
                  <a:lnTo>
                    <a:pt x="525380" y="1516357"/>
                  </a:lnTo>
                  <a:cubicBezTo>
                    <a:pt x="609549" y="1927684"/>
                    <a:pt x="973491" y="2237099"/>
                    <a:pt x="1409700" y="2237099"/>
                  </a:cubicBezTo>
                  <a:cubicBezTo>
                    <a:pt x="1908225" y="2237099"/>
                    <a:pt x="2312359" y="1832965"/>
                    <a:pt x="2312359" y="1334440"/>
                  </a:cubicBezTo>
                  <a:cubicBezTo>
                    <a:pt x="2312359" y="960546"/>
                    <a:pt x="2085034" y="639748"/>
                    <a:pt x="1761056" y="502717"/>
                  </a:cubicBezTo>
                  <a:lnTo>
                    <a:pt x="1691571" y="4811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pic>
        <p:nvPicPr>
          <p:cNvPr id="2" name="Background Music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12800" end="10137.1875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46813" y="5328014"/>
            <a:ext cx="457200" cy="457200"/>
          </a:xfrm>
          <a:prstGeom prst="rect">
            <a:avLst/>
          </a:prstGeom>
        </p:spPr>
      </p:pic>
      <p:grpSp>
        <p:nvGrpSpPr>
          <p:cNvPr id="8" name="Half Red Circle"/>
          <p:cNvGrpSpPr/>
          <p:nvPr/>
        </p:nvGrpSpPr>
        <p:grpSpPr>
          <a:xfrm>
            <a:off x="3603757" y="1584364"/>
            <a:ext cx="1965270" cy="1965270"/>
            <a:chOff x="4805009" y="2112485"/>
            <a:chExt cx="2620360" cy="2620360"/>
          </a:xfrm>
          <a:solidFill>
            <a:srgbClr val="000000">
              <a:alpha val="0"/>
            </a:srgbClr>
          </a:solidFill>
        </p:grpSpPr>
        <p:sp>
          <p:nvSpPr>
            <p:cNvPr id="6" name="Donut 5"/>
            <p:cNvSpPr/>
            <p:nvPr/>
          </p:nvSpPr>
          <p:spPr>
            <a:xfrm>
              <a:off x="4805009" y="2112485"/>
              <a:ext cx="2620360" cy="2620360"/>
            </a:xfrm>
            <a:prstGeom prst="donut">
              <a:avLst>
                <a:gd name="adj" fmla="val 9224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5" name="Freeform 34"/>
            <p:cNvSpPr/>
            <p:nvPr/>
          </p:nvSpPr>
          <p:spPr>
            <a:xfrm>
              <a:off x="5275918" y="2454732"/>
              <a:ext cx="2110829" cy="2253318"/>
            </a:xfrm>
            <a:custGeom>
              <a:avLst/>
              <a:gdLst>
                <a:gd name="connsiteX0" fmla="*/ 1708710 w 2110829"/>
                <a:gd name="connsiteY0" fmla="*/ 0 h 2253318"/>
                <a:gd name="connsiteX1" fmla="*/ 1727086 w 2110829"/>
                <a:gd name="connsiteY1" fmla="*/ 16701 h 2253318"/>
                <a:gd name="connsiteX2" fmla="*/ 2110829 w 2110829"/>
                <a:gd name="connsiteY2" fmla="*/ 943138 h 2253318"/>
                <a:gd name="connsiteX3" fmla="*/ 800649 w 2110829"/>
                <a:gd name="connsiteY3" fmla="*/ 2253318 h 2253318"/>
                <a:gd name="connsiteX4" fmla="*/ 68115 w 2110829"/>
                <a:gd name="connsiteY4" fmla="*/ 2029560 h 2253318"/>
                <a:gd name="connsiteX5" fmla="*/ 0 w 2110829"/>
                <a:gd name="connsiteY5" fmla="*/ 1978624 h 2253318"/>
                <a:gd name="connsiteX6" fmla="*/ 159950 w 2110829"/>
                <a:gd name="connsiteY6" fmla="*/ 1793409 h 2253318"/>
                <a:gd name="connsiteX7" fmla="*/ 203253 w 2110829"/>
                <a:gd name="connsiteY7" fmla="*/ 1829137 h 2253318"/>
                <a:gd name="connsiteX8" fmla="*/ 800649 w 2110829"/>
                <a:gd name="connsiteY8" fmla="*/ 2011616 h 2253318"/>
                <a:gd name="connsiteX9" fmla="*/ 1869127 w 2110829"/>
                <a:gd name="connsiteY9" fmla="*/ 943138 h 2253318"/>
                <a:gd name="connsiteX10" fmla="*/ 1556177 w 2110829"/>
                <a:gd name="connsiteY10" fmla="*/ 187610 h 2253318"/>
                <a:gd name="connsiteX11" fmla="*/ 1550639 w 2110829"/>
                <a:gd name="connsiteY11" fmla="*/ 183041 h 2253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0829" h="2253318">
                  <a:moveTo>
                    <a:pt x="1708710" y="0"/>
                  </a:moveTo>
                  <a:lnTo>
                    <a:pt x="1727086" y="16701"/>
                  </a:lnTo>
                  <a:cubicBezTo>
                    <a:pt x="1964182" y="253797"/>
                    <a:pt x="2110829" y="581342"/>
                    <a:pt x="2110829" y="943138"/>
                  </a:cubicBezTo>
                  <a:cubicBezTo>
                    <a:pt x="2110829" y="1666730"/>
                    <a:pt x="1524241" y="2253318"/>
                    <a:pt x="800649" y="2253318"/>
                  </a:cubicBezTo>
                  <a:cubicBezTo>
                    <a:pt x="529302" y="2253318"/>
                    <a:pt x="277221" y="2170829"/>
                    <a:pt x="68115" y="2029560"/>
                  </a:cubicBezTo>
                  <a:lnTo>
                    <a:pt x="0" y="1978624"/>
                  </a:lnTo>
                  <a:lnTo>
                    <a:pt x="159950" y="1793409"/>
                  </a:lnTo>
                  <a:lnTo>
                    <a:pt x="203253" y="1829137"/>
                  </a:lnTo>
                  <a:cubicBezTo>
                    <a:pt x="373783" y="1944345"/>
                    <a:pt x="579360" y="2011616"/>
                    <a:pt x="800649" y="2011616"/>
                  </a:cubicBezTo>
                  <a:cubicBezTo>
                    <a:pt x="1390753" y="2011616"/>
                    <a:pt x="1869127" y="1533242"/>
                    <a:pt x="1869127" y="943138"/>
                  </a:cubicBezTo>
                  <a:cubicBezTo>
                    <a:pt x="1869127" y="648086"/>
                    <a:pt x="1749533" y="380967"/>
                    <a:pt x="1556177" y="187610"/>
                  </a:cubicBezTo>
                  <a:lnTo>
                    <a:pt x="1550639" y="183041"/>
                  </a:lnTo>
                  <a:close/>
                </a:path>
              </a:pathLst>
            </a:custGeom>
            <a:solidFill>
              <a:srgbClr val="F864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" name="Half Large Teal Color Circle"/>
          <p:cNvGrpSpPr/>
          <p:nvPr/>
        </p:nvGrpSpPr>
        <p:grpSpPr>
          <a:xfrm>
            <a:off x="2488883" y="466736"/>
            <a:ext cx="4200525" cy="4200525"/>
            <a:chOff x="3360964" y="666280"/>
            <a:chExt cx="5600700" cy="5600700"/>
          </a:xfrm>
          <a:solidFill>
            <a:srgbClr val="000000">
              <a:alpha val="0"/>
            </a:srgbClr>
          </a:solidFill>
        </p:grpSpPr>
        <p:sp>
          <p:nvSpPr>
            <p:cNvPr id="32" name="Donut 31"/>
            <p:cNvSpPr/>
            <p:nvPr/>
          </p:nvSpPr>
          <p:spPr>
            <a:xfrm>
              <a:off x="3360964" y="666280"/>
              <a:ext cx="5600700" cy="5600700"/>
            </a:xfrm>
            <a:prstGeom prst="donut">
              <a:avLst>
                <a:gd name="adj" fmla="val 2534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3" name="Freeform 32"/>
            <p:cNvSpPr/>
            <p:nvPr/>
          </p:nvSpPr>
          <p:spPr>
            <a:xfrm>
              <a:off x="4288342" y="1183656"/>
              <a:ext cx="4669878" cy="5078744"/>
            </a:xfrm>
            <a:custGeom>
              <a:avLst/>
              <a:gdLst>
                <a:gd name="connsiteX0" fmla="*/ 3493670 w 4669878"/>
                <a:gd name="connsiteY0" fmla="*/ 0 h 5078744"/>
                <a:gd name="connsiteX1" fmla="*/ 3650811 w 4669878"/>
                <a:gd name="connsiteY1" fmla="*/ 117508 h 5078744"/>
                <a:gd name="connsiteX2" fmla="*/ 4669878 w 4669878"/>
                <a:gd name="connsiteY2" fmla="*/ 2278394 h 5078744"/>
                <a:gd name="connsiteX3" fmla="*/ 1869528 w 4669878"/>
                <a:gd name="connsiteY3" fmla="*/ 5078744 h 5078744"/>
                <a:gd name="connsiteX4" fmla="*/ 88245 w 4669878"/>
                <a:gd name="connsiteY4" fmla="*/ 4439281 h 5078744"/>
                <a:gd name="connsiteX5" fmla="*/ 0 w 4669878"/>
                <a:gd name="connsiteY5" fmla="*/ 4359078 h 5078744"/>
                <a:gd name="connsiteX6" fmla="*/ 888649 w 4669878"/>
                <a:gd name="connsiteY6" fmla="*/ 3250304 h 5078744"/>
                <a:gd name="connsiteX7" fmla="*/ 892920 w 4669878"/>
                <a:gd name="connsiteY7" fmla="*/ 3255003 h 5078744"/>
                <a:gd name="connsiteX8" fmla="*/ 1869528 w 4669878"/>
                <a:gd name="connsiteY8" fmla="*/ 3659527 h 5078744"/>
                <a:gd name="connsiteX9" fmla="*/ 3250661 w 4669878"/>
                <a:gd name="connsiteY9" fmla="*/ 2278394 h 5078744"/>
                <a:gd name="connsiteX10" fmla="*/ 2641733 w 4669878"/>
                <a:gd name="connsiteY10" fmla="*/ 1133137 h 5078744"/>
                <a:gd name="connsiteX11" fmla="*/ 2603911 w 4669878"/>
                <a:gd name="connsiteY11" fmla="*/ 1110159 h 5078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9878" h="5078744">
                  <a:moveTo>
                    <a:pt x="3493670" y="0"/>
                  </a:moveTo>
                  <a:lnTo>
                    <a:pt x="3650811" y="117508"/>
                  </a:lnTo>
                  <a:cubicBezTo>
                    <a:pt x="4273181" y="631133"/>
                    <a:pt x="4669878" y="1408437"/>
                    <a:pt x="4669878" y="2278394"/>
                  </a:cubicBezTo>
                  <a:cubicBezTo>
                    <a:pt x="4669878" y="3824985"/>
                    <a:pt x="3416119" y="5078744"/>
                    <a:pt x="1869528" y="5078744"/>
                  </a:cubicBezTo>
                  <a:cubicBezTo>
                    <a:pt x="1192895" y="5078744"/>
                    <a:pt x="572311" y="4838767"/>
                    <a:pt x="88245" y="4439281"/>
                  </a:cubicBezTo>
                  <a:lnTo>
                    <a:pt x="0" y="4359078"/>
                  </a:lnTo>
                  <a:lnTo>
                    <a:pt x="888649" y="3250304"/>
                  </a:lnTo>
                  <a:lnTo>
                    <a:pt x="892920" y="3255003"/>
                  </a:lnTo>
                  <a:cubicBezTo>
                    <a:pt x="1142856" y="3504939"/>
                    <a:pt x="1488139" y="3659527"/>
                    <a:pt x="1869528" y="3659527"/>
                  </a:cubicBezTo>
                  <a:cubicBezTo>
                    <a:pt x="2632307" y="3659527"/>
                    <a:pt x="3250661" y="3041173"/>
                    <a:pt x="3250661" y="2278394"/>
                  </a:cubicBezTo>
                  <a:cubicBezTo>
                    <a:pt x="3250661" y="1801657"/>
                    <a:pt x="3009117" y="1381336"/>
                    <a:pt x="2641733" y="1133137"/>
                  </a:cubicBezTo>
                  <a:lnTo>
                    <a:pt x="2603911" y="1110159"/>
                  </a:lnTo>
                  <a:close/>
                </a:path>
              </a:pathLst>
            </a:custGeom>
            <a:solidFill>
              <a:srgbClr val="50AAB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Half Large Gray Circle"/>
          <p:cNvGrpSpPr/>
          <p:nvPr/>
        </p:nvGrpSpPr>
        <p:grpSpPr>
          <a:xfrm>
            <a:off x="2809990" y="775450"/>
            <a:ext cx="3558311" cy="3570705"/>
            <a:chOff x="3746653" y="1033933"/>
            <a:chExt cx="4744414" cy="4760940"/>
          </a:xfrm>
          <a:solidFill>
            <a:srgbClr val="000000">
              <a:alpha val="0"/>
            </a:srgbClr>
          </a:solidFill>
        </p:grpSpPr>
        <p:sp>
          <p:nvSpPr>
            <p:cNvPr id="37" name="Donut 36"/>
            <p:cNvSpPr/>
            <p:nvPr/>
          </p:nvSpPr>
          <p:spPr>
            <a:xfrm>
              <a:off x="3746653" y="1033933"/>
              <a:ext cx="4744414" cy="4744414"/>
            </a:xfrm>
            <a:prstGeom prst="donut">
              <a:avLst>
                <a:gd name="adj" fmla="val 1203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38" name="Freeform 37"/>
            <p:cNvSpPr/>
            <p:nvPr/>
          </p:nvSpPr>
          <p:spPr>
            <a:xfrm>
              <a:off x="4776095" y="1721284"/>
              <a:ext cx="3714972" cy="4073589"/>
            </a:xfrm>
            <a:custGeom>
              <a:avLst/>
              <a:gdLst>
                <a:gd name="connsiteX0" fmla="*/ 2993787 w 3714972"/>
                <a:gd name="connsiteY0" fmla="*/ 0 h 4073589"/>
                <a:gd name="connsiteX1" fmla="*/ 3020169 w 3714972"/>
                <a:gd name="connsiteY1" fmla="*/ 23978 h 4073589"/>
                <a:gd name="connsiteX2" fmla="*/ 3714972 w 3714972"/>
                <a:gd name="connsiteY2" fmla="*/ 1701382 h 4073589"/>
                <a:gd name="connsiteX3" fmla="*/ 1342765 w 3714972"/>
                <a:gd name="connsiteY3" fmla="*/ 4073589 h 4073589"/>
                <a:gd name="connsiteX4" fmla="*/ 16442 w 3714972"/>
                <a:gd name="connsiteY4" fmla="*/ 3668454 h 4073589"/>
                <a:gd name="connsiteX5" fmla="*/ 0 w 3714972"/>
                <a:gd name="connsiteY5" fmla="*/ 3656159 h 4073589"/>
                <a:gd name="connsiteX6" fmla="*/ 363696 w 3714972"/>
                <a:gd name="connsiteY6" fmla="*/ 3211996 h 4073589"/>
                <a:gd name="connsiteX7" fmla="*/ 484198 w 3714972"/>
                <a:gd name="connsiteY7" fmla="*/ 3285202 h 4073589"/>
                <a:gd name="connsiteX8" fmla="*/ 1342765 w 3714972"/>
                <a:gd name="connsiteY8" fmla="*/ 3502599 h 4073589"/>
                <a:gd name="connsiteX9" fmla="*/ 3143982 w 3714972"/>
                <a:gd name="connsiteY9" fmla="*/ 1701382 h 4073589"/>
                <a:gd name="connsiteX10" fmla="*/ 2732672 w 3714972"/>
                <a:gd name="connsiteY10" fmla="*/ 555641 h 4073589"/>
                <a:gd name="connsiteX11" fmla="*/ 2630690 w 3714972"/>
                <a:gd name="connsiteY11" fmla="*/ 443432 h 4073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14972" h="4073589">
                  <a:moveTo>
                    <a:pt x="2993787" y="0"/>
                  </a:moveTo>
                  <a:lnTo>
                    <a:pt x="3020169" y="23978"/>
                  </a:lnTo>
                  <a:cubicBezTo>
                    <a:pt x="3449454" y="453263"/>
                    <a:pt x="3714972" y="1046315"/>
                    <a:pt x="3714972" y="1701382"/>
                  </a:cubicBezTo>
                  <a:cubicBezTo>
                    <a:pt x="3714972" y="3011516"/>
                    <a:pt x="2652899" y="4073589"/>
                    <a:pt x="1342765" y="4073589"/>
                  </a:cubicBezTo>
                  <a:cubicBezTo>
                    <a:pt x="851465" y="4073589"/>
                    <a:pt x="395048" y="3924235"/>
                    <a:pt x="16442" y="3668454"/>
                  </a:cubicBezTo>
                  <a:lnTo>
                    <a:pt x="0" y="3656159"/>
                  </a:lnTo>
                  <a:lnTo>
                    <a:pt x="363696" y="3211996"/>
                  </a:lnTo>
                  <a:lnTo>
                    <a:pt x="484198" y="3285202"/>
                  </a:lnTo>
                  <a:cubicBezTo>
                    <a:pt x="739419" y="3423846"/>
                    <a:pt x="1031895" y="3502599"/>
                    <a:pt x="1342765" y="3502599"/>
                  </a:cubicBezTo>
                  <a:cubicBezTo>
                    <a:pt x="2337550" y="3502599"/>
                    <a:pt x="3143982" y="2696167"/>
                    <a:pt x="3143982" y="1701382"/>
                  </a:cubicBezTo>
                  <a:cubicBezTo>
                    <a:pt x="3143982" y="1266164"/>
                    <a:pt x="2989626" y="866997"/>
                    <a:pt x="2732672" y="555641"/>
                  </a:cubicBezTo>
                  <a:lnTo>
                    <a:pt x="2630690" y="443432"/>
                  </a:lnTo>
                  <a:close/>
                </a:path>
              </a:pathLst>
            </a:custGeom>
            <a:solidFill>
              <a:srgbClr val="6662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grpSp>
        <p:nvGrpSpPr>
          <p:cNvPr id="21" name="Half Large Yellow Circle"/>
          <p:cNvGrpSpPr/>
          <p:nvPr/>
        </p:nvGrpSpPr>
        <p:grpSpPr>
          <a:xfrm>
            <a:off x="3038015" y="1061795"/>
            <a:ext cx="3054200" cy="3055917"/>
            <a:chOff x="4050687" y="1415727"/>
            <a:chExt cx="4072266" cy="4074556"/>
          </a:xfrm>
          <a:solidFill>
            <a:srgbClr val="000000">
              <a:alpha val="0"/>
            </a:srgbClr>
          </a:solidFill>
        </p:grpSpPr>
        <p:sp>
          <p:nvSpPr>
            <p:cNvPr id="41" name="Donut 40"/>
            <p:cNvSpPr/>
            <p:nvPr/>
          </p:nvSpPr>
          <p:spPr>
            <a:xfrm>
              <a:off x="4050687" y="1415727"/>
              <a:ext cx="4072266" cy="4072266"/>
            </a:xfrm>
            <a:prstGeom prst="donut">
              <a:avLst>
                <a:gd name="adj" fmla="val 1711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  <p:sp>
          <p:nvSpPr>
            <p:cNvPr id="44" name="Freeform 43"/>
            <p:cNvSpPr/>
            <p:nvPr/>
          </p:nvSpPr>
          <p:spPr>
            <a:xfrm>
              <a:off x="4514418" y="1586203"/>
              <a:ext cx="3605100" cy="3904080"/>
            </a:xfrm>
            <a:custGeom>
              <a:avLst/>
              <a:gdLst>
                <a:gd name="connsiteX0" fmla="*/ 2378494 w 3605100"/>
                <a:gd name="connsiteY0" fmla="*/ 0 h 3904080"/>
                <a:gd name="connsiteX1" fmla="*/ 2539509 w 3605100"/>
                <a:gd name="connsiteY1" fmla="*/ 77564 h 3904080"/>
                <a:gd name="connsiteX2" fmla="*/ 3605100 w 3605100"/>
                <a:gd name="connsiteY2" fmla="*/ 1867947 h 3904080"/>
                <a:gd name="connsiteX3" fmla="*/ 1568967 w 3605100"/>
                <a:gd name="connsiteY3" fmla="*/ 3904080 h 3904080"/>
                <a:gd name="connsiteX4" fmla="*/ 129204 w 3605100"/>
                <a:gd name="connsiteY4" fmla="*/ 3307711 h 3904080"/>
                <a:gd name="connsiteX5" fmla="*/ 0 w 3605100"/>
                <a:gd name="connsiteY5" fmla="*/ 3165551 h 3904080"/>
                <a:gd name="connsiteX6" fmla="*/ 437948 w 3605100"/>
                <a:gd name="connsiteY6" fmla="*/ 2582683 h 3904080"/>
                <a:gd name="connsiteX7" fmla="*/ 458579 w 3605100"/>
                <a:gd name="connsiteY7" fmla="*/ 2616641 h 3904080"/>
                <a:gd name="connsiteX8" fmla="*/ 1568967 w 3605100"/>
                <a:gd name="connsiteY8" fmla="*/ 3207030 h 3904080"/>
                <a:gd name="connsiteX9" fmla="*/ 2908050 w 3605100"/>
                <a:gd name="connsiteY9" fmla="*/ 1867947 h 3904080"/>
                <a:gd name="connsiteX10" fmla="*/ 1967169 w 3605100"/>
                <a:gd name="connsiteY10" fmla="*/ 589067 h 3904080"/>
                <a:gd name="connsiteX11" fmla="*/ 1940953 w 3605100"/>
                <a:gd name="connsiteY11" fmla="*/ 582326 h 3904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05100" h="3904080">
                  <a:moveTo>
                    <a:pt x="2378494" y="0"/>
                  </a:moveTo>
                  <a:lnTo>
                    <a:pt x="2539509" y="77564"/>
                  </a:lnTo>
                  <a:cubicBezTo>
                    <a:pt x="3174223" y="422362"/>
                    <a:pt x="3605100" y="1094836"/>
                    <a:pt x="3605100" y="1867947"/>
                  </a:cubicBezTo>
                  <a:cubicBezTo>
                    <a:pt x="3605100" y="2992472"/>
                    <a:pt x="2693492" y="3904080"/>
                    <a:pt x="1568967" y="3904080"/>
                  </a:cubicBezTo>
                  <a:cubicBezTo>
                    <a:pt x="1006705" y="3904080"/>
                    <a:pt x="497672" y="3676178"/>
                    <a:pt x="129204" y="3307711"/>
                  </a:cubicBezTo>
                  <a:lnTo>
                    <a:pt x="0" y="3165551"/>
                  </a:lnTo>
                  <a:lnTo>
                    <a:pt x="437948" y="2582683"/>
                  </a:lnTo>
                  <a:lnTo>
                    <a:pt x="458579" y="2616641"/>
                  </a:lnTo>
                  <a:cubicBezTo>
                    <a:pt x="699222" y="2972840"/>
                    <a:pt x="1106745" y="3207030"/>
                    <a:pt x="1568967" y="3207030"/>
                  </a:cubicBezTo>
                  <a:cubicBezTo>
                    <a:pt x="2308522" y="3207030"/>
                    <a:pt x="2908050" y="2607502"/>
                    <a:pt x="2908050" y="1867947"/>
                  </a:cubicBezTo>
                  <a:cubicBezTo>
                    <a:pt x="2908050" y="1267059"/>
                    <a:pt x="2512268" y="758610"/>
                    <a:pt x="1967169" y="589067"/>
                  </a:cubicBezTo>
                  <a:lnTo>
                    <a:pt x="1940953" y="582326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>
                <a:solidFill>
                  <a:schemeClr val="tx1"/>
                </a:solidFill>
              </a:endParaRPr>
            </a:p>
          </p:txBody>
        </p:sp>
      </p:grpSp>
      <p:sp>
        <p:nvSpPr>
          <p:cNvPr id="22" name="Red Diamond"/>
          <p:cNvSpPr/>
          <p:nvPr/>
        </p:nvSpPr>
        <p:spPr>
          <a:xfrm>
            <a:off x="-2649161" y="-4667228"/>
            <a:ext cx="14468453" cy="14468453"/>
          </a:xfrm>
          <a:prstGeom prst="diamond">
            <a:avLst/>
          </a:prstGeom>
          <a:solidFill>
            <a:srgbClr val="F8647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9" name="Teal Diamond"/>
          <p:cNvSpPr/>
          <p:nvPr/>
        </p:nvSpPr>
        <p:spPr>
          <a:xfrm>
            <a:off x="-2686257" y="-4667228"/>
            <a:ext cx="14468453" cy="14468453"/>
          </a:xfrm>
          <a:prstGeom prst="diamond">
            <a:avLst/>
          </a:prstGeom>
          <a:solidFill>
            <a:srgbClr val="50AABC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1" name="Yellow Diamond"/>
          <p:cNvSpPr/>
          <p:nvPr/>
        </p:nvSpPr>
        <p:spPr>
          <a:xfrm>
            <a:off x="-2723352" y="-4667228"/>
            <a:ext cx="14468453" cy="14468453"/>
          </a:xfrm>
          <a:prstGeom prst="diamond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2" name="Gray Diamond"/>
          <p:cNvSpPr/>
          <p:nvPr/>
        </p:nvSpPr>
        <p:spPr>
          <a:xfrm>
            <a:off x="-2760448" y="-4634254"/>
            <a:ext cx="14468453" cy="14468453"/>
          </a:xfrm>
          <a:prstGeom prst="diamond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Pangolin" panose="020B0604020202020204" charset="0"/>
            </a:endParaRPr>
          </a:p>
        </p:txBody>
      </p:sp>
      <p:sp>
        <p:nvSpPr>
          <p:cNvPr id="54" name="Small Gray Circle"/>
          <p:cNvSpPr/>
          <p:nvPr/>
        </p:nvSpPr>
        <p:spPr>
          <a:xfrm>
            <a:off x="4396264" y="2413159"/>
            <a:ext cx="351473" cy="351473"/>
          </a:xfrm>
          <a:prstGeom prst="ellipse">
            <a:avLst/>
          </a:prstGeom>
          <a:noFill/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5" name="Second Time Oval Connectors 1"/>
          <p:cNvSpPr/>
          <p:nvPr/>
        </p:nvSpPr>
        <p:spPr>
          <a:xfrm>
            <a:off x="4559944" y="2248649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7" name="Second Time Oval Connectors 2"/>
          <p:cNvSpPr/>
          <p:nvPr/>
        </p:nvSpPr>
        <p:spPr>
          <a:xfrm>
            <a:off x="4552103" y="2786009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8" name="Second Time Oval Connectors 3"/>
          <p:cNvSpPr/>
          <p:nvPr/>
        </p:nvSpPr>
        <p:spPr>
          <a:xfrm rot="18465980">
            <a:off x="4777172" y="2680540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9" name="Second Time Oval Connectors 4"/>
          <p:cNvSpPr/>
          <p:nvPr/>
        </p:nvSpPr>
        <p:spPr>
          <a:xfrm rot="18441997">
            <a:off x="4344520" y="2347972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2" name="Second Time Oval Connectors 5"/>
          <p:cNvSpPr/>
          <p:nvPr/>
        </p:nvSpPr>
        <p:spPr>
          <a:xfrm rot="13474794">
            <a:off x="4758982" y="2331431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3" name="Second Time Oval Connectors 6"/>
          <p:cNvSpPr/>
          <p:nvPr/>
        </p:nvSpPr>
        <p:spPr>
          <a:xfrm rot="13474794">
            <a:off x="4343111" y="2691674"/>
            <a:ext cx="34289" cy="145914"/>
          </a:xfrm>
          <a:prstGeom prst="roundRect">
            <a:avLst>
              <a:gd name="adj" fmla="val 5000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8" name="Channel Name"/>
          <p:cNvSpPr txBox="1"/>
          <p:nvPr/>
        </p:nvSpPr>
        <p:spPr>
          <a:xfrm>
            <a:off x="2591115" y="2096116"/>
            <a:ext cx="348066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1" spc="225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radley Hand ITC" panose="03070402050302030203" pitchFamily="66" charset="0"/>
              </a:rPr>
              <a:t>GROUP 33</a:t>
            </a:r>
          </a:p>
        </p:txBody>
      </p:sp>
      <p:sp>
        <p:nvSpPr>
          <p:cNvPr id="70" name="Channel URL"/>
          <p:cNvSpPr txBox="1"/>
          <p:nvPr/>
        </p:nvSpPr>
        <p:spPr>
          <a:xfrm>
            <a:off x="2908213" y="2764632"/>
            <a:ext cx="3604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Hà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Vũ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Long –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Đàm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Thị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Hồng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Condensed" panose="020B0502040204020203" pitchFamily="34" charset="0"/>
              </a:rPr>
              <a:t>Nhung</a:t>
            </a:r>
            <a:endParaRPr lang="en-US" sz="2400" dirty="0">
              <a:solidFill>
                <a:schemeClr val="bg1">
                  <a:lumMod val="5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Bahnschrift Condensed" panose="020B0502040204020203" pitchFamily="34" charset="0"/>
            </a:endParaRPr>
          </a:p>
        </p:txBody>
      </p:sp>
      <p:sp>
        <p:nvSpPr>
          <p:cNvPr id="3" name="Ending Yellow Rectangle"/>
          <p:cNvSpPr/>
          <p:nvPr/>
        </p:nvSpPr>
        <p:spPr>
          <a:xfrm>
            <a:off x="59162" y="5237607"/>
            <a:ext cx="9123647" cy="17145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glow rad="228600">
              <a:srgbClr val="FFC000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56" name="Ending Red Rectangle"/>
          <p:cNvSpPr/>
          <p:nvPr/>
        </p:nvSpPr>
        <p:spPr>
          <a:xfrm>
            <a:off x="77778" y="3623057"/>
            <a:ext cx="9123647" cy="1714500"/>
          </a:xfrm>
          <a:prstGeom prst="rect">
            <a:avLst/>
          </a:prstGeom>
          <a:solidFill>
            <a:srgbClr val="F86472"/>
          </a:solidFill>
          <a:ln>
            <a:noFill/>
          </a:ln>
          <a:effectLst>
            <a:glow rad="228600">
              <a:srgbClr val="F86472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4" name="Ending Blue Rectangle"/>
          <p:cNvSpPr/>
          <p:nvPr/>
        </p:nvSpPr>
        <p:spPr>
          <a:xfrm>
            <a:off x="27321" y="2028912"/>
            <a:ext cx="9123647" cy="1714500"/>
          </a:xfrm>
          <a:prstGeom prst="rect">
            <a:avLst/>
          </a:prstGeom>
          <a:solidFill>
            <a:srgbClr val="5B9BD5"/>
          </a:solidFill>
          <a:ln>
            <a:noFill/>
          </a:ln>
          <a:effectLst>
            <a:glow rad="228600">
              <a:srgbClr val="5B9BD5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5" name="Ending Teal Rectangle"/>
          <p:cNvSpPr/>
          <p:nvPr/>
        </p:nvSpPr>
        <p:spPr>
          <a:xfrm>
            <a:off x="59162" y="414305"/>
            <a:ext cx="9123647" cy="1714500"/>
          </a:xfrm>
          <a:prstGeom prst="rect">
            <a:avLst/>
          </a:prstGeom>
          <a:solidFill>
            <a:srgbClr val="50AABC"/>
          </a:solidFill>
          <a:ln>
            <a:noFill/>
          </a:ln>
          <a:effectLst>
            <a:glow rad="228600">
              <a:srgbClr val="50AABC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66" name="Ending Black Rectangle"/>
          <p:cNvSpPr/>
          <p:nvPr/>
        </p:nvSpPr>
        <p:spPr>
          <a:xfrm>
            <a:off x="-50497" y="-138337"/>
            <a:ext cx="9244993" cy="53002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perspectiveAbove"/>
              <a:lightRig rig="threePt" dir="t"/>
            </a:scene3d>
          </a:bodyPr>
          <a:lstStyle/>
          <a:p>
            <a:pPr algn="ctr"/>
            <a:endParaRPr lang="en-US" sz="4950" b="1" dirty="0">
              <a:ln w="12700">
                <a:solidFill>
                  <a:schemeClr val="accent6">
                    <a:lumMod val="50000"/>
                  </a:schemeClr>
                </a:solidFill>
                <a:prstDash val="solid"/>
              </a:ln>
              <a:solidFill>
                <a:schemeClr val="accent6">
                  <a:lumMod val="75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0934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 advClick="0" advTm="8000">
        <p14:reveal/>
      </p:transition>
    </mc:Choice>
    <mc:Fallback xmlns="">
      <p:transition spd="slow" advClick="0" advTm="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9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2F5496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7" presetClass="entr" presetSubtype="8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7" presetClass="entr" presetSubtype="2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7" presetClass="entr" presetSubtype="4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7" presetClass="entr" presetSubtype="1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6" presetClass="exit" presetSubtype="21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1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2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Rot by="21600000">
                                      <p:cBhvr>
                                        <p:cTn id="144" dur="8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21" presetClass="entr" presetSubtype="1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7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4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0" presetID="21" presetClass="exit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1" dur="7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21" presetClass="exit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wedge">
                                      <p:cBhvr>
                                        <p:cTn id="1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1" presetClass="exit" presetSubtype="1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1" presetClass="entr" presetSubtype="1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21600000">
                                      <p:cBhvr>
                                        <p:cTn id="16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7" presetID="21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9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8" presetClass="emph" presetSubtype="0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Rot by="21600000">
                                      <p:cBhvr>
                                        <p:cTn id="17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2" presetID="21" presetClass="exit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1" presetClass="exit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7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21" presetClass="entr" presetSubtype="1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0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8" presetClass="emph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Rot by="21600000">
                                      <p:cBhvr>
                                        <p:cTn id="182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3" presetID="21" presetClass="exit" presetSubtype="1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1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2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1" presetClass="exit" presetSubtype="0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2" presetID="2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6" presetID="1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23" presetClass="entr" presetSubtype="16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7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23" presetClass="entr" presetSubtype="16" fill="hold" grpId="0" nodeType="withEffect">
                                  <p:stCondLst>
                                    <p:cond delay="425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7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1" presetClass="exit" presetSubtype="0" fill="hold" grpId="1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21" presetClass="exit" presetSubtype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wheel(1)">
                                      <p:cBhvr>
                                        <p:cTn id="2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4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4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9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4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5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8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9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0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53" presetClass="exit" presetSubtype="32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4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5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8" presetID="12" presetClass="entr" presetSubtype="4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0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2" presetID="12" presetClass="entr" presetSubtype="1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4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6" presetID="2" presetClass="entr" presetSubtype="1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0" presetID="2" presetClass="entr" presetSubtype="1" fill="hold" grpId="0" nodeType="withEffect">
                                  <p:stCondLst>
                                    <p:cond delay="655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2" dur="5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3" dur="5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4" presetID="2" presetClass="entr" presetSubtype="1" fill="hold" grpId="0" nodeType="withEffect">
                                  <p:stCondLst>
                                    <p:cond delay="6650"/>
                                  </p:stCondLst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6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7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2" presetClass="entr" presetSubtype="1" fill="hold" grpId="0" nodeType="withEffect">
                                  <p:stCondLst>
                                    <p:cond delay="680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0" dur="6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1" dur="6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2" presetID="2" presetClass="entr" presetSubtype="1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presetID="41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08"/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4" dur="500" tmFilter="0,0; .5, 1; 1, 1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6" grpId="1" animBg="1"/>
      <p:bldP spid="28" grpId="0" animBg="1"/>
      <p:bldP spid="28" grpId="1" animBg="1"/>
      <p:bldP spid="28" grpId="2" animBg="1"/>
      <p:bldP spid="31" grpId="0" animBg="1"/>
      <p:bldP spid="31" grpId="1" animBg="1"/>
      <p:bldP spid="31" grpId="2" animBg="1"/>
      <p:bldP spid="34" grpId="0" animBg="1"/>
      <p:bldP spid="34" grpId="1" animBg="1"/>
      <p:bldP spid="34" grpId="2" animBg="1"/>
      <p:bldP spid="36" grpId="0" animBg="1"/>
      <p:bldP spid="36" grpId="1" animBg="1"/>
      <p:bldP spid="36" grpId="2" animBg="1"/>
      <p:bldP spid="42" grpId="0" animBg="1"/>
      <p:bldP spid="42" grpId="1" animBg="1"/>
      <p:bldP spid="42" grpId="2" animBg="1"/>
      <p:bldP spid="43" grpId="0" animBg="1"/>
      <p:bldP spid="43" grpId="1" animBg="1"/>
      <p:bldP spid="43" grpId="2" animBg="1"/>
      <p:bldP spid="46" grpId="0" animBg="1"/>
      <p:bldP spid="46" grpId="1" animBg="1"/>
      <p:bldP spid="46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50" grpId="0" animBg="1"/>
      <p:bldP spid="50" grpId="1" animBg="1"/>
      <p:bldP spid="22" grpId="0" animBg="1"/>
      <p:bldP spid="22" grpId="1" animBg="1"/>
      <p:bldP spid="49" grpId="0" animBg="1"/>
      <p:bldP spid="49" grpId="1" animBg="1"/>
      <p:bldP spid="51" grpId="0" animBg="1"/>
      <p:bldP spid="51" grpId="1" animBg="1"/>
      <p:bldP spid="52" grpId="0" animBg="1"/>
      <p:bldP spid="52" grpId="1" animBg="1"/>
      <p:bldP spid="54" grpId="0" animBg="1"/>
      <p:bldP spid="54" grpId="1" animBg="1"/>
      <p:bldP spid="45" grpId="0" animBg="1"/>
      <p:bldP spid="45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2" grpId="0" animBg="1"/>
      <p:bldP spid="62" grpId="1" animBg="1"/>
      <p:bldP spid="63" grpId="0" animBg="1"/>
      <p:bldP spid="63" grpId="1" animBg="1"/>
      <p:bldP spid="68" grpId="0"/>
      <p:bldP spid="70" grpId="0"/>
      <p:bldP spid="3" grpId="0" animBg="1"/>
      <p:bldP spid="56" grpId="0" animBg="1"/>
      <p:bldP spid="64" grpId="0" animBg="1"/>
      <p:bldP spid="65" grpId="0" animBg="1"/>
      <p:bldP spid="6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474;p30"/>
          <p:cNvSpPr txBox="1">
            <a:spLocks noGrp="1"/>
          </p:cNvSpPr>
          <p:nvPr>
            <p:ph type="subTitle" idx="1"/>
          </p:nvPr>
        </p:nvSpPr>
        <p:spPr>
          <a:xfrm>
            <a:off x="3368197" y="1261446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D66565"/>
                </a:solidFill>
                <a:latin typeface="Pangolin" panose="00000500000000000000" pitchFamily="2" charset="0"/>
              </a:rPr>
              <a:t>ĐỒ THỊ</a:t>
            </a:r>
            <a:endParaRPr b="1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78" name="Google Shape;475;p30"/>
          <p:cNvSpPr txBox="1">
            <a:spLocks noGrp="1"/>
          </p:cNvSpPr>
          <p:nvPr>
            <p:ph type="subTitle" idx="2"/>
          </p:nvPr>
        </p:nvSpPr>
        <p:spPr>
          <a:xfrm>
            <a:off x="3368197" y="1690750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20124D"/>
                </a:solidFill>
                <a:latin typeface="Pangolin" panose="00000500000000000000" pitchFamily="2" charset="0"/>
              </a:rPr>
              <a:t>Đồ thị </a:t>
            </a:r>
            <a:r>
              <a:rPr lang="en" sz="1600" i="1" dirty="0">
                <a:solidFill>
                  <a:srgbClr val="878CF0"/>
                </a:solidFill>
                <a:latin typeface="Pangolin" panose="00000500000000000000" pitchFamily="2" charset="0"/>
              </a:rPr>
              <a:t>G(V,E) </a:t>
            </a:r>
            <a:r>
              <a:rPr lang="en" sz="1600" dirty="0">
                <a:solidFill>
                  <a:srgbClr val="20124D"/>
                </a:solidFill>
                <a:latin typeface="Pangolin" panose="00000500000000000000" pitchFamily="2" charset="0"/>
              </a:rPr>
              <a:t>bao gồm tập hữu hạn </a:t>
            </a:r>
            <a:r>
              <a:rPr lang="e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V</a:t>
            </a:r>
            <a:r>
              <a:rPr lang="en" sz="1600" i="1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" sz="1600" dirty="0">
                <a:solidFill>
                  <a:srgbClr val="20124D"/>
                </a:solidFill>
                <a:latin typeface="Pangolin" panose="00000500000000000000" pitchFamily="2" charset="0"/>
              </a:rPr>
              <a:t> đỉnh và tập hữu hạn </a:t>
            </a:r>
            <a:r>
              <a:rPr lang="e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E </a:t>
            </a:r>
            <a:r>
              <a:rPr lang="en" sz="1600" dirty="0">
                <a:solidFill>
                  <a:srgbClr val="20124D"/>
                </a:solidFill>
                <a:latin typeface="Pangolin" panose="00000500000000000000" pitchFamily="2" charset="0"/>
              </a:rPr>
              <a:t>các cặp đỉnh hay là cung(cạnh).</a:t>
            </a:r>
            <a:endParaRPr sz="16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grpSp>
        <p:nvGrpSpPr>
          <p:cNvPr id="79" name="Group 78"/>
          <p:cNvGrpSpPr/>
          <p:nvPr/>
        </p:nvGrpSpPr>
        <p:grpSpPr>
          <a:xfrm>
            <a:off x="4171153" y="374258"/>
            <a:ext cx="785349" cy="786384"/>
            <a:chOff x="1518006" y="1637818"/>
            <a:chExt cx="785349" cy="786384"/>
          </a:xfrm>
        </p:grpSpPr>
        <p:sp>
          <p:nvSpPr>
            <p:cNvPr id="80" name="Oval 79"/>
            <p:cNvSpPr/>
            <p:nvPr/>
          </p:nvSpPr>
          <p:spPr>
            <a:xfrm>
              <a:off x="1518006" y="1637818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1536607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 01</a:t>
              </a:r>
            </a:p>
          </p:txBody>
        </p:sp>
      </p:grpSp>
      <p:sp>
        <p:nvSpPr>
          <p:cNvPr id="11" name="Oval 10"/>
          <p:cNvSpPr/>
          <p:nvPr/>
        </p:nvSpPr>
        <p:spPr>
          <a:xfrm>
            <a:off x="8257955" y="88632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49295" y="235830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cxnSpLocks/>
            <a:stCxn id="10" idx="7"/>
            <a:endCxn id="11" idx="2"/>
          </p:cNvCxnSpPr>
          <p:nvPr/>
        </p:nvCxnSpPr>
        <p:spPr>
          <a:xfrm flipV="1">
            <a:off x="6434702" y="1023482"/>
            <a:ext cx="1823253" cy="75645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cxnSpLocks/>
            <a:stCxn id="11" idx="4"/>
            <a:endCxn id="12" idx="7"/>
          </p:cNvCxnSpPr>
          <p:nvPr/>
        </p:nvCxnSpPr>
        <p:spPr>
          <a:xfrm flipH="1">
            <a:off x="7783442" y="1160642"/>
            <a:ext cx="611673" cy="123783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cxnSpLocks/>
            <a:stCxn id="10" idx="5"/>
            <a:endCxn id="12" idx="1"/>
          </p:cNvCxnSpPr>
          <p:nvPr/>
        </p:nvCxnSpPr>
        <p:spPr>
          <a:xfrm>
            <a:off x="6434702" y="1973909"/>
            <a:ext cx="1154766" cy="424566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8256218" y="877214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B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3AD68BF-F9DB-401F-82F0-83ED0184451E}"/>
              </a:ext>
            </a:extLst>
          </p:cNvPr>
          <p:cNvGrpSpPr/>
          <p:nvPr/>
        </p:nvGrpSpPr>
        <p:grpSpPr>
          <a:xfrm>
            <a:off x="6191198" y="1727805"/>
            <a:ext cx="407670" cy="307777"/>
            <a:chOff x="3289807" y="3839364"/>
            <a:chExt cx="407670" cy="307777"/>
          </a:xfrm>
        </p:grpSpPr>
        <p:sp>
          <p:nvSpPr>
            <p:cNvPr id="10" name="Oval 9"/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A</a:t>
              </a: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7535596" y="2349906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C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A78D85-00AD-4ABE-B538-EED69C747FC5}"/>
              </a:ext>
            </a:extLst>
          </p:cNvPr>
          <p:cNvCxnSpPr>
            <a:cxnSpLocks/>
            <a:stCxn id="25" idx="3"/>
            <a:endCxn id="34" idx="1"/>
          </p:cNvCxnSpPr>
          <p:nvPr/>
        </p:nvCxnSpPr>
        <p:spPr>
          <a:xfrm flipV="1">
            <a:off x="754084" y="1966810"/>
            <a:ext cx="961383" cy="36433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CAB4DB2-604F-4F43-816D-F701AE256326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612246" y="2485029"/>
            <a:ext cx="416158" cy="81152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C3B1342A-91D8-44C3-89D0-C5F21A9C2188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1161754" y="2834885"/>
            <a:ext cx="1176243" cy="567758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8E31916-7A86-415E-A04A-BBC75E11DE01}"/>
              </a:ext>
            </a:extLst>
          </p:cNvPr>
          <p:cNvCxnSpPr>
            <a:cxnSpLocks/>
          </p:cNvCxnSpPr>
          <p:nvPr/>
        </p:nvCxnSpPr>
        <p:spPr>
          <a:xfrm flipH="1" flipV="1">
            <a:off x="1922019" y="2091392"/>
            <a:ext cx="484795" cy="601561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FDBF0E7D-CB22-4D82-92E0-70B54AA520D5}"/>
              </a:ext>
            </a:extLst>
          </p:cNvPr>
          <p:cNvCxnSpPr>
            <a:cxnSpLocks/>
          </p:cNvCxnSpPr>
          <p:nvPr/>
        </p:nvCxnSpPr>
        <p:spPr>
          <a:xfrm>
            <a:off x="616924" y="2341293"/>
            <a:ext cx="1867590" cy="471067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D6BF98C-9FE6-437E-BC0A-738404760B93}"/>
              </a:ext>
            </a:extLst>
          </p:cNvPr>
          <p:cNvGrpSpPr/>
          <p:nvPr/>
        </p:nvGrpSpPr>
        <p:grpSpPr>
          <a:xfrm>
            <a:off x="470407" y="2177252"/>
            <a:ext cx="283677" cy="307777"/>
            <a:chOff x="3289807" y="3839364"/>
            <a:chExt cx="283677" cy="307777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893D000-B9EA-4053-9C8C-9A65634AAE28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E14283-76D5-42D4-9594-8C32936E2D8E}"/>
                </a:ext>
              </a:extLst>
            </p:cNvPr>
            <p:cNvSpPr txBox="1"/>
            <p:nvPr/>
          </p:nvSpPr>
          <p:spPr>
            <a:xfrm>
              <a:off x="3289807" y="3839364"/>
              <a:ext cx="28367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A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EDD4E5B-C046-48B5-B7FA-9690CB69414D}"/>
              </a:ext>
            </a:extLst>
          </p:cNvPr>
          <p:cNvGrpSpPr/>
          <p:nvPr/>
        </p:nvGrpSpPr>
        <p:grpSpPr>
          <a:xfrm>
            <a:off x="917786" y="3296550"/>
            <a:ext cx="407670" cy="307777"/>
            <a:chOff x="3289807" y="3839364"/>
            <a:chExt cx="407670" cy="307777"/>
          </a:xfrm>
        </p:grpSpPr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2B63C74C-5E6D-4F20-82E4-12E8CA24E005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A3A71BD7-0E45-455A-A70A-9B805AF31D63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C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3D572E80-0BBF-4928-9D05-57F6F63BA5F9}"/>
              </a:ext>
            </a:extLst>
          </p:cNvPr>
          <p:cNvGrpSpPr/>
          <p:nvPr/>
        </p:nvGrpSpPr>
        <p:grpSpPr>
          <a:xfrm>
            <a:off x="1715467" y="1812921"/>
            <a:ext cx="407670" cy="307777"/>
            <a:chOff x="3289807" y="3839364"/>
            <a:chExt cx="407670" cy="307777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3DC451B-4EC9-4F1F-A551-8B24ABE51115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04626E3-9BB7-4143-8B4C-9F1EDC2DA977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B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4870293-8493-43E1-A269-CE598D331A1D}"/>
              </a:ext>
            </a:extLst>
          </p:cNvPr>
          <p:cNvGrpSpPr/>
          <p:nvPr/>
        </p:nvGrpSpPr>
        <p:grpSpPr>
          <a:xfrm>
            <a:off x="2337997" y="2680996"/>
            <a:ext cx="407670" cy="307777"/>
            <a:chOff x="3289807" y="3839364"/>
            <a:chExt cx="407670" cy="307777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921304F6-F3BA-4D71-8267-C38CEABDFA29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1D8664F-0531-42CB-8563-9F60A398F285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D</a:t>
              </a:r>
            </a:p>
          </p:txBody>
        </p:sp>
      </p:grpSp>
      <p:sp>
        <p:nvSpPr>
          <p:cNvPr id="56" name="Oval 55">
            <a:extLst>
              <a:ext uri="{FF2B5EF4-FFF2-40B4-BE49-F238E27FC236}">
                <a16:creationId xmlns:a16="http://schemas.microsoft.com/office/drawing/2014/main" id="{268C68A4-6030-4211-8614-27B5F44BD989}"/>
              </a:ext>
            </a:extLst>
          </p:cNvPr>
          <p:cNvSpPr/>
          <p:nvPr/>
        </p:nvSpPr>
        <p:spPr>
          <a:xfrm>
            <a:off x="5204946" y="305929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9D0E6E19-9A69-4B97-A64E-AD9C532308A3}"/>
              </a:ext>
            </a:extLst>
          </p:cNvPr>
          <p:cNvSpPr/>
          <p:nvPr/>
        </p:nvSpPr>
        <p:spPr>
          <a:xfrm>
            <a:off x="4496286" y="453127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E7BEEE5C-57C1-4940-8E02-30D6E8F58D77}"/>
              </a:ext>
            </a:extLst>
          </p:cNvPr>
          <p:cNvCxnSpPr>
            <a:cxnSpLocks/>
            <a:stCxn id="63" idx="7"/>
            <a:endCxn id="56" idx="2"/>
          </p:cNvCxnSpPr>
          <p:nvPr/>
        </p:nvCxnSpPr>
        <p:spPr>
          <a:xfrm flipV="1">
            <a:off x="3381693" y="3196458"/>
            <a:ext cx="1823253" cy="75645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C3CC5C10-19C9-434E-B66E-C26C4F2E257D}"/>
              </a:ext>
            </a:extLst>
          </p:cNvPr>
          <p:cNvCxnSpPr>
            <a:cxnSpLocks/>
            <a:stCxn id="56" idx="4"/>
            <a:endCxn id="57" idx="7"/>
          </p:cNvCxnSpPr>
          <p:nvPr/>
        </p:nvCxnSpPr>
        <p:spPr>
          <a:xfrm flipH="1">
            <a:off x="4730433" y="3333618"/>
            <a:ext cx="611673" cy="123783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159DC8E9-9B39-413D-8812-5ACD0E2DF532}"/>
              </a:ext>
            </a:extLst>
          </p:cNvPr>
          <p:cNvCxnSpPr>
            <a:cxnSpLocks/>
            <a:stCxn id="63" idx="5"/>
            <a:endCxn id="57" idx="1"/>
          </p:cNvCxnSpPr>
          <p:nvPr/>
        </p:nvCxnSpPr>
        <p:spPr>
          <a:xfrm>
            <a:off x="3381693" y="4146885"/>
            <a:ext cx="1154766" cy="424566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CEA0889-696F-482C-A172-47ABEAC43BCF}"/>
              </a:ext>
            </a:extLst>
          </p:cNvPr>
          <p:cNvSpPr txBox="1"/>
          <p:nvPr/>
        </p:nvSpPr>
        <p:spPr>
          <a:xfrm>
            <a:off x="5203209" y="3050190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B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13ED429-E62C-4F88-8C93-5595E02788D6}"/>
              </a:ext>
            </a:extLst>
          </p:cNvPr>
          <p:cNvGrpSpPr/>
          <p:nvPr/>
        </p:nvGrpSpPr>
        <p:grpSpPr>
          <a:xfrm>
            <a:off x="3138189" y="3900781"/>
            <a:ext cx="407670" cy="307777"/>
            <a:chOff x="3289807" y="3839364"/>
            <a:chExt cx="407670" cy="307777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1F12648F-B2E0-4A03-86EB-D21E8EA915A0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972DD22D-2949-4D8C-A801-C80583820E6A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A</a:t>
              </a:r>
            </a:p>
          </p:txBody>
        </p:sp>
      </p:grpSp>
      <p:sp>
        <p:nvSpPr>
          <p:cNvPr id="65" name="TextBox 64">
            <a:extLst>
              <a:ext uri="{FF2B5EF4-FFF2-40B4-BE49-F238E27FC236}">
                <a16:creationId xmlns:a16="http://schemas.microsoft.com/office/drawing/2014/main" id="{ED60DDE2-0DA5-433F-BFEE-05919204007A}"/>
              </a:ext>
            </a:extLst>
          </p:cNvPr>
          <p:cNvSpPr txBox="1"/>
          <p:nvPr/>
        </p:nvSpPr>
        <p:spPr>
          <a:xfrm>
            <a:off x="4482587" y="4522882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C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8581D2A-A6A2-4400-A60B-04A736FDA920}"/>
              </a:ext>
            </a:extLst>
          </p:cNvPr>
          <p:cNvGrpSpPr/>
          <p:nvPr/>
        </p:nvGrpSpPr>
        <p:grpSpPr>
          <a:xfrm>
            <a:off x="5610879" y="4100313"/>
            <a:ext cx="407670" cy="307777"/>
            <a:chOff x="3289807" y="3839364"/>
            <a:chExt cx="407670" cy="307777"/>
          </a:xfrm>
        </p:grpSpPr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D70D559B-C1D3-40B2-9711-6268F0EF63C0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64A6DB72-CDFB-495F-A407-EBD10B2847BE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D</a:t>
              </a:r>
            </a:p>
          </p:txBody>
        </p:sp>
      </p:grp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F2991BA9-FED3-44C1-B518-797B09646B13}"/>
              </a:ext>
            </a:extLst>
          </p:cNvPr>
          <p:cNvCxnSpPr>
            <a:cxnSpLocks/>
            <a:endCxn id="68" idx="1"/>
          </p:cNvCxnSpPr>
          <p:nvPr/>
        </p:nvCxnSpPr>
        <p:spPr>
          <a:xfrm flipV="1">
            <a:off x="4770606" y="4254202"/>
            <a:ext cx="840273" cy="403034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477C8557-D674-453F-8A38-CD89273805FA}"/>
              </a:ext>
            </a:extLst>
          </p:cNvPr>
          <p:cNvSpPr txBox="1"/>
          <p:nvPr/>
        </p:nvSpPr>
        <p:spPr>
          <a:xfrm>
            <a:off x="4057654" y="3369398"/>
            <a:ext cx="260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4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264B6566-CFA5-473D-B57E-AF86E2AA0BCF}"/>
              </a:ext>
            </a:extLst>
          </p:cNvPr>
          <p:cNvSpPr txBox="1"/>
          <p:nvPr/>
        </p:nvSpPr>
        <p:spPr>
          <a:xfrm>
            <a:off x="3773935" y="4356299"/>
            <a:ext cx="4535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-1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26BC93B-1449-478B-8026-4658D09F9FC5}"/>
              </a:ext>
            </a:extLst>
          </p:cNvPr>
          <p:cNvSpPr txBox="1"/>
          <p:nvPr/>
        </p:nvSpPr>
        <p:spPr>
          <a:xfrm>
            <a:off x="4977088" y="3885734"/>
            <a:ext cx="260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5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7EB78E0-985A-4D12-9FFF-20DD4D7443A2}"/>
              </a:ext>
            </a:extLst>
          </p:cNvPr>
          <p:cNvSpPr txBox="1"/>
          <p:nvPr/>
        </p:nvSpPr>
        <p:spPr>
          <a:xfrm>
            <a:off x="5068232" y="4436170"/>
            <a:ext cx="2601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4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8778CF3-9D89-4807-9025-1DD49EF269CE}"/>
              </a:ext>
            </a:extLst>
          </p:cNvPr>
          <p:cNvSpPr txBox="1"/>
          <p:nvPr/>
        </p:nvSpPr>
        <p:spPr>
          <a:xfrm>
            <a:off x="445038" y="3798870"/>
            <a:ext cx="1678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66565"/>
                </a:solidFill>
                <a:latin typeface="Pangolin" panose="00000500000000000000" pitchFamily="2" charset="0"/>
              </a:rPr>
              <a:t>E</a:t>
            </a:r>
            <a:r>
              <a:rPr lang="en-US" i="1" dirty="0">
                <a:latin typeface="Pangolin" panose="00000500000000000000" pitchFamily="2" charset="0"/>
              </a:rPr>
              <a:t> 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là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tập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các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cặp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đỉnh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878CF0"/>
                </a:solidFill>
                <a:latin typeface="Pangolin" panose="00000500000000000000" pitchFamily="2" charset="0"/>
              </a:rPr>
              <a:t>không</a:t>
            </a:r>
            <a:r>
              <a:rPr lang="en-US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878CF0"/>
                </a:solidFill>
                <a:latin typeface="Pangolin" panose="00000500000000000000" pitchFamily="2" charset="0"/>
              </a:rPr>
              <a:t>có</a:t>
            </a:r>
            <a:r>
              <a:rPr lang="en-US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thứ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tự</a:t>
            </a:r>
            <a:endParaRPr lang="en-US" i="1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F91D74BE-DA01-444B-91EB-ADAEE6299A95}"/>
              </a:ext>
            </a:extLst>
          </p:cNvPr>
          <p:cNvSpPr txBox="1"/>
          <p:nvPr/>
        </p:nvSpPr>
        <p:spPr>
          <a:xfrm>
            <a:off x="6854176" y="2781335"/>
            <a:ext cx="16780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rgbClr val="D66565"/>
                </a:solidFill>
                <a:latin typeface="Pangolin" panose="00000500000000000000" pitchFamily="2" charset="0"/>
              </a:rPr>
              <a:t>E</a:t>
            </a:r>
            <a:r>
              <a:rPr lang="en-US" i="1" dirty="0">
                <a:latin typeface="Pangolin" panose="00000500000000000000" pitchFamily="2" charset="0"/>
              </a:rPr>
              <a:t> 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là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tập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các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cặp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đỉnh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878CF0"/>
                </a:solidFill>
                <a:latin typeface="Pangolin" panose="00000500000000000000" pitchFamily="2" charset="0"/>
              </a:rPr>
              <a:t>có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thứ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tự</a:t>
            </a:r>
            <a:endParaRPr lang="en-US" i="1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58865CA-0CAC-4090-9049-89823EBA1E88}"/>
              </a:ext>
            </a:extLst>
          </p:cNvPr>
          <p:cNvSpPr txBox="1"/>
          <p:nvPr/>
        </p:nvSpPr>
        <p:spPr>
          <a:xfrm>
            <a:off x="5687630" y="4522882"/>
            <a:ext cx="16780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Mỗi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cung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gán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một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giá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20124D"/>
                </a:solidFill>
                <a:latin typeface="Pangolin" panose="00000500000000000000" pitchFamily="2" charset="0"/>
              </a:rPr>
              <a:t>trị</a:t>
            </a:r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- </a:t>
            </a:r>
            <a:r>
              <a:rPr lang="en-US" dirty="0" err="1">
                <a:solidFill>
                  <a:srgbClr val="878CF0"/>
                </a:solidFill>
                <a:latin typeface="Pangolin" panose="00000500000000000000" pitchFamily="2" charset="0"/>
              </a:rPr>
              <a:t>Trọng</a:t>
            </a:r>
            <a:r>
              <a:rPr lang="en-US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rgbClr val="878CF0"/>
                </a:solidFill>
                <a:latin typeface="Pangolin" panose="00000500000000000000" pitchFamily="2" charset="0"/>
              </a:rPr>
              <a:t>số</a:t>
            </a:r>
            <a:endParaRPr lang="en-US" dirty="0">
              <a:solidFill>
                <a:srgbClr val="878CF0"/>
              </a:solidFill>
              <a:latin typeface="Pangolin" panose="00000500000000000000" pitchFamily="2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474;p30">
            <a:extLst>
              <a:ext uri="{FF2B5EF4-FFF2-40B4-BE49-F238E27FC236}">
                <a16:creationId xmlns:a16="http://schemas.microsoft.com/office/drawing/2014/main" id="{E6D012D3-C2AC-4D09-AFEC-95D97BDBE432}"/>
              </a:ext>
            </a:extLst>
          </p:cNvPr>
          <p:cNvSpPr txBox="1">
            <a:spLocks/>
          </p:cNvSpPr>
          <p:nvPr/>
        </p:nvSpPr>
        <p:spPr>
          <a:xfrm>
            <a:off x="3368197" y="1261446"/>
            <a:ext cx="2395800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ĐƯỜNG ĐI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524395-A535-4E5E-9BBB-34ACFEF00671}"/>
              </a:ext>
            </a:extLst>
          </p:cNvPr>
          <p:cNvGrpSpPr/>
          <p:nvPr/>
        </p:nvGrpSpPr>
        <p:grpSpPr>
          <a:xfrm>
            <a:off x="4171153" y="374258"/>
            <a:ext cx="785349" cy="786384"/>
            <a:chOff x="1518006" y="1637818"/>
            <a:chExt cx="785349" cy="78638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429876-3682-42E1-B327-8068EF220458}"/>
                </a:ext>
              </a:extLst>
            </p:cNvPr>
            <p:cNvSpPr/>
            <p:nvPr/>
          </p:nvSpPr>
          <p:spPr>
            <a:xfrm>
              <a:off x="1518006" y="1637818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B737F12-A341-49F8-8D33-43ECFE4C3F17}"/>
                </a:ext>
              </a:extLst>
            </p:cNvPr>
            <p:cNvSpPr txBox="1"/>
            <p:nvPr/>
          </p:nvSpPr>
          <p:spPr>
            <a:xfrm>
              <a:off x="1536607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02</a:t>
              </a:r>
            </a:p>
          </p:txBody>
        </p:sp>
      </p:grpSp>
      <p:sp>
        <p:nvSpPr>
          <p:cNvPr id="10" name="Google Shape;550;p32">
            <a:extLst>
              <a:ext uri="{FF2B5EF4-FFF2-40B4-BE49-F238E27FC236}">
                <a16:creationId xmlns:a16="http://schemas.microsoft.com/office/drawing/2014/main" id="{B151D7F6-43DA-4297-8CA6-4E41552B4922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090597" y="3642518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LIÊN THÔNG</a:t>
            </a:r>
            <a:endParaRPr sz="1600" b="1" dirty="0">
              <a:solidFill>
                <a:srgbClr val="878CF0"/>
              </a:solidFill>
              <a:latin typeface="Pangolin" panose="00000500000000000000" pitchFamily="2" charset="0"/>
            </a:endParaRPr>
          </a:p>
        </p:txBody>
      </p:sp>
      <p:sp>
        <p:nvSpPr>
          <p:cNvPr id="12" name="Google Shape;552;p32">
            <a:extLst>
              <a:ext uri="{FF2B5EF4-FFF2-40B4-BE49-F238E27FC236}">
                <a16:creationId xmlns:a16="http://schemas.microsoft.com/office/drawing/2014/main" id="{2E70FF4E-69A2-48C0-81EE-977FB97222FF}"/>
              </a:ext>
            </a:extLst>
          </p:cNvPr>
          <p:cNvSpPr txBox="1">
            <a:spLocks/>
          </p:cNvSpPr>
          <p:nvPr/>
        </p:nvSpPr>
        <p:spPr>
          <a:xfrm>
            <a:off x="1090597" y="399653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Luôn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tìm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được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giữa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hai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đỉnh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bất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kỳ</a:t>
            </a:r>
            <a:endParaRPr lang="en-US" sz="16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14" name="Google Shape;554;p32">
            <a:extLst>
              <a:ext uri="{FF2B5EF4-FFF2-40B4-BE49-F238E27FC236}">
                <a16:creationId xmlns:a16="http://schemas.microsoft.com/office/drawing/2014/main" id="{64A2233D-A560-4DFB-B50C-02256D727D45}"/>
              </a:ext>
            </a:extLst>
          </p:cNvPr>
          <p:cNvSpPr txBox="1">
            <a:spLocks/>
          </p:cNvSpPr>
          <p:nvPr/>
        </p:nvSpPr>
        <p:spPr>
          <a:xfrm>
            <a:off x="1879730" y="1059837"/>
            <a:ext cx="1530300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ĐƯỜNG ĐI</a:t>
            </a:r>
          </a:p>
        </p:txBody>
      </p:sp>
      <p:sp>
        <p:nvSpPr>
          <p:cNvPr id="15" name="Google Shape;555;p32">
            <a:extLst>
              <a:ext uri="{FF2B5EF4-FFF2-40B4-BE49-F238E27FC236}">
                <a16:creationId xmlns:a16="http://schemas.microsoft.com/office/drawing/2014/main" id="{C7B6B2EA-369F-4D67-9B98-8BB106804307}"/>
              </a:ext>
            </a:extLst>
          </p:cNvPr>
          <p:cNvSpPr txBox="1">
            <a:spLocks/>
          </p:cNvSpPr>
          <p:nvPr/>
        </p:nvSpPr>
        <p:spPr>
          <a:xfrm>
            <a:off x="5875783" y="1020109"/>
            <a:ext cx="1721113" cy="35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CHU TRÌNH</a:t>
            </a:r>
          </a:p>
        </p:txBody>
      </p:sp>
      <p:sp>
        <p:nvSpPr>
          <p:cNvPr id="16" name="Google Shape;556;p32">
            <a:extLst>
              <a:ext uri="{FF2B5EF4-FFF2-40B4-BE49-F238E27FC236}">
                <a16:creationId xmlns:a16="http://schemas.microsoft.com/office/drawing/2014/main" id="{BD34944A-B0F6-4C32-90E6-55F399D7ADD9}"/>
              </a:ext>
            </a:extLst>
          </p:cNvPr>
          <p:cNvSpPr txBox="1">
            <a:spLocks/>
          </p:cNvSpPr>
          <p:nvPr/>
        </p:nvSpPr>
        <p:spPr>
          <a:xfrm>
            <a:off x="1254878" y="1527822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/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Đường đi độ dài </a:t>
            </a:r>
            <a:r>
              <a:rPr lang="vi-V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n</a:t>
            </a:r>
            <a:r>
              <a:rPr lang="vi-VN" sz="1600" i="1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từ đỉnh </a:t>
            </a:r>
            <a:r>
              <a:rPr lang="vi-V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u</a:t>
            </a:r>
            <a:r>
              <a:rPr lang="vi-VN" sz="1600" i="1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đến đỉnh </a:t>
            </a:r>
            <a:r>
              <a:rPr lang="vi-V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v  </a:t>
            </a: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trên đồ thị </a:t>
            </a:r>
            <a:b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</a:br>
            <a:r>
              <a:rPr lang="vi-VN" sz="1600" i="1" dirty="0">
                <a:solidFill>
                  <a:srgbClr val="878CF0"/>
                </a:solidFill>
                <a:latin typeface="Pangolin" panose="00000500000000000000" pitchFamily="2" charset="0"/>
              </a:rPr>
              <a:t>G = (V, E) </a:t>
            </a: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là dãy</a:t>
            </a:r>
            <a:br>
              <a:rPr lang="vi-VN" sz="1600" dirty="0">
                <a:latin typeface="Pangolin" panose="00000500000000000000" pitchFamily="2" charset="0"/>
              </a:rPr>
            </a:br>
            <a:r>
              <a:rPr lang="vi-VN" sz="1600" b="1" i="1" dirty="0">
                <a:solidFill>
                  <a:srgbClr val="20124D"/>
                </a:solidFill>
                <a:latin typeface="Pangolin" panose="00000500000000000000" pitchFamily="2" charset="0"/>
              </a:rPr>
              <a:t>x</a:t>
            </a:r>
            <a: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0</a:t>
            </a:r>
            <a:r>
              <a:rPr lang="vi-VN" sz="1600" b="1" i="1" dirty="0">
                <a:solidFill>
                  <a:srgbClr val="20124D"/>
                </a:solidFill>
                <a:latin typeface="Pangolin" panose="00000500000000000000" pitchFamily="2" charset="0"/>
              </a:rPr>
              <a:t> ,x</a:t>
            </a:r>
            <a: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1</a:t>
            </a:r>
            <a:r>
              <a:rPr lang="vi-VN" sz="1600" b="1" i="1" dirty="0">
                <a:solidFill>
                  <a:srgbClr val="20124D"/>
                </a:solidFill>
                <a:latin typeface="Pangolin" panose="00000500000000000000" pitchFamily="2" charset="0"/>
              </a:rPr>
              <a:t> ,x</a:t>
            </a:r>
            <a: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2</a:t>
            </a:r>
            <a:r>
              <a:rPr lang="vi-VN" sz="1600" b="1" i="1" dirty="0">
                <a:solidFill>
                  <a:srgbClr val="20124D"/>
                </a:solidFill>
                <a:latin typeface="Pangolin" panose="00000500000000000000" pitchFamily="2" charset="0"/>
              </a:rPr>
              <a:t>,… x</a:t>
            </a:r>
            <a: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n-1</a:t>
            </a:r>
            <a:r>
              <a:rPr lang="vi-VN" sz="1600" b="1" i="1" dirty="0">
                <a:solidFill>
                  <a:srgbClr val="20124D"/>
                </a:solidFill>
                <a:latin typeface="Pangolin" panose="00000500000000000000" pitchFamily="2" charset="0"/>
              </a:rPr>
              <a:t> ,x</a:t>
            </a:r>
            <a: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n</a:t>
            </a:r>
            <a:br>
              <a:rPr lang="vi-VN" sz="1600" b="1" i="1" baseline="-25000" dirty="0">
                <a:solidFill>
                  <a:srgbClr val="20124D"/>
                </a:solidFill>
                <a:latin typeface="Pangolin" panose="00000500000000000000" pitchFamily="2" charset="0"/>
              </a:rPr>
            </a:b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u = x</a:t>
            </a:r>
            <a:r>
              <a:rPr lang="vi-VN" sz="1600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0 </a:t>
            </a:r>
            <a:r>
              <a:rPr lang="vi-VN" sz="1600" dirty="0">
                <a:solidFill>
                  <a:srgbClr val="20124D"/>
                </a:solidFill>
                <a:latin typeface="Pangolin" panose="00000500000000000000" pitchFamily="2" charset="0"/>
              </a:rPr>
              <a:t>, v = x</a:t>
            </a:r>
            <a:r>
              <a:rPr lang="vi-VN" sz="1600" baseline="-25000" dirty="0">
                <a:solidFill>
                  <a:srgbClr val="20124D"/>
                </a:solidFill>
                <a:latin typeface="Pangolin" panose="00000500000000000000" pitchFamily="2" charset="0"/>
              </a:rPr>
              <a:t>n </a:t>
            </a:r>
            <a:endParaRPr lang="vi-VN" sz="16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17" name="Google Shape;557;p32">
            <a:extLst>
              <a:ext uri="{FF2B5EF4-FFF2-40B4-BE49-F238E27FC236}">
                <a16:creationId xmlns:a16="http://schemas.microsoft.com/office/drawing/2014/main" id="{7F4892A6-E5D4-4E57-8D70-91A920C988A4}"/>
              </a:ext>
            </a:extLst>
          </p:cNvPr>
          <p:cNvSpPr txBox="1">
            <a:spLocks/>
          </p:cNvSpPr>
          <p:nvPr/>
        </p:nvSpPr>
        <p:spPr>
          <a:xfrm>
            <a:off x="5782598" y="1363146"/>
            <a:ext cx="2561594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Là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có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vi-V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u</a:t>
            </a:r>
            <a:r>
              <a:rPr lang="en-US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trùng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với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vi-VN" sz="1600" i="1" dirty="0">
                <a:solidFill>
                  <a:srgbClr val="D66565"/>
                </a:solidFill>
                <a:latin typeface="Pangolin" panose="00000500000000000000" pitchFamily="2" charset="0"/>
              </a:rPr>
              <a:t>v</a:t>
            </a:r>
            <a:endParaRPr lang="en-US" sz="1600" i="1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endParaRPr lang="en-US" sz="1600" i="1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Chu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đơn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chu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600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dirty="0">
                <a:solidFill>
                  <a:srgbClr val="20124D"/>
                </a:solidFill>
                <a:latin typeface="Pangolin" panose="00000500000000000000" pitchFamily="2" charset="0"/>
              </a:rPr>
              <a:t>  </a:t>
            </a:r>
          </a:p>
        </p:txBody>
      </p:sp>
      <p:pic>
        <p:nvPicPr>
          <p:cNvPr id="76" name="Picture 75" descr="Graphical user interface&#10;&#10;Description automatically generated">
            <a:extLst>
              <a:ext uri="{FF2B5EF4-FFF2-40B4-BE49-F238E27FC236}">
                <a16:creationId xmlns:a16="http://schemas.microsoft.com/office/drawing/2014/main" id="{857D0F59-4336-4A10-B94D-EFDE422C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445" y="2064546"/>
            <a:ext cx="3991716" cy="399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307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474;p30">
            <a:extLst>
              <a:ext uri="{FF2B5EF4-FFF2-40B4-BE49-F238E27FC236}">
                <a16:creationId xmlns:a16="http://schemas.microsoft.com/office/drawing/2014/main" id="{1120188B-596F-4A2D-B16F-2F9CAA790FBA}"/>
              </a:ext>
            </a:extLst>
          </p:cNvPr>
          <p:cNvSpPr txBox="1">
            <a:spLocks/>
          </p:cNvSpPr>
          <p:nvPr/>
        </p:nvSpPr>
        <p:spPr>
          <a:xfrm>
            <a:off x="3097054" y="1322406"/>
            <a:ext cx="2933543" cy="32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BIỂU DIỄN ĐỒ THỊ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21B8B9C0-E9B3-4476-B7FC-4AAD85E61F21}"/>
              </a:ext>
            </a:extLst>
          </p:cNvPr>
          <p:cNvGrpSpPr/>
          <p:nvPr/>
        </p:nvGrpSpPr>
        <p:grpSpPr>
          <a:xfrm>
            <a:off x="4171153" y="374258"/>
            <a:ext cx="785349" cy="786384"/>
            <a:chOff x="1518006" y="1637818"/>
            <a:chExt cx="785349" cy="786384"/>
          </a:xfrm>
        </p:grpSpPr>
        <p:sp>
          <p:nvSpPr>
            <p:cNvPr id="113" name="Oval 112">
              <a:extLst>
                <a:ext uri="{FF2B5EF4-FFF2-40B4-BE49-F238E27FC236}">
                  <a16:creationId xmlns:a16="http://schemas.microsoft.com/office/drawing/2014/main" id="{705A41D7-0689-4644-B553-E4A863BD809C}"/>
                </a:ext>
              </a:extLst>
            </p:cNvPr>
            <p:cNvSpPr/>
            <p:nvPr/>
          </p:nvSpPr>
          <p:spPr>
            <a:xfrm>
              <a:off x="1518006" y="1637818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4860A827-2E37-48F0-8099-BF88B6A3618D}"/>
                </a:ext>
              </a:extLst>
            </p:cNvPr>
            <p:cNvSpPr txBox="1"/>
            <p:nvPr/>
          </p:nvSpPr>
          <p:spPr>
            <a:xfrm>
              <a:off x="1536607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03</a:t>
              </a:r>
            </a:p>
          </p:txBody>
        </p:sp>
      </p:grp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3CA597B6-99C5-4FF8-9DD4-0E7B0292FF6C}"/>
              </a:ext>
            </a:extLst>
          </p:cNvPr>
          <p:cNvCxnSpPr>
            <a:cxnSpLocks/>
            <a:endCxn id="117" idx="1"/>
          </p:cNvCxnSpPr>
          <p:nvPr/>
        </p:nvCxnSpPr>
        <p:spPr>
          <a:xfrm flipV="1">
            <a:off x="3097054" y="1966559"/>
            <a:ext cx="1343408" cy="52926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5852F31-C983-45A6-9539-6AA4A82AE9FF}"/>
              </a:ext>
            </a:extLst>
          </p:cNvPr>
          <p:cNvGrpSpPr/>
          <p:nvPr/>
        </p:nvGrpSpPr>
        <p:grpSpPr>
          <a:xfrm>
            <a:off x="2893219" y="2358139"/>
            <a:ext cx="407670" cy="307777"/>
            <a:chOff x="3289807" y="3839364"/>
            <a:chExt cx="407670" cy="307777"/>
          </a:xfrm>
        </p:grpSpPr>
        <p:sp>
          <p:nvSpPr>
            <p:cNvPr id="122" name="Oval 121">
              <a:extLst>
                <a:ext uri="{FF2B5EF4-FFF2-40B4-BE49-F238E27FC236}">
                  <a16:creationId xmlns:a16="http://schemas.microsoft.com/office/drawing/2014/main" id="{BAE40954-2AC5-440F-9CBA-E03DB5273345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04B1C385-3BFD-4D5E-B0F6-C44F27D91A04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C</a:t>
              </a:r>
            </a:p>
          </p:txBody>
        </p:sp>
      </p:grp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CC61128A-B442-4130-B7A9-F6FA45035D49}"/>
              </a:ext>
            </a:extLst>
          </p:cNvPr>
          <p:cNvGrpSpPr/>
          <p:nvPr/>
        </p:nvGrpSpPr>
        <p:grpSpPr>
          <a:xfrm>
            <a:off x="4440462" y="1812670"/>
            <a:ext cx="407670" cy="307777"/>
            <a:chOff x="3289807" y="3839364"/>
            <a:chExt cx="407670" cy="307777"/>
          </a:xfrm>
        </p:grpSpPr>
        <p:sp>
          <p:nvSpPr>
            <p:cNvPr id="116" name="Oval 115">
              <a:extLst>
                <a:ext uri="{FF2B5EF4-FFF2-40B4-BE49-F238E27FC236}">
                  <a16:creationId xmlns:a16="http://schemas.microsoft.com/office/drawing/2014/main" id="{88280AF3-BD29-49D0-B37A-8845085F5C64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7F9DA28F-8D26-4FFD-AC50-512715CF9348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B</a:t>
              </a:r>
            </a:p>
          </p:txBody>
        </p: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3099D19C-CB8B-4E3F-9F7F-1E548C38B3E9}"/>
              </a:ext>
            </a:extLst>
          </p:cNvPr>
          <p:cNvGrpSpPr/>
          <p:nvPr/>
        </p:nvGrpSpPr>
        <p:grpSpPr>
          <a:xfrm>
            <a:off x="4383144" y="3137052"/>
            <a:ext cx="407670" cy="307777"/>
            <a:chOff x="3289807" y="3839364"/>
            <a:chExt cx="407670" cy="307777"/>
          </a:xfrm>
        </p:grpSpPr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F5502A6B-3E34-408B-AC39-9F1F3C10E634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C68C0AC0-0DEE-458C-A7AF-A59BD03824D3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A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33EF561C-9F4D-4A7F-A682-C0F08026FAC1}"/>
              </a:ext>
            </a:extLst>
          </p:cNvPr>
          <p:cNvGrpSpPr/>
          <p:nvPr/>
        </p:nvGrpSpPr>
        <p:grpSpPr>
          <a:xfrm>
            <a:off x="5907234" y="2127306"/>
            <a:ext cx="407670" cy="307777"/>
            <a:chOff x="3289807" y="3839364"/>
            <a:chExt cx="407670" cy="307777"/>
          </a:xfrm>
        </p:grpSpPr>
        <p:sp>
          <p:nvSpPr>
            <p:cNvPr id="125" name="Oval 124">
              <a:extLst>
                <a:ext uri="{FF2B5EF4-FFF2-40B4-BE49-F238E27FC236}">
                  <a16:creationId xmlns:a16="http://schemas.microsoft.com/office/drawing/2014/main" id="{FA6BE571-94E5-46FE-9452-25877893AD93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TextBox 125">
              <a:extLst>
                <a:ext uri="{FF2B5EF4-FFF2-40B4-BE49-F238E27FC236}">
                  <a16:creationId xmlns:a16="http://schemas.microsoft.com/office/drawing/2014/main" id="{9B491390-EA2A-4DC0-8848-006FD2C3B232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D</a:t>
              </a:r>
            </a:p>
          </p:txBody>
        </p:sp>
      </p:grp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1F5B6229-057E-49D4-B863-D29C49A3579D}"/>
              </a:ext>
            </a:extLst>
          </p:cNvPr>
          <p:cNvCxnSpPr>
            <a:cxnSpLocks/>
          </p:cNvCxnSpPr>
          <p:nvPr/>
        </p:nvCxnSpPr>
        <p:spPr>
          <a:xfrm flipH="1" flipV="1">
            <a:off x="4724139" y="1987321"/>
            <a:ext cx="1148892" cy="303884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452F8A79-B6C5-4655-9AE1-CC3C7808C251}"/>
              </a:ext>
            </a:extLst>
          </p:cNvPr>
          <p:cNvCxnSpPr>
            <a:cxnSpLocks/>
          </p:cNvCxnSpPr>
          <p:nvPr/>
        </p:nvCxnSpPr>
        <p:spPr>
          <a:xfrm flipH="1">
            <a:off x="4520304" y="2090855"/>
            <a:ext cx="43522" cy="1046197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0E4E6500-9285-4BB3-8E43-0968F06D1233}"/>
              </a:ext>
            </a:extLst>
          </p:cNvPr>
          <p:cNvCxnSpPr>
            <a:cxnSpLocks/>
            <a:stCxn id="120" idx="1"/>
            <a:endCxn id="123" idx="2"/>
          </p:cNvCxnSpPr>
          <p:nvPr/>
        </p:nvCxnSpPr>
        <p:spPr>
          <a:xfrm flipH="1" flipV="1">
            <a:off x="3097054" y="2665916"/>
            <a:ext cx="1286090" cy="625025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11" name="Table 11">
            <a:extLst>
              <a:ext uri="{FF2B5EF4-FFF2-40B4-BE49-F238E27FC236}">
                <a16:creationId xmlns:a16="http://schemas.microsoft.com/office/drawing/2014/main" id="{ABA8028A-9B9B-48B7-AFFF-C542EBCC78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216735"/>
              </p:ext>
            </p:extLst>
          </p:nvPr>
        </p:nvGraphicFramePr>
        <p:xfrm>
          <a:off x="843198" y="3534010"/>
          <a:ext cx="2090120" cy="1219200"/>
        </p:xfrm>
        <a:graphic>
          <a:graphicData uri="http://schemas.openxmlformats.org/drawingml/2006/table">
            <a:tbl>
              <a:tblPr firstRow="1" bandRow="1">
                <a:tableStyleId>{B4AFD8A1-9FE2-4E9F-90A4-C3785619E06E}</a:tableStyleId>
              </a:tblPr>
              <a:tblGrid>
                <a:gridCol w="522530">
                  <a:extLst>
                    <a:ext uri="{9D8B030D-6E8A-4147-A177-3AD203B41FA5}">
                      <a16:colId xmlns:a16="http://schemas.microsoft.com/office/drawing/2014/main" val="1351066984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2956961987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1451452470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4278680694"/>
                    </a:ext>
                  </a:extLst>
                </a:gridCol>
              </a:tblGrid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8832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6836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93502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046576"/>
                  </a:ext>
                </a:extLst>
              </a:tr>
            </a:tbl>
          </a:graphicData>
        </a:graphic>
      </p:graphicFrame>
      <p:graphicFrame>
        <p:nvGraphicFramePr>
          <p:cNvPr id="139" name="Table 11">
            <a:extLst>
              <a:ext uri="{FF2B5EF4-FFF2-40B4-BE49-F238E27FC236}">
                <a16:creationId xmlns:a16="http://schemas.microsoft.com/office/drawing/2014/main" id="{90ED7BA4-118B-4A28-AD41-DDA43E7D6A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9831017"/>
              </p:ext>
            </p:extLst>
          </p:nvPr>
        </p:nvGraphicFramePr>
        <p:xfrm>
          <a:off x="6220039" y="3545967"/>
          <a:ext cx="2090120" cy="1219200"/>
        </p:xfrm>
        <a:graphic>
          <a:graphicData uri="http://schemas.openxmlformats.org/drawingml/2006/table">
            <a:tbl>
              <a:tblPr firstRow="1" bandRow="1">
                <a:tableStyleId>{B4AFD8A1-9FE2-4E9F-90A4-C3785619E06E}</a:tableStyleId>
              </a:tblPr>
              <a:tblGrid>
                <a:gridCol w="522530">
                  <a:extLst>
                    <a:ext uri="{9D8B030D-6E8A-4147-A177-3AD203B41FA5}">
                      <a16:colId xmlns:a16="http://schemas.microsoft.com/office/drawing/2014/main" val="1351066984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2956961987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1451452470"/>
                    </a:ext>
                  </a:extLst>
                </a:gridCol>
                <a:gridCol w="522530">
                  <a:extLst>
                    <a:ext uri="{9D8B030D-6E8A-4147-A177-3AD203B41FA5}">
                      <a16:colId xmlns:a16="http://schemas.microsoft.com/office/drawing/2014/main" val="4278680694"/>
                    </a:ext>
                  </a:extLst>
                </a:gridCol>
              </a:tblGrid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-1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05883208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-1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-1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16683615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-1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935020"/>
                  </a:ext>
                </a:extLst>
              </a:tr>
              <a:tr h="30003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0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D66565"/>
                            </a:solidFill>
                          </a:ln>
                        </a:rPr>
                        <a:t>1</a:t>
                      </a:r>
                    </a:p>
                  </a:txBody>
                  <a:tcPr>
                    <a:lnL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67659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604657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1D05EFA4-0716-4332-A12E-DEDB151C6ED5}"/>
              </a:ext>
            </a:extLst>
          </p:cNvPr>
          <p:cNvSpPr txBox="1"/>
          <p:nvPr/>
        </p:nvSpPr>
        <p:spPr>
          <a:xfrm>
            <a:off x="6220037" y="3238190"/>
            <a:ext cx="209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        (2)      (3)      (4)</a:t>
            </a: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682A2068-D49D-4CB7-B63D-3E24852522C7}"/>
              </a:ext>
            </a:extLst>
          </p:cNvPr>
          <p:cNvSpPr txBox="1"/>
          <p:nvPr/>
        </p:nvSpPr>
        <p:spPr>
          <a:xfrm>
            <a:off x="3473166" y="2936700"/>
            <a:ext cx="43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(2)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651048F1-E2CE-4AF6-8CC7-62E726864570}"/>
              </a:ext>
            </a:extLst>
          </p:cNvPr>
          <p:cNvSpPr txBox="1"/>
          <p:nvPr/>
        </p:nvSpPr>
        <p:spPr>
          <a:xfrm>
            <a:off x="3567128" y="1952183"/>
            <a:ext cx="43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(3)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D0B94A3A-8256-4492-AAAC-2933ABEB6A72}"/>
              </a:ext>
            </a:extLst>
          </p:cNvPr>
          <p:cNvSpPr txBox="1"/>
          <p:nvPr/>
        </p:nvSpPr>
        <p:spPr>
          <a:xfrm>
            <a:off x="5122452" y="1841440"/>
            <a:ext cx="43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(4)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0AB6D80B-A5A4-4110-AA20-85CF6A24F7B3}"/>
              </a:ext>
            </a:extLst>
          </p:cNvPr>
          <p:cNvSpPr txBox="1"/>
          <p:nvPr/>
        </p:nvSpPr>
        <p:spPr>
          <a:xfrm>
            <a:off x="4487261" y="2453899"/>
            <a:ext cx="4325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(1)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E5DE1-1785-415C-9E5E-518CBB2DC409}"/>
              </a:ext>
            </a:extLst>
          </p:cNvPr>
          <p:cNvSpPr txBox="1"/>
          <p:nvPr/>
        </p:nvSpPr>
        <p:spPr>
          <a:xfrm>
            <a:off x="5857747" y="3545967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5A8E8AA6-F6DC-4683-A926-2419148CBB15}"/>
              </a:ext>
            </a:extLst>
          </p:cNvPr>
          <p:cNvSpPr txBox="1"/>
          <p:nvPr/>
        </p:nvSpPr>
        <p:spPr>
          <a:xfrm>
            <a:off x="5857747" y="3847790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54F82E3-1C8D-4B20-9C22-30BB0A406119}"/>
              </a:ext>
            </a:extLst>
          </p:cNvPr>
          <p:cNvSpPr txBox="1"/>
          <p:nvPr/>
        </p:nvSpPr>
        <p:spPr>
          <a:xfrm>
            <a:off x="5857747" y="4155567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9C9D9AE8-4B2F-4DBA-9B7D-D4BDA9EB3A37}"/>
              </a:ext>
            </a:extLst>
          </p:cNvPr>
          <p:cNvSpPr txBox="1"/>
          <p:nvPr/>
        </p:nvSpPr>
        <p:spPr>
          <a:xfrm>
            <a:off x="5857746" y="4457390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7EAA303-4C5B-4599-B1BF-1A7D44F63F3A}"/>
              </a:ext>
            </a:extLst>
          </p:cNvPr>
          <p:cNvSpPr txBox="1"/>
          <p:nvPr/>
        </p:nvSpPr>
        <p:spPr>
          <a:xfrm>
            <a:off x="471548" y="3534010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8E0C1974-2285-4428-B2FB-BF81A3330D5D}"/>
              </a:ext>
            </a:extLst>
          </p:cNvPr>
          <p:cNvSpPr txBox="1"/>
          <p:nvPr/>
        </p:nvSpPr>
        <p:spPr>
          <a:xfrm>
            <a:off x="471548" y="3835833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8F99287F-6497-4233-9B20-67B3641234C4}"/>
              </a:ext>
            </a:extLst>
          </p:cNvPr>
          <p:cNvSpPr txBox="1"/>
          <p:nvPr/>
        </p:nvSpPr>
        <p:spPr>
          <a:xfrm>
            <a:off x="471548" y="4143610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98438AD0-788D-4FD8-81B8-39612F3CFDA7}"/>
              </a:ext>
            </a:extLst>
          </p:cNvPr>
          <p:cNvSpPr txBox="1"/>
          <p:nvPr/>
        </p:nvSpPr>
        <p:spPr>
          <a:xfrm>
            <a:off x="471547" y="4445433"/>
            <a:ext cx="28608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B2F76F5-438D-4BD9-B732-899BE6AE30C3}"/>
              </a:ext>
            </a:extLst>
          </p:cNvPr>
          <p:cNvSpPr txBox="1"/>
          <p:nvPr/>
        </p:nvSpPr>
        <p:spPr>
          <a:xfrm>
            <a:off x="833841" y="3238190"/>
            <a:ext cx="20994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A        B        C         D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B73B0E5-2E78-41F1-8827-E5F185F1F96B}"/>
              </a:ext>
            </a:extLst>
          </p:cNvPr>
          <p:cNvSpPr txBox="1"/>
          <p:nvPr/>
        </p:nvSpPr>
        <p:spPr>
          <a:xfrm>
            <a:off x="904972" y="2793245"/>
            <a:ext cx="19646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ngolin" panose="00000500000000000000" pitchFamily="2" charset="0"/>
              </a:rPr>
              <a:t>Ma </a:t>
            </a:r>
            <a:r>
              <a:rPr lang="en-US" sz="2000" dirty="0" err="1">
                <a:latin typeface="Pangolin" panose="00000500000000000000" pitchFamily="2" charset="0"/>
              </a:rPr>
              <a:t>trận</a:t>
            </a:r>
            <a:r>
              <a:rPr lang="en-US" sz="2000" dirty="0">
                <a:latin typeface="Pangolin" panose="00000500000000000000" pitchFamily="2" charset="0"/>
              </a:rPr>
              <a:t> </a:t>
            </a:r>
            <a:r>
              <a:rPr lang="en-US" sz="2000" dirty="0" err="1">
                <a:latin typeface="Pangolin" panose="00000500000000000000" pitchFamily="2" charset="0"/>
              </a:rPr>
              <a:t>kề</a:t>
            </a:r>
            <a:endParaRPr lang="en-US" sz="2000" dirty="0">
              <a:latin typeface="Pangolin" panose="00000500000000000000" pitchFamily="2" charset="0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A63D518C-64F8-49B2-9235-F7516D87ED80}"/>
              </a:ext>
            </a:extLst>
          </p:cNvPr>
          <p:cNvSpPr txBox="1"/>
          <p:nvPr/>
        </p:nvSpPr>
        <p:spPr>
          <a:xfrm>
            <a:off x="6176292" y="2831406"/>
            <a:ext cx="21776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Pangolin" panose="00000500000000000000" pitchFamily="2" charset="0"/>
              </a:rPr>
              <a:t>Ma </a:t>
            </a:r>
            <a:r>
              <a:rPr lang="en-US" sz="2000" dirty="0" err="1">
                <a:latin typeface="Pangolin" panose="00000500000000000000" pitchFamily="2" charset="0"/>
              </a:rPr>
              <a:t>trận</a:t>
            </a:r>
            <a:r>
              <a:rPr lang="en-US" sz="2000" dirty="0">
                <a:latin typeface="Pangolin" panose="00000500000000000000" pitchFamily="2" charset="0"/>
              </a:rPr>
              <a:t> </a:t>
            </a:r>
            <a:r>
              <a:rPr lang="en-US" sz="2000" dirty="0" err="1">
                <a:latin typeface="Pangolin" panose="00000500000000000000" pitchFamily="2" charset="0"/>
              </a:rPr>
              <a:t>liên</a:t>
            </a:r>
            <a:r>
              <a:rPr lang="en-US" sz="2000" dirty="0">
                <a:latin typeface="Pangolin" panose="00000500000000000000" pitchFamily="2" charset="0"/>
              </a:rPr>
              <a:t> </a:t>
            </a:r>
            <a:r>
              <a:rPr lang="en-US" sz="2000" dirty="0" err="1">
                <a:latin typeface="Pangolin" panose="00000500000000000000" pitchFamily="2" charset="0"/>
              </a:rPr>
              <a:t>thuộc</a:t>
            </a:r>
            <a:endParaRPr lang="en-US" sz="2000" dirty="0">
              <a:latin typeface="Pangolin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473;p30">
            <a:extLst>
              <a:ext uri="{FF2B5EF4-FFF2-40B4-BE49-F238E27FC236}">
                <a16:creationId xmlns:a16="http://schemas.microsoft.com/office/drawing/2014/main" id="{733D8531-C283-4F5B-85A6-5B8258AFA8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40947" y="232260"/>
            <a:ext cx="3929340" cy="150914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D66565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  <a:t>PHƯƠNG PHÁP      </a:t>
            </a:r>
            <a:r>
              <a:rPr lang="en" sz="3200" b="1" dirty="0">
                <a:solidFill>
                  <a:srgbClr val="878CF0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  <a:t>GIẢI QUYẾT</a:t>
            </a:r>
            <a:br>
              <a:rPr lang="en" sz="3200" b="1" dirty="0">
                <a:solidFill>
                  <a:srgbClr val="878CF0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</a:br>
            <a:r>
              <a:rPr lang="en" sz="3200" b="1" dirty="0">
                <a:solidFill>
                  <a:srgbClr val="878CF0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  <a:t>BÀI TOÁN</a:t>
            </a:r>
            <a:endParaRPr sz="3600" b="1" dirty="0">
              <a:solidFill>
                <a:srgbClr val="878CF0"/>
              </a:solidFill>
              <a:latin typeface="Pangolin" panose="00000500000000000000" pitchFamily="2" charset="0"/>
              <a:ea typeface="Overpass SemiBold"/>
              <a:cs typeface="Overpass SemiBold"/>
              <a:sym typeface="Overpass SemiBold"/>
            </a:endParaRPr>
          </a:p>
        </p:txBody>
      </p:sp>
      <p:pic>
        <p:nvPicPr>
          <p:cNvPr id="13" name="Picture 12" descr="A person drawing on a white board&#10;&#10;Description automatically generated">
            <a:extLst>
              <a:ext uri="{FF2B5EF4-FFF2-40B4-BE49-F238E27FC236}">
                <a16:creationId xmlns:a16="http://schemas.microsoft.com/office/drawing/2014/main" id="{1048AD30-F3FA-4194-B708-0CBC8D3FBE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07" y="1921979"/>
            <a:ext cx="3379470" cy="3379470"/>
          </a:xfrm>
          <a:prstGeom prst="rect">
            <a:avLst/>
          </a:prstGeom>
        </p:spPr>
      </p:pic>
      <p:grpSp>
        <p:nvGrpSpPr>
          <p:cNvPr id="14" name="Google Shape;10393;p59">
            <a:extLst>
              <a:ext uri="{FF2B5EF4-FFF2-40B4-BE49-F238E27FC236}">
                <a16:creationId xmlns:a16="http://schemas.microsoft.com/office/drawing/2014/main" id="{D7D04073-B643-4FF7-B563-6FCA9DB4DCE0}"/>
              </a:ext>
            </a:extLst>
          </p:cNvPr>
          <p:cNvGrpSpPr/>
          <p:nvPr/>
        </p:nvGrpSpPr>
        <p:grpSpPr>
          <a:xfrm>
            <a:off x="6651050" y="1610598"/>
            <a:ext cx="2148943" cy="2181058"/>
            <a:chOff x="7617850" y="2063282"/>
            <a:chExt cx="687416" cy="670282"/>
          </a:xfrm>
        </p:grpSpPr>
        <p:cxnSp>
          <p:nvCxnSpPr>
            <p:cNvPr id="15" name="Google Shape;10394;p59">
              <a:extLst>
                <a:ext uri="{FF2B5EF4-FFF2-40B4-BE49-F238E27FC236}">
                  <a16:creationId xmlns:a16="http://schemas.microsoft.com/office/drawing/2014/main" id="{E4D09C33-139D-4633-BC0D-E671F220013E}"/>
                </a:ext>
              </a:extLst>
            </p:cNvPr>
            <p:cNvCxnSpPr/>
            <p:nvPr/>
          </p:nvCxnSpPr>
          <p:spPr>
            <a:xfrm rot="5400000" flipH="1">
              <a:off x="7629118" y="210471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7" name="Google Shape;10396;p59">
              <a:extLst>
                <a:ext uri="{FF2B5EF4-FFF2-40B4-BE49-F238E27FC236}">
                  <a16:creationId xmlns:a16="http://schemas.microsoft.com/office/drawing/2014/main" id="{A1765C58-1DA7-40BD-BE5F-0C7BFDADB2FA}"/>
                </a:ext>
              </a:extLst>
            </p:cNvPr>
            <p:cNvCxnSpPr/>
            <p:nvPr/>
          </p:nvCxnSpPr>
          <p:spPr>
            <a:xfrm rot="5400000">
              <a:off x="7629118" y="2612964"/>
              <a:ext cx="129900" cy="111300"/>
            </a:xfrm>
            <a:prstGeom prst="bentConnector3">
              <a:avLst>
                <a:gd name="adj1" fmla="val 50000"/>
              </a:avLst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10398;p59">
              <a:extLst>
                <a:ext uri="{FF2B5EF4-FFF2-40B4-BE49-F238E27FC236}">
                  <a16:creationId xmlns:a16="http://schemas.microsoft.com/office/drawing/2014/main" id="{763A2376-4516-4710-B5A2-FE9C2B40A88C}"/>
                </a:ext>
              </a:extLst>
            </p:cNvPr>
            <p:cNvCxnSpPr/>
            <p:nvPr/>
          </p:nvCxnSpPr>
          <p:spPr>
            <a:xfrm rot="10800000">
              <a:off x="7617850" y="2393356"/>
              <a:ext cx="83400" cy="0"/>
            </a:xfrm>
            <a:prstGeom prst="straightConnector1">
              <a:avLst/>
            </a:prstGeom>
            <a:noFill/>
            <a:ln w="9525" cap="flat" cmpd="sng">
              <a:solidFill>
                <a:srgbClr val="667E9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21" name="Google Shape;10400;p59">
              <a:extLst>
                <a:ext uri="{FF2B5EF4-FFF2-40B4-BE49-F238E27FC236}">
                  <a16:creationId xmlns:a16="http://schemas.microsoft.com/office/drawing/2014/main" id="{6E4A58F4-D32C-4B31-83F7-E4555BEC91C7}"/>
                </a:ext>
              </a:extLst>
            </p:cNvPr>
            <p:cNvGrpSpPr/>
            <p:nvPr/>
          </p:nvGrpSpPr>
          <p:grpSpPr>
            <a:xfrm>
              <a:off x="7734309" y="2063282"/>
              <a:ext cx="570957" cy="620095"/>
              <a:chOff x="7734309" y="2063282"/>
              <a:chExt cx="570957" cy="620095"/>
            </a:xfrm>
          </p:grpSpPr>
          <p:grpSp>
            <p:nvGrpSpPr>
              <p:cNvPr id="22" name="Google Shape;10401;p59">
                <a:extLst>
                  <a:ext uri="{FF2B5EF4-FFF2-40B4-BE49-F238E27FC236}">
                    <a16:creationId xmlns:a16="http://schemas.microsoft.com/office/drawing/2014/main" id="{2651AE8D-B74B-473E-BDC1-EE354656781F}"/>
                  </a:ext>
                </a:extLst>
              </p:cNvPr>
              <p:cNvGrpSpPr/>
              <p:nvPr/>
            </p:nvGrpSpPr>
            <p:grpSpPr>
              <a:xfrm>
                <a:off x="8031573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8" name="Google Shape;10402;p59">
                  <a:extLst>
                    <a:ext uri="{FF2B5EF4-FFF2-40B4-BE49-F238E27FC236}">
                      <a16:creationId xmlns:a16="http://schemas.microsoft.com/office/drawing/2014/main" id="{93333BFD-DB99-4FFA-8019-1C887F302664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10403;p59">
                  <a:extLst>
                    <a:ext uri="{FF2B5EF4-FFF2-40B4-BE49-F238E27FC236}">
                      <a16:creationId xmlns:a16="http://schemas.microsoft.com/office/drawing/2014/main" id="{E1400316-12A9-4A80-8A56-4431DEB289B5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10404;p59">
                  <a:extLst>
                    <a:ext uri="{FF2B5EF4-FFF2-40B4-BE49-F238E27FC236}">
                      <a16:creationId xmlns:a16="http://schemas.microsoft.com/office/drawing/2014/main" id="{F4224EF7-4B53-43F9-944B-5A75BD8499AA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10405;p59">
                  <a:extLst>
                    <a:ext uri="{FF2B5EF4-FFF2-40B4-BE49-F238E27FC236}">
                      <a16:creationId xmlns:a16="http://schemas.microsoft.com/office/drawing/2014/main" id="{935B7E57-EE91-4445-A7A4-A25BE05137E9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23" name="Google Shape;10406;p59">
                <a:extLst>
                  <a:ext uri="{FF2B5EF4-FFF2-40B4-BE49-F238E27FC236}">
                    <a16:creationId xmlns:a16="http://schemas.microsoft.com/office/drawing/2014/main" id="{DF71790E-7A85-4350-9AD9-761715C35CBB}"/>
                  </a:ext>
                </a:extLst>
              </p:cNvPr>
              <p:cNvGrpSpPr/>
              <p:nvPr/>
            </p:nvGrpSpPr>
            <p:grpSpPr>
              <a:xfrm flipH="1">
                <a:off x="7734309" y="2063282"/>
                <a:ext cx="273693" cy="620095"/>
                <a:chOff x="8031573" y="2063282"/>
                <a:chExt cx="273693" cy="620095"/>
              </a:xfrm>
            </p:grpSpPr>
            <p:sp>
              <p:nvSpPr>
                <p:cNvPr id="24" name="Google Shape;10407;p59">
                  <a:extLst>
                    <a:ext uri="{FF2B5EF4-FFF2-40B4-BE49-F238E27FC236}">
                      <a16:creationId xmlns:a16="http://schemas.microsoft.com/office/drawing/2014/main" id="{629C75E3-8645-4696-A0E6-889B86375788}"/>
                    </a:ext>
                  </a:extLst>
                </p:cNvPr>
                <p:cNvSpPr/>
                <p:nvPr/>
              </p:nvSpPr>
              <p:spPr>
                <a:xfrm>
                  <a:off x="8031573" y="2481676"/>
                  <a:ext cx="246012" cy="201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944" h="14712" extrusionOk="0">
                      <a:moveTo>
                        <a:pt x="13714" y="1"/>
                      </a:moveTo>
                      <a:cubicBezTo>
                        <a:pt x="13485" y="1"/>
                        <a:pt x="13243" y="5"/>
                        <a:pt x="12987" y="13"/>
                      </a:cubicBezTo>
                      <a:cubicBezTo>
                        <a:pt x="11706" y="56"/>
                        <a:pt x="10294" y="76"/>
                        <a:pt x="8782" y="76"/>
                      </a:cubicBezTo>
                      <a:cubicBezTo>
                        <a:pt x="8568" y="76"/>
                        <a:pt x="8352" y="76"/>
                        <a:pt x="8134" y="75"/>
                      </a:cubicBezTo>
                      <a:lnTo>
                        <a:pt x="8118" y="75"/>
                      </a:lnTo>
                      <a:cubicBezTo>
                        <a:pt x="8116" y="75"/>
                        <a:pt x="8114" y="75"/>
                        <a:pt x="8112" y="75"/>
                      </a:cubicBezTo>
                      <a:cubicBezTo>
                        <a:pt x="6297" y="75"/>
                        <a:pt x="4825" y="1549"/>
                        <a:pt x="4828" y="3365"/>
                      </a:cubicBezTo>
                      <a:lnTo>
                        <a:pt x="4828" y="4847"/>
                      </a:lnTo>
                      <a:lnTo>
                        <a:pt x="6675" y="4847"/>
                      </a:lnTo>
                      <a:cubicBezTo>
                        <a:pt x="9163" y="4850"/>
                        <a:pt x="11182" y="6869"/>
                        <a:pt x="11185" y="9357"/>
                      </a:cubicBezTo>
                      <a:lnTo>
                        <a:pt x="11185" y="9535"/>
                      </a:lnTo>
                      <a:cubicBezTo>
                        <a:pt x="11185" y="9839"/>
                        <a:pt x="10936" y="10088"/>
                        <a:pt x="10632" y="10088"/>
                      </a:cubicBezTo>
                      <a:cubicBezTo>
                        <a:pt x="10328" y="10088"/>
                        <a:pt x="10079" y="9839"/>
                        <a:pt x="10079" y="9535"/>
                      </a:cubicBezTo>
                      <a:lnTo>
                        <a:pt x="10079" y="9357"/>
                      </a:lnTo>
                      <a:cubicBezTo>
                        <a:pt x="10079" y="7477"/>
                        <a:pt x="8555" y="5953"/>
                        <a:pt x="6675" y="5953"/>
                      </a:cubicBezTo>
                      <a:lnTo>
                        <a:pt x="1" y="5953"/>
                      </a:lnTo>
                      <a:lnTo>
                        <a:pt x="1" y="12851"/>
                      </a:lnTo>
                      <a:cubicBezTo>
                        <a:pt x="460" y="13288"/>
                        <a:pt x="2279" y="14711"/>
                        <a:pt x="6423" y="14711"/>
                      </a:cubicBezTo>
                      <a:cubicBezTo>
                        <a:pt x="11525" y="14711"/>
                        <a:pt x="14168" y="11628"/>
                        <a:pt x="14527" y="8571"/>
                      </a:cubicBezTo>
                      <a:cubicBezTo>
                        <a:pt x="14553" y="8351"/>
                        <a:pt x="14705" y="8169"/>
                        <a:pt x="14919" y="8105"/>
                      </a:cubicBezTo>
                      <a:cubicBezTo>
                        <a:pt x="15042" y="8069"/>
                        <a:pt x="17944" y="7154"/>
                        <a:pt x="17882" y="3957"/>
                      </a:cubicBezTo>
                      <a:cubicBezTo>
                        <a:pt x="17856" y="2779"/>
                        <a:pt x="17727" y="1961"/>
                        <a:pt x="17459" y="1392"/>
                      </a:cubicBezTo>
                      <a:cubicBezTo>
                        <a:pt x="17352" y="1201"/>
                        <a:pt x="17093" y="842"/>
                        <a:pt x="17028" y="780"/>
                      </a:cubicBezTo>
                      <a:cubicBezTo>
                        <a:pt x="16462" y="243"/>
                        <a:pt x="15452" y="1"/>
                        <a:pt x="13714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10408;p59">
                  <a:extLst>
                    <a:ext uri="{FF2B5EF4-FFF2-40B4-BE49-F238E27FC236}">
                      <a16:creationId xmlns:a16="http://schemas.microsoft.com/office/drawing/2014/main" id="{74F00AF0-15C7-4A85-851F-DAF5931DFE35}"/>
                    </a:ext>
                  </a:extLst>
                </p:cNvPr>
                <p:cNvSpPr/>
                <p:nvPr/>
              </p:nvSpPr>
              <p:spPr>
                <a:xfrm>
                  <a:off x="8031573" y="2298026"/>
                  <a:ext cx="273693" cy="25011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963" h="18243" extrusionOk="0">
                      <a:moveTo>
                        <a:pt x="16810" y="1"/>
                      </a:moveTo>
                      <a:cubicBezTo>
                        <a:pt x="16764" y="1"/>
                        <a:pt x="16738" y="2"/>
                        <a:pt x="16737" y="2"/>
                      </a:cubicBezTo>
                      <a:lnTo>
                        <a:pt x="12039" y="2"/>
                      </a:lnTo>
                      <a:cubicBezTo>
                        <a:pt x="9752" y="2"/>
                        <a:pt x="7902" y="1856"/>
                        <a:pt x="7898" y="4140"/>
                      </a:cubicBezTo>
                      <a:lnTo>
                        <a:pt x="7898" y="6748"/>
                      </a:lnTo>
                      <a:lnTo>
                        <a:pt x="8303" y="6748"/>
                      </a:lnTo>
                      <a:cubicBezTo>
                        <a:pt x="9966" y="6748"/>
                        <a:pt x="11315" y="8097"/>
                        <a:pt x="11315" y="9760"/>
                      </a:cubicBezTo>
                      <a:lnTo>
                        <a:pt x="11315" y="10333"/>
                      </a:lnTo>
                      <a:cubicBezTo>
                        <a:pt x="11315" y="10637"/>
                        <a:pt x="11069" y="10886"/>
                        <a:pt x="10761" y="10886"/>
                      </a:cubicBezTo>
                      <a:cubicBezTo>
                        <a:pt x="10457" y="10886"/>
                        <a:pt x="10211" y="10637"/>
                        <a:pt x="10211" y="10333"/>
                      </a:cubicBezTo>
                      <a:lnTo>
                        <a:pt x="10211" y="9760"/>
                      </a:lnTo>
                      <a:cubicBezTo>
                        <a:pt x="10208" y="8705"/>
                        <a:pt x="9357" y="7854"/>
                        <a:pt x="8303" y="7851"/>
                      </a:cubicBezTo>
                      <a:lnTo>
                        <a:pt x="6449" y="7851"/>
                      </a:lnTo>
                      <a:cubicBezTo>
                        <a:pt x="5362" y="7851"/>
                        <a:pt x="4482" y="8731"/>
                        <a:pt x="4482" y="9818"/>
                      </a:cubicBezTo>
                      <a:lnTo>
                        <a:pt x="4482" y="10624"/>
                      </a:lnTo>
                      <a:cubicBezTo>
                        <a:pt x="4482" y="10931"/>
                        <a:pt x="4233" y="11177"/>
                        <a:pt x="3929" y="11177"/>
                      </a:cubicBezTo>
                      <a:cubicBezTo>
                        <a:pt x="3624" y="11177"/>
                        <a:pt x="3375" y="10931"/>
                        <a:pt x="3375" y="10624"/>
                      </a:cubicBezTo>
                      <a:lnTo>
                        <a:pt x="3375" y="9818"/>
                      </a:lnTo>
                      <a:cubicBezTo>
                        <a:pt x="3375" y="8123"/>
                        <a:pt x="4750" y="6745"/>
                        <a:pt x="6449" y="6745"/>
                      </a:cubicBezTo>
                      <a:lnTo>
                        <a:pt x="6792" y="6745"/>
                      </a:lnTo>
                      <a:lnTo>
                        <a:pt x="6792" y="5230"/>
                      </a:lnTo>
                      <a:lnTo>
                        <a:pt x="1" y="5230"/>
                      </a:lnTo>
                      <a:lnTo>
                        <a:pt x="1" y="18243"/>
                      </a:lnTo>
                      <a:lnTo>
                        <a:pt x="3722" y="18243"/>
                      </a:lnTo>
                      <a:lnTo>
                        <a:pt x="3722" y="16761"/>
                      </a:lnTo>
                      <a:cubicBezTo>
                        <a:pt x="3722" y="14335"/>
                        <a:pt x="5689" y="12364"/>
                        <a:pt x="8118" y="12364"/>
                      </a:cubicBezTo>
                      <a:lnTo>
                        <a:pt x="8138" y="12364"/>
                      </a:lnTo>
                      <a:cubicBezTo>
                        <a:pt x="8355" y="12365"/>
                        <a:pt x="8571" y="12366"/>
                        <a:pt x="8785" y="12366"/>
                      </a:cubicBezTo>
                      <a:cubicBezTo>
                        <a:pt x="10281" y="12366"/>
                        <a:pt x="11680" y="12346"/>
                        <a:pt x="12949" y="12306"/>
                      </a:cubicBezTo>
                      <a:cubicBezTo>
                        <a:pt x="13215" y="12297"/>
                        <a:pt x="13470" y="12293"/>
                        <a:pt x="13712" y="12293"/>
                      </a:cubicBezTo>
                      <a:cubicBezTo>
                        <a:pt x="15786" y="12293"/>
                        <a:pt x="16995" y="12621"/>
                        <a:pt x="17789" y="13374"/>
                      </a:cubicBezTo>
                      <a:cubicBezTo>
                        <a:pt x="17866" y="13448"/>
                        <a:pt x="17941" y="13526"/>
                        <a:pt x="18009" y="13610"/>
                      </a:cubicBezTo>
                      <a:cubicBezTo>
                        <a:pt x="19963" y="12539"/>
                        <a:pt x="19927" y="9744"/>
                        <a:pt x="19927" y="9715"/>
                      </a:cubicBezTo>
                      <a:lnTo>
                        <a:pt x="19927" y="4156"/>
                      </a:lnTo>
                      <a:cubicBezTo>
                        <a:pt x="19927" y="2603"/>
                        <a:pt x="19545" y="1461"/>
                        <a:pt x="18795" y="763"/>
                      </a:cubicBezTo>
                      <a:cubicBezTo>
                        <a:pt x="18032" y="53"/>
                        <a:pt x="17079" y="1"/>
                        <a:pt x="16810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10409;p59">
                  <a:extLst>
                    <a:ext uri="{FF2B5EF4-FFF2-40B4-BE49-F238E27FC236}">
                      <a16:creationId xmlns:a16="http://schemas.microsoft.com/office/drawing/2014/main" id="{72AE5181-55EF-4F08-903A-B4D97FEBCADC}"/>
                    </a:ext>
                  </a:extLst>
                </p:cNvPr>
                <p:cNvSpPr/>
                <p:nvPr/>
              </p:nvSpPr>
              <p:spPr>
                <a:xfrm>
                  <a:off x="8031573" y="2063282"/>
                  <a:ext cx="177311" cy="1425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933" h="10396" extrusionOk="0">
                      <a:moveTo>
                        <a:pt x="3097" y="1"/>
                      </a:moveTo>
                      <a:cubicBezTo>
                        <a:pt x="134" y="1"/>
                        <a:pt x="4" y="3928"/>
                        <a:pt x="1" y="4087"/>
                      </a:cubicBezTo>
                      <a:lnTo>
                        <a:pt x="1" y="10396"/>
                      </a:lnTo>
                      <a:lnTo>
                        <a:pt x="3796" y="10396"/>
                      </a:lnTo>
                      <a:cubicBezTo>
                        <a:pt x="5061" y="10393"/>
                        <a:pt x="6087" y="9367"/>
                        <a:pt x="6087" y="8102"/>
                      </a:cubicBezTo>
                      <a:lnTo>
                        <a:pt x="6087" y="7568"/>
                      </a:lnTo>
                      <a:cubicBezTo>
                        <a:pt x="6083" y="6255"/>
                        <a:pt x="5022" y="5193"/>
                        <a:pt x="3712" y="5193"/>
                      </a:cubicBezTo>
                      <a:lnTo>
                        <a:pt x="2803" y="5193"/>
                      </a:lnTo>
                      <a:cubicBezTo>
                        <a:pt x="2499" y="5193"/>
                        <a:pt x="2249" y="4944"/>
                        <a:pt x="2249" y="4640"/>
                      </a:cubicBezTo>
                      <a:cubicBezTo>
                        <a:pt x="2249" y="4336"/>
                        <a:pt x="2499" y="4087"/>
                        <a:pt x="2803" y="4087"/>
                      </a:cubicBezTo>
                      <a:lnTo>
                        <a:pt x="3715" y="4087"/>
                      </a:lnTo>
                      <a:cubicBezTo>
                        <a:pt x="5507" y="4090"/>
                        <a:pt x="7009" y="5456"/>
                        <a:pt x="7180" y="7241"/>
                      </a:cubicBezTo>
                      <a:lnTo>
                        <a:pt x="12741" y="7241"/>
                      </a:lnTo>
                      <a:cubicBezTo>
                        <a:pt x="12868" y="7086"/>
                        <a:pt x="12932" y="6847"/>
                        <a:pt x="12777" y="6420"/>
                      </a:cubicBezTo>
                      <a:cubicBezTo>
                        <a:pt x="12389" y="5323"/>
                        <a:pt x="10755" y="3708"/>
                        <a:pt x="8616" y="2301"/>
                      </a:cubicBezTo>
                      <a:cubicBezTo>
                        <a:pt x="6494" y="903"/>
                        <a:pt x="4327" y="1"/>
                        <a:pt x="3097" y="1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10410;p59">
                  <a:extLst>
                    <a:ext uri="{FF2B5EF4-FFF2-40B4-BE49-F238E27FC236}">
                      <a16:creationId xmlns:a16="http://schemas.microsoft.com/office/drawing/2014/main" id="{A505368F-8A43-4360-8B8D-9F2C9D6C3FCC}"/>
                    </a:ext>
                  </a:extLst>
                </p:cNvPr>
                <p:cNvSpPr/>
                <p:nvPr/>
              </p:nvSpPr>
              <p:spPr>
                <a:xfrm>
                  <a:off x="8031573" y="2177659"/>
                  <a:ext cx="221307" cy="1769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42" h="12904" extrusionOk="0">
                      <a:moveTo>
                        <a:pt x="13080" y="0"/>
                      </a:moveTo>
                      <a:cubicBezTo>
                        <a:pt x="13032" y="0"/>
                        <a:pt x="13005" y="2"/>
                        <a:pt x="13004" y="2"/>
                      </a:cubicBezTo>
                      <a:cubicBezTo>
                        <a:pt x="12997" y="3"/>
                        <a:pt x="12991" y="4"/>
                        <a:pt x="12985" y="4"/>
                      </a:cubicBezTo>
                      <a:cubicBezTo>
                        <a:pt x="12978" y="4"/>
                        <a:pt x="12973" y="3"/>
                        <a:pt x="12968" y="2"/>
                      </a:cubicBezTo>
                      <a:lnTo>
                        <a:pt x="7183" y="2"/>
                      </a:lnTo>
                      <a:cubicBezTo>
                        <a:pt x="7054" y="1778"/>
                        <a:pt x="5579" y="3156"/>
                        <a:pt x="3796" y="3156"/>
                      </a:cubicBezTo>
                      <a:lnTo>
                        <a:pt x="1" y="3156"/>
                      </a:lnTo>
                      <a:lnTo>
                        <a:pt x="1" y="12904"/>
                      </a:lnTo>
                      <a:lnTo>
                        <a:pt x="6792" y="12904"/>
                      </a:lnTo>
                      <a:cubicBezTo>
                        <a:pt x="6802" y="10018"/>
                        <a:pt x="9150" y="7676"/>
                        <a:pt x="12036" y="7676"/>
                      </a:cubicBezTo>
                      <a:lnTo>
                        <a:pt x="16142" y="7676"/>
                      </a:lnTo>
                      <a:lnTo>
                        <a:pt x="16142" y="3137"/>
                      </a:lnTo>
                      <a:cubicBezTo>
                        <a:pt x="16142" y="2108"/>
                        <a:pt x="15857" y="1318"/>
                        <a:pt x="15297" y="788"/>
                      </a:cubicBezTo>
                      <a:cubicBezTo>
                        <a:pt x="14516" y="51"/>
                        <a:pt x="13383" y="0"/>
                        <a:pt x="13080" y="0"/>
                      </a:cubicBezTo>
                      <a:close/>
                    </a:path>
                  </a:pathLst>
                </a:custGeom>
                <a:solidFill>
                  <a:srgbClr val="445D7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511EA034-8795-45FD-860B-8896E2AB0451}"/>
              </a:ext>
            </a:extLst>
          </p:cNvPr>
          <p:cNvSpPr txBox="1"/>
          <p:nvPr/>
        </p:nvSpPr>
        <p:spPr>
          <a:xfrm>
            <a:off x="4014698" y="1408511"/>
            <a:ext cx="284307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Tham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lam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(Greedy )</a:t>
            </a:r>
            <a:r>
              <a:rPr lang="en-US" sz="1800" dirty="0">
                <a:solidFill>
                  <a:schemeClr val="bg2"/>
                </a:solidFill>
                <a:latin typeface="Pangolin" panose="00000500000000000000" pitchFamily="2" charset="0"/>
              </a:rPr>
              <a:t>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B435BDF-1AD0-4765-84AA-D4811192C4F7}"/>
              </a:ext>
            </a:extLst>
          </p:cNvPr>
          <p:cNvSpPr txBox="1"/>
          <p:nvPr/>
        </p:nvSpPr>
        <p:spPr>
          <a:xfrm>
            <a:off x="3453333" y="2435538"/>
            <a:ext cx="327234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quy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hoạch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động</a:t>
            </a:r>
            <a:endParaRPr lang="en-US" sz="2000" dirty="0">
              <a:solidFill>
                <a:srgbClr val="67659C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(Dynamic programming)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C1C9D15-E54D-4AFF-96B7-ED960B8E5543}"/>
              </a:ext>
            </a:extLst>
          </p:cNvPr>
          <p:cNvSpPr txBox="1"/>
          <p:nvPr/>
        </p:nvSpPr>
        <p:spPr>
          <a:xfrm>
            <a:off x="4169763" y="3666666"/>
            <a:ext cx="25685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vét</a:t>
            </a:r>
            <a:r>
              <a:rPr lang="en-US" sz="20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000" dirty="0" err="1">
                <a:solidFill>
                  <a:srgbClr val="67659C"/>
                </a:solidFill>
                <a:latin typeface="Pangolin" panose="00000500000000000000" pitchFamily="2" charset="0"/>
              </a:rPr>
              <a:t>cạn</a:t>
            </a:r>
            <a:endParaRPr lang="en-US" sz="2000" dirty="0">
              <a:solidFill>
                <a:srgbClr val="67659C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(Brute force)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(</a:t>
            </a:r>
            <a:r>
              <a:rPr lang="en-US" dirty="0" err="1">
                <a:solidFill>
                  <a:schemeClr val="bg2"/>
                </a:solidFill>
                <a:latin typeface="Pangolin" panose="00000500000000000000" pitchFamily="2" charset="0"/>
              </a:rPr>
              <a:t>Đề</a:t>
            </a:r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Pangolin" panose="00000500000000000000" pitchFamily="2" charset="0"/>
              </a:rPr>
              <a:t>cập</a:t>
            </a:r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 </a:t>
            </a:r>
            <a:r>
              <a:rPr lang="en-US" dirty="0" err="1">
                <a:solidFill>
                  <a:schemeClr val="bg2"/>
                </a:solidFill>
                <a:latin typeface="Pangolin" panose="00000500000000000000" pitchFamily="2" charset="0"/>
              </a:rPr>
              <a:t>sau</a:t>
            </a:r>
            <a:r>
              <a:rPr lang="en-US" dirty="0">
                <a:solidFill>
                  <a:schemeClr val="bg2"/>
                </a:solidFill>
                <a:latin typeface="Pangolin" panose="00000500000000000000" pitchFamily="2" charset="0"/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5406427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35CFA-FB87-44D5-B8DE-87EC67CDC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0" y="702420"/>
            <a:ext cx="4354645" cy="2915700"/>
          </a:xfrm>
        </p:spPr>
        <p:txBody>
          <a:bodyPr/>
          <a:lstStyle/>
          <a:p>
            <a:r>
              <a:rPr lang="en-US" sz="5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5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5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5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5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Tham</a:t>
            </a:r>
            <a:r>
              <a:rPr lang="en-US" sz="5400" b="1" dirty="0">
                <a:solidFill>
                  <a:srgbClr val="67659C"/>
                </a:solidFill>
                <a:latin typeface="Pangolin" panose="00000500000000000000" pitchFamily="2" charset="0"/>
              </a:rPr>
              <a:t> lam</a:t>
            </a:r>
            <a:br>
              <a:rPr lang="en-US" sz="5400" dirty="0">
                <a:solidFill>
                  <a:srgbClr val="67659C"/>
                </a:solidFill>
                <a:latin typeface="Pangolin" panose="00000500000000000000" pitchFamily="2" charset="0"/>
              </a:rPr>
            </a:br>
            <a:r>
              <a:rPr lang="en-US" sz="2800" dirty="0">
                <a:solidFill>
                  <a:schemeClr val="bg2"/>
                </a:solidFill>
                <a:latin typeface="Pangolin" panose="00000500000000000000" pitchFamily="2" charset="0"/>
              </a:rPr>
              <a:t>(Greedy ) </a:t>
            </a:r>
            <a:br>
              <a:rPr lang="en-US" sz="5400" dirty="0">
                <a:solidFill>
                  <a:schemeClr val="bg2"/>
                </a:solidFill>
                <a:latin typeface="Pangolin" panose="00000500000000000000" pitchFamily="2" charset="0"/>
              </a:rPr>
            </a:br>
            <a:endParaRPr lang="en-US" dirty="0"/>
          </a:p>
        </p:txBody>
      </p:sp>
      <p:pic>
        <p:nvPicPr>
          <p:cNvPr id="4" name="Picture 3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50D96277-7737-4C5F-A3EC-E4ABAF7F0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063240" cy="30632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7659B4-F1CE-4990-B80A-19002EA744CB}"/>
              </a:ext>
            </a:extLst>
          </p:cNvPr>
          <p:cNvSpPr txBox="1"/>
          <p:nvPr/>
        </p:nvSpPr>
        <p:spPr>
          <a:xfrm>
            <a:off x="2973321" y="2775455"/>
            <a:ext cx="435464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Ý </a:t>
            </a:r>
            <a:r>
              <a:rPr lang="en-US" sz="20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tưởng</a:t>
            </a:r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của</a:t>
            </a:r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phương</a:t>
            </a:r>
            <a:r>
              <a:rPr lang="en-US" sz="20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pháp</a:t>
            </a:r>
            <a:r>
              <a:rPr lang="en-US" sz="2000" dirty="0">
                <a:solidFill>
                  <a:srgbClr val="D66565"/>
                </a:solidFill>
                <a:latin typeface="Pangolin" panose="00000500000000000000" pitchFamily="2" charset="0"/>
              </a:rPr>
              <a:t>:</a:t>
            </a:r>
          </a:p>
          <a:p>
            <a:endParaRPr lang="en-US" sz="20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Pangolin" panose="00000500000000000000" pitchFamily="2" charset="0"/>
              </a:rPr>
              <a:t>Tìm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kiếm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giải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pháp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tối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ưu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địa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phương</a:t>
            </a:r>
            <a:r>
              <a:rPr lang="en-US" sz="1600" dirty="0">
                <a:latin typeface="Pangolin" panose="00000500000000000000" pitchFamily="2" charset="0"/>
              </a:rPr>
              <a:t> ở </a:t>
            </a:r>
            <a:r>
              <a:rPr lang="en-US" sz="1600" dirty="0" err="1">
                <a:latin typeface="Pangolin" panose="00000500000000000000" pitchFamily="2" charset="0"/>
              </a:rPr>
              <a:t>mỗi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bước</a:t>
            </a:r>
            <a:endParaRPr lang="en-US" sz="1600" dirty="0"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latin typeface="Pangolin" panose="00000500000000000000" pitchFamily="2" charset="0"/>
              </a:rPr>
              <a:t>Hy </a:t>
            </a:r>
            <a:r>
              <a:rPr lang="en-US" sz="1600" dirty="0" err="1">
                <a:latin typeface="Pangolin" panose="00000500000000000000" pitchFamily="2" charset="0"/>
              </a:rPr>
              <a:t>vọng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tìm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được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giải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pháp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tối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ưu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toàn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cục</a:t>
            </a:r>
            <a:r>
              <a:rPr lang="en-US" sz="1600" dirty="0">
                <a:latin typeface="Pangolin" panose="00000500000000000000" pitchFamily="2" charset="0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latin typeface="Pangolin" panose="00000500000000000000" pitchFamily="2" charset="0"/>
              </a:rPr>
              <a:t>Không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quan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tâm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tương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lai</a:t>
            </a:r>
            <a:endParaRPr lang="en-US" sz="1600" dirty="0">
              <a:latin typeface="Pangolin" panose="00000500000000000000" pitchFamily="2" charset="0"/>
            </a:endParaRPr>
          </a:p>
        </p:txBody>
      </p:sp>
      <p:pic>
        <p:nvPicPr>
          <p:cNvPr id="11" name="Picture 10" descr="A picture containing vector graphics&#10;&#10;Description automatically generated">
            <a:extLst>
              <a:ext uri="{FF2B5EF4-FFF2-40B4-BE49-F238E27FC236}">
                <a16:creationId xmlns:a16="http://schemas.microsoft.com/office/drawing/2014/main" id="{2E8E22E8-2C2B-4F9B-AD71-8F5EA095C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79870"/>
            <a:ext cx="1238250" cy="12382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448A609-7220-4D73-8D5D-7B96D33A8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8413" y="1483389"/>
            <a:ext cx="975360" cy="97536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4D7E19-C619-41D8-8AE8-089C048776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5842" y="2558109"/>
            <a:ext cx="782571" cy="7825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32593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9BC9FBDF-3475-4B7F-80E5-1338F31350ED}"/>
              </a:ext>
            </a:extLst>
          </p:cNvPr>
          <p:cNvGrpSpPr/>
          <p:nvPr/>
        </p:nvGrpSpPr>
        <p:grpSpPr>
          <a:xfrm>
            <a:off x="4456564" y="459329"/>
            <a:ext cx="4382355" cy="4382355"/>
            <a:chOff x="4572000" y="-629666"/>
            <a:chExt cx="4382355" cy="4382355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7D88AA1-AD9E-4848-B234-02F4820E8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0" y="-629666"/>
              <a:ext cx="4382355" cy="4382355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A7098D-F0DA-4C11-8231-679571A0855F}"/>
                </a:ext>
              </a:extLst>
            </p:cNvPr>
            <p:cNvSpPr txBox="1"/>
            <p:nvPr/>
          </p:nvSpPr>
          <p:spPr>
            <a:xfrm rot="636823">
              <a:off x="6475982" y="1274680"/>
              <a:ext cx="992603" cy="266538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>
                  <a:gd name="adj" fmla="val 10499330"/>
                </a:avLst>
              </a:prstTxWarp>
              <a:spAutoFit/>
            </a:bodyPr>
            <a:lstStyle/>
            <a:p>
              <a:r>
                <a:rPr lang="en-US" b="1" dirty="0">
                  <a:solidFill>
                    <a:srgbClr val="F6F2FF"/>
                  </a:solidFill>
                  <a:latin typeface="Pangolin" panose="00000500000000000000" pitchFamily="2" charset="0"/>
                </a:rPr>
                <a:t>functions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90A067-5928-4EB2-B3E6-D070FA39F444}"/>
                </a:ext>
              </a:extLst>
            </p:cNvPr>
            <p:cNvSpPr txBox="1"/>
            <p:nvPr/>
          </p:nvSpPr>
          <p:spPr>
            <a:xfrm>
              <a:off x="5612302" y="1288568"/>
              <a:ext cx="59172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ngolin" panose="00000500000000000000" pitchFamily="2" charset="0"/>
                </a:rPr>
                <a:t>input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0F5EB5-71F2-4E33-9084-97A4BDEF9894}"/>
                </a:ext>
              </a:extLst>
            </p:cNvPr>
            <p:cNvSpPr txBox="1"/>
            <p:nvPr/>
          </p:nvSpPr>
          <p:spPr>
            <a:xfrm>
              <a:off x="7361366" y="1281609"/>
              <a:ext cx="73653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Pangolin" panose="00000500000000000000" pitchFamily="2" charset="0"/>
                </a:rPr>
                <a:t>output</a:t>
              </a: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617B5839-76A2-45DE-AED1-6629CBD21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294" y="2976814"/>
            <a:ext cx="3765706" cy="1707357"/>
          </a:xfrm>
        </p:spPr>
        <p:txBody>
          <a:bodyPr/>
          <a:lstStyle/>
          <a:p>
            <a:pPr algn="l"/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Tham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lam</a:t>
            </a:r>
            <a:br>
              <a:rPr lang="en-US" sz="4400" dirty="0">
                <a:solidFill>
                  <a:srgbClr val="67659C"/>
                </a:solidFill>
                <a:latin typeface="Pangolin" panose="00000500000000000000" pitchFamily="2" charset="0"/>
              </a:rPr>
            </a:br>
            <a:r>
              <a:rPr lang="en-US" sz="2000" dirty="0">
                <a:solidFill>
                  <a:schemeClr val="bg2"/>
                </a:solidFill>
                <a:latin typeface="Pangolin" panose="00000500000000000000" pitchFamily="2" charset="0"/>
              </a:rPr>
              <a:t>(Greedy ) </a:t>
            </a:r>
            <a:br>
              <a:rPr lang="en-US" sz="4400" dirty="0">
                <a:solidFill>
                  <a:schemeClr val="bg2"/>
                </a:solidFill>
                <a:latin typeface="Pangolin" panose="00000500000000000000" pitchFamily="2" charset="0"/>
              </a:rPr>
            </a:br>
            <a:endParaRPr lang="en-US" sz="2400" dirty="0"/>
          </a:p>
        </p:txBody>
      </p:sp>
      <p:pic>
        <p:nvPicPr>
          <p:cNvPr id="17" name="Picture 16" descr="A red hot air balloon in the sky&#10;&#10;Description automatically generated">
            <a:extLst>
              <a:ext uri="{FF2B5EF4-FFF2-40B4-BE49-F238E27FC236}">
                <a16:creationId xmlns:a16="http://schemas.microsoft.com/office/drawing/2014/main" id="{2EEA8144-9362-4CA9-A02D-C49CB5BC8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9" t="44885" r="63950" b="42793"/>
          <a:stretch/>
        </p:blipFill>
        <p:spPr>
          <a:xfrm>
            <a:off x="1105205" y="656356"/>
            <a:ext cx="705870" cy="544683"/>
          </a:xfrm>
          <a:prstGeom prst="rect">
            <a:avLst/>
          </a:prstGeom>
        </p:spPr>
      </p:pic>
      <p:pic>
        <p:nvPicPr>
          <p:cNvPr id="19" name="Picture 18" descr="Chart&#10;&#10;Description automatically generated">
            <a:extLst>
              <a:ext uri="{FF2B5EF4-FFF2-40B4-BE49-F238E27FC236}">
                <a16:creationId xmlns:a16="http://schemas.microsoft.com/office/drawing/2014/main" id="{4A7A3983-C93E-45F5-98A1-7DF9DAC179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821" t="44300" r="21808" b="40810"/>
          <a:stretch/>
        </p:blipFill>
        <p:spPr>
          <a:xfrm>
            <a:off x="1192192" y="1475909"/>
            <a:ext cx="636793" cy="709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5605B-0461-42FF-8577-CA25FC292F4A}"/>
              </a:ext>
            </a:extLst>
          </p:cNvPr>
          <p:cNvSpPr txBox="1"/>
          <p:nvPr/>
        </p:nvSpPr>
        <p:spPr>
          <a:xfrm>
            <a:off x="1758023" y="673971"/>
            <a:ext cx="2693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Tập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i="1" dirty="0">
                <a:latin typeface="Pangolin" panose="00000500000000000000" pitchFamily="2" charset="0"/>
              </a:rPr>
              <a:t>A </a:t>
            </a:r>
            <a:r>
              <a:rPr lang="en-US" sz="1800" dirty="0" err="1">
                <a:latin typeface="Pangolin" panose="00000500000000000000" pitchFamily="2" charset="0"/>
              </a:rPr>
              <a:t>chứa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các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đối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tượng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của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bài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endParaRPr lang="en-US" sz="1800" dirty="0">
              <a:latin typeface="Pangolin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7563C-DE4B-4439-8A85-724AE6EF6EC8}"/>
              </a:ext>
            </a:extLst>
          </p:cNvPr>
          <p:cNvSpPr txBox="1"/>
          <p:nvPr/>
        </p:nvSpPr>
        <p:spPr>
          <a:xfrm>
            <a:off x="1758023" y="1520355"/>
            <a:ext cx="291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Tập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nghiệm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S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=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{x</a:t>
            </a:r>
            <a:r>
              <a:rPr lang="en-US" sz="1800" i="1" baseline="-25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1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, x</a:t>
            </a:r>
            <a:r>
              <a:rPr lang="en-US" sz="1800" i="1" baseline="-25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2 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,…, </a:t>
            </a:r>
            <a:r>
              <a:rPr lang="en-US" sz="1800" i="1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x</a:t>
            </a:r>
            <a:r>
              <a:rPr lang="en-US" sz="1800" i="1" baseline="-25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}, x</a:t>
            </a:r>
            <a:r>
              <a:rPr lang="en-US" sz="1800" i="1" baseline="-25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i 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ϵ A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f(S)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giá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trị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tối</a:t>
            </a:r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ưu</a:t>
            </a:r>
            <a:endParaRPr lang="en-US" sz="16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552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text&#10;&#10;Description automatically generated">
            <a:extLst>
              <a:ext uri="{FF2B5EF4-FFF2-40B4-BE49-F238E27FC236}">
                <a16:creationId xmlns:a16="http://schemas.microsoft.com/office/drawing/2014/main" id="{CEE2F692-EEB9-4AB1-BDF0-5A1225B308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4723" y="1736947"/>
            <a:ext cx="2418042" cy="241804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AFD4D747-1849-403D-9E5A-56A154D8523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02594" y="238789"/>
            <a:ext cx="5738812" cy="1708150"/>
          </a:xfrm>
        </p:spPr>
        <p:txBody>
          <a:bodyPr/>
          <a:lstStyle/>
          <a:p>
            <a:pPr algn="ctr"/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Tham</a:t>
            </a:r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 lam</a:t>
            </a:r>
            <a:br>
              <a:rPr lang="en-US" sz="4400" dirty="0">
                <a:solidFill>
                  <a:srgbClr val="67659C"/>
                </a:solidFill>
                <a:latin typeface="Pangolin" panose="00000500000000000000" pitchFamily="2" charset="0"/>
              </a:rPr>
            </a:br>
            <a:r>
              <a:rPr lang="en-US" sz="2000" dirty="0">
                <a:solidFill>
                  <a:schemeClr val="bg2"/>
                </a:solidFill>
                <a:latin typeface="Pangolin" panose="00000500000000000000" pitchFamily="2" charset="0"/>
              </a:rPr>
              <a:t>(Greedy ) </a:t>
            </a:r>
            <a:br>
              <a:rPr lang="en-US" sz="4400" dirty="0">
                <a:solidFill>
                  <a:schemeClr val="bg2"/>
                </a:solidFill>
                <a:latin typeface="Pangolin" panose="00000500000000000000" pitchFamily="2" charset="0"/>
              </a:rPr>
            </a:br>
            <a:endParaRPr lang="en-US" sz="2400" dirty="0"/>
          </a:p>
        </p:txBody>
      </p:sp>
      <p:grpSp>
        <p:nvGrpSpPr>
          <p:cNvPr id="6" name="Google Shape;6462;p55">
            <a:extLst>
              <a:ext uri="{FF2B5EF4-FFF2-40B4-BE49-F238E27FC236}">
                <a16:creationId xmlns:a16="http://schemas.microsoft.com/office/drawing/2014/main" id="{701D13FA-B40D-4684-BCE2-3269A05BE12F}"/>
              </a:ext>
            </a:extLst>
          </p:cNvPr>
          <p:cNvGrpSpPr/>
          <p:nvPr/>
        </p:nvGrpSpPr>
        <p:grpSpPr>
          <a:xfrm>
            <a:off x="2945628" y="1610182"/>
            <a:ext cx="3252743" cy="2930787"/>
            <a:chOff x="4820425" y="1329900"/>
            <a:chExt cx="70175" cy="70350"/>
          </a:xfrm>
        </p:grpSpPr>
        <p:sp>
          <p:nvSpPr>
            <p:cNvPr id="7" name="Google Shape;6463;p55">
              <a:extLst>
                <a:ext uri="{FF2B5EF4-FFF2-40B4-BE49-F238E27FC236}">
                  <a16:creationId xmlns:a16="http://schemas.microsoft.com/office/drawing/2014/main" id="{B86E24F7-FE33-4D55-A50E-9FA5634D856E}"/>
                </a:ext>
              </a:extLst>
            </p:cNvPr>
            <p:cNvSpPr/>
            <p:nvPr/>
          </p:nvSpPr>
          <p:spPr>
            <a:xfrm>
              <a:off x="4862975" y="1335475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1" y="1"/>
                  </a:moveTo>
                  <a:lnTo>
                    <a:pt x="1" y="491"/>
                  </a:lnTo>
                  <a:cubicBezTo>
                    <a:pt x="217" y="585"/>
                    <a:pt x="376" y="765"/>
                    <a:pt x="441" y="989"/>
                  </a:cubicBezTo>
                  <a:lnTo>
                    <a:pt x="275" y="989"/>
                  </a:lnTo>
                  <a:lnTo>
                    <a:pt x="679" y="1386"/>
                  </a:lnTo>
                  <a:lnTo>
                    <a:pt x="1104" y="989"/>
                  </a:lnTo>
                  <a:lnTo>
                    <a:pt x="917" y="989"/>
                  </a:lnTo>
                  <a:cubicBezTo>
                    <a:pt x="830" y="513"/>
                    <a:pt x="470" y="123"/>
                    <a:pt x="1" y="1"/>
                  </a:cubicBezTo>
                  <a:close/>
                </a:path>
              </a:pathLst>
            </a:custGeom>
            <a:solidFill>
              <a:srgbClr val="D66565"/>
            </a:solidFill>
            <a:ln w="9525" cap="flat" cmpd="sng">
              <a:solidFill>
                <a:srgbClr val="D665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6464;p55">
              <a:extLst>
                <a:ext uri="{FF2B5EF4-FFF2-40B4-BE49-F238E27FC236}">
                  <a16:creationId xmlns:a16="http://schemas.microsoft.com/office/drawing/2014/main" id="{7429004D-0765-4AA1-B0CB-7438A59064C3}"/>
                </a:ext>
              </a:extLst>
            </p:cNvPr>
            <p:cNvSpPr/>
            <p:nvPr/>
          </p:nvSpPr>
          <p:spPr>
            <a:xfrm>
              <a:off x="4820425" y="1360000"/>
              <a:ext cx="27625" cy="34650"/>
            </a:xfrm>
            <a:custGeom>
              <a:avLst/>
              <a:gdLst/>
              <a:ahLst/>
              <a:cxnLst/>
              <a:rect l="l" t="t" r="r" b="b"/>
              <a:pathLst>
                <a:path w="1105" h="1386" extrusionOk="0">
                  <a:moveTo>
                    <a:pt x="426" y="1"/>
                  </a:moveTo>
                  <a:lnTo>
                    <a:pt x="1" y="397"/>
                  </a:lnTo>
                  <a:lnTo>
                    <a:pt x="188" y="397"/>
                  </a:lnTo>
                  <a:cubicBezTo>
                    <a:pt x="275" y="873"/>
                    <a:pt x="628" y="1263"/>
                    <a:pt x="1097" y="1386"/>
                  </a:cubicBezTo>
                  <a:lnTo>
                    <a:pt x="1104" y="895"/>
                  </a:lnTo>
                  <a:cubicBezTo>
                    <a:pt x="888" y="801"/>
                    <a:pt x="729" y="621"/>
                    <a:pt x="664" y="397"/>
                  </a:cubicBezTo>
                  <a:lnTo>
                    <a:pt x="830" y="397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BD15B"/>
            </a:solidFill>
            <a:ln w="9525" cap="flat" cmpd="sng">
              <a:solidFill>
                <a:srgbClr val="FBD1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6465;p55">
              <a:extLst>
                <a:ext uri="{FF2B5EF4-FFF2-40B4-BE49-F238E27FC236}">
                  <a16:creationId xmlns:a16="http://schemas.microsoft.com/office/drawing/2014/main" id="{E7BD89CC-6B32-4E8C-80E1-AFAB0F5ADBE6}"/>
                </a:ext>
              </a:extLst>
            </p:cNvPr>
            <p:cNvSpPr/>
            <p:nvPr/>
          </p:nvSpPr>
          <p:spPr>
            <a:xfrm>
              <a:off x="4850375" y="1372800"/>
              <a:ext cx="34625" cy="27450"/>
            </a:xfrm>
            <a:custGeom>
              <a:avLst/>
              <a:gdLst/>
              <a:ahLst/>
              <a:cxnLst/>
              <a:rect l="l" t="t" r="r" b="b"/>
              <a:pathLst>
                <a:path w="1385" h="1098" extrusionOk="0">
                  <a:moveTo>
                    <a:pt x="894" y="1"/>
                  </a:moveTo>
                  <a:cubicBezTo>
                    <a:pt x="801" y="210"/>
                    <a:pt x="620" y="369"/>
                    <a:pt x="397" y="434"/>
                  </a:cubicBezTo>
                  <a:lnTo>
                    <a:pt x="397" y="275"/>
                  </a:lnTo>
                  <a:lnTo>
                    <a:pt x="0" y="672"/>
                  </a:lnTo>
                  <a:lnTo>
                    <a:pt x="397" y="1097"/>
                  </a:lnTo>
                  <a:lnTo>
                    <a:pt x="397" y="910"/>
                  </a:lnTo>
                  <a:cubicBezTo>
                    <a:pt x="873" y="823"/>
                    <a:pt x="1262" y="470"/>
                    <a:pt x="1385" y="1"/>
                  </a:cubicBezTo>
                  <a:close/>
                </a:path>
              </a:pathLst>
            </a:custGeom>
            <a:solidFill>
              <a:srgbClr val="67659C"/>
            </a:solidFill>
            <a:ln w="9525" cap="flat" cmpd="sng">
              <a:solidFill>
                <a:srgbClr val="6765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6466;p55">
              <a:extLst>
                <a:ext uri="{FF2B5EF4-FFF2-40B4-BE49-F238E27FC236}">
                  <a16:creationId xmlns:a16="http://schemas.microsoft.com/office/drawing/2014/main" id="{EAB23A8A-B968-40AC-B95C-4D5F3D270D9F}"/>
                </a:ext>
              </a:extLst>
            </p:cNvPr>
            <p:cNvSpPr/>
            <p:nvPr/>
          </p:nvSpPr>
          <p:spPr>
            <a:xfrm>
              <a:off x="4825850" y="1329900"/>
              <a:ext cx="34625" cy="27975"/>
            </a:xfrm>
            <a:custGeom>
              <a:avLst/>
              <a:gdLst/>
              <a:ahLst/>
              <a:cxnLst/>
              <a:rect l="l" t="t" r="r" b="b"/>
              <a:pathLst>
                <a:path w="1385" h="1119" extrusionOk="0">
                  <a:moveTo>
                    <a:pt x="988" y="0"/>
                  </a:moveTo>
                  <a:lnTo>
                    <a:pt x="988" y="188"/>
                  </a:lnTo>
                  <a:cubicBezTo>
                    <a:pt x="505" y="274"/>
                    <a:pt x="123" y="635"/>
                    <a:pt x="0" y="1118"/>
                  </a:cubicBezTo>
                  <a:lnTo>
                    <a:pt x="491" y="1118"/>
                  </a:lnTo>
                  <a:cubicBezTo>
                    <a:pt x="584" y="895"/>
                    <a:pt x="765" y="729"/>
                    <a:pt x="995" y="664"/>
                  </a:cubicBezTo>
                  <a:lnTo>
                    <a:pt x="995" y="830"/>
                  </a:lnTo>
                  <a:lnTo>
                    <a:pt x="1385" y="426"/>
                  </a:lnTo>
                  <a:lnTo>
                    <a:pt x="988" y="0"/>
                  </a:lnTo>
                  <a:close/>
                </a:path>
              </a:pathLst>
            </a:custGeom>
            <a:solidFill>
              <a:srgbClr val="878CF0"/>
            </a:solidFill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0BE167C-2958-46A1-ADB5-D6C2A9460218}"/>
              </a:ext>
            </a:extLst>
          </p:cNvPr>
          <p:cNvSpPr txBox="1"/>
          <p:nvPr/>
        </p:nvSpPr>
        <p:spPr>
          <a:xfrm>
            <a:off x="5770906" y="1484578"/>
            <a:ext cx="3252743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x = </a:t>
            </a:r>
            <a:r>
              <a:rPr lang="en-US" sz="2400" b="1" i="1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BestSelect</a:t>
            </a:r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(A)</a:t>
            </a:r>
          </a:p>
          <a:p>
            <a:r>
              <a:rPr lang="en-US" sz="2000" dirty="0" err="1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C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họn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tốt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nhất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ở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mỗi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bước</a:t>
            </a:r>
            <a:endParaRPr lang="en-US" sz="20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CA477C-03CC-406D-A5C4-071802A72967}"/>
              </a:ext>
            </a:extLst>
          </p:cNvPr>
          <p:cNvSpPr txBox="1"/>
          <p:nvPr/>
        </p:nvSpPr>
        <p:spPr>
          <a:xfrm>
            <a:off x="5025298" y="3809959"/>
            <a:ext cx="37485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>
              <a:spcBef>
                <a:spcPts val="0"/>
              </a:spcBef>
              <a:spcAft>
                <a:spcPts val="800"/>
              </a:spcAft>
            </a:pPr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Acceptable(</a:t>
            </a:r>
            <a:r>
              <a:rPr lang="en-US" sz="2400" b="1" i="1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S,x</a:t>
            </a:r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b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0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iểm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tối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ưu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2000" dirty="0">
              <a:solidFill>
                <a:srgbClr val="20124D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93D640-152A-4EF6-ABB5-6E57B6284696}"/>
              </a:ext>
            </a:extLst>
          </p:cNvPr>
          <p:cNvSpPr txBox="1"/>
          <p:nvPr/>
        </p:nvSpPr>
        <p:spPr>
          <a:xfrm>
            <a:off x="-1230720" y="3809959"/>
            <a:ext cx="4572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Integrate(</a:t>
            </a:r>
            <a:r>
              <a:rPr lang="en-US" sz="2400" b="1" i="1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S,x</a:t>
            </a:r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</a:t>
            </a:r>
            <a:endParaRPr lang="en-US" sz="2400" b="1" dirty="0">
              <a:solidFill>
                <a:srgbClr val="D66565"/>
              </a:solidFill>
              <a:effectLst/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algn="r"/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Chấp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nhận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nghiệm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: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1E0EBF-7F9E-46A7-B4FD-284D1BB0E01E}"/>
              </a:ext>
            </a:extLst>
          </p:cNvPr>
          <p:cNvSpPr txBox="1"/>
          <p:nvPr/>
        </p:nvSpPr>
        <p:spPr>
          <a:xfrm>
            <a:off x="-176008" y="1610182"/>
            <a:ext cx="3373095" cy="11798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1" algn="r">
              <a:spcBef>
                <a:spcPts val="0"/>
              </a:spcBef>
              <a:spcAft>
                <a:spcPts val="800"/>
              </a:spcAft>
            </a:pPr>
            <a:r>
              <a:rPr lang="en-US" sz="2400" b="1" i="1" dirty="0" err="1">
                <a:solidFill>
                  <a:srgbClr val="D66565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400" b="1" i="1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s_solution</a:t>
            </a:r>
            <a:r>
              <a:rPr lang="en-US" sz="2400" b="1" i="1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(S).</a:t>
            </a:r>
            <a:endParaRPr lang="en-US" sz="2400" b="1" i="1" dirty="0">
              <a:solidFill>
                <a:srgbClr val="D66565"/>
              </a:solidFill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1" algn="r">
              <a:spcBef>
                <a:spcPts val="0"/>
              </a:spcBef>
              <a:spcAft>
                <a:spcPts val="800"/>
              </a:spcAft>
            </a:pP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US" sz="20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en-US" sz="20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chưa</a:t>
            </a:r>
            <a:endParaRPr lang="en-US" sz="2000" dirty="0">
              <a:solidFill>
                <a:srgbClr val="20124D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90665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318745B-A3A0-4F0A-96D1-A9B9C44EFDB8}"/>
              </a:ext>
            </a:extLst>
          </p:cNvPr>
          <p:cNvSpPr txBox="1"/>
          <p:nvPr/>
        </p:nvSpPr>
        <p:spPr>
          <a:xfrm>
            <a:off x="293445" y="225305"/>
            <a:ext cx="500776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Phương</a:t>
            </a:r>
            <a:r>
              <a:rPr lang="en-US" sz="40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0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pháp</a:t>
            </a:r>
            <a:r>
              <a:rPr lang="en-US" sz="40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0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quy</a:t>
            </a:r>
            <a:r>
              <a:rPr lang="en-US" sz="40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0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hoạch</a:t>
            </a:r>
            <a:r>
              <a:rPr lang="en-US" sz="4000" b="1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4000" b="1" dirty="0" err="1">
                <a:solidFill>
                  <a:srgbClr val="67659C"/>
                </a:solidFill>
                <a:latin typeface="Pangolin" panose="00000500000000000000" pitchFamily="2" charset="0"/>
              </a:rPr>
              <a:t>động</a:t>
            </a:r>
            <a:endParaRPr lang="en-US" sz="4000" b="1" dirty="0">
              <a:solidFill>
                <a:srgbClr val="67659C"/>
              </a:solidFill>
              <a:latin typeface="Pangolin" panose="00000500000000000000" pitchFamily="2" charset="0"/>
            </a:endParaRPr>
          </a:p>
          <a:p>
            <a:r>
              <a:rPr lang="en-US" sz="1800" dirty="0">
                <a:solidFill>
                  <a:schemeClr val="bg2"/>
                </a:solidFill>
                <a:latin typeface="Pangolin" panose="00000500000000000000" pitchFamily="2" charset="0"/>
              </a:rPr>
              <a:t>(Dynamic programming) </a:t>
            </a:r>
          </a:p>
        </p:txBody>
      </p:sp>
      <p:pic>
        <p:nvPicPr>
          <p:cNvPr id="18" name="Picture 17" descr="A picture containing text, sky, toy, aircraft&#10;&#10;Description automatically generated">
            <a:extLst>
              <a:ext uri="{FF2B5EF4-FFF2-40B4-BE49-F238E27FC236}">
                <a16:creationId xmlns:a16="http://schemas.microsoft.com/office/drawing/2014/main" id="{6E4944DF-B708-4B74-9362-59B6E8091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977" y="-368821"/>
            <a:ext cx="3307225" cy="330722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373F36B-5E63-4258-9154-85670B50A6E4}"/>
              </a:ext>
            </a:extLst>
          </p:cNvPr>
          <p:cNvSpPr txBox="1"/>
          <p:nvPr/>
        </p:nvSpPr>
        <p:spPr>
          <a:xfrm>
            <a:off x="844953" y="2395154"/>
            <a:ext cx="6435522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D66565"/>
                </a:solidFill>
                <a:latin typeface="Pangolin" panose="00000500000000000000" pitchFamily="2" charset="0"/>
              </a:rPr>
              <a:t>Ý </a:t>
            </a:r>
            <a:r>
              <a:rPr lang="en-US" sz="2800" dirty="0" err="1">
                <a:solidFill>
                  <a:srgbClr val="D66565"/>
                </a:solidFill>
                <a:latin typeface="Pangolin" panose="00000500000000000000" pitchFamily="2" charset="0"/>
              </a:rPr>
              <a:t>tưởng</a:t>
            </a:r>
            <a:endParaRPr lang="en-US" sz="28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endParaRPr lang="en-US" sz="2000" dirty="0"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latin typeface="Pangolin" panose="00000500000000000000" pitchFamily="2" charset="0"/>
                <a:ea typeface="Times New Roman" panose="02020603050405020304" pitchFamily="18" charset="0"/>
              </a:rPr>
              <a:t>C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hia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lớn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thành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bài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toán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con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(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chỉ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1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lần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giải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bảng</a:t>
            </a:r>
            <a:endParaRPr lang="en-US" sz="2000" dirty="0">
              <a:solidFill>
                <a:srgbClr val="878CF0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lời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endParaRPr lang="en-US" sz="2000" dirty="0"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latin typeface="Pangolin" panose="00000500000000000000" pitchFamily="2" charset="0"/>
                <a:ea typeface="Times New Roman" panose="02020603050405020304" pitchFamily="18" charset="0"/>
              </a:rPr>
              <a:t>P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hương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thức</a:t>
            </a:r>
            <a:r>
              <a:rPr lang="en-US" sz="2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878CF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Bottom-Up</a:t>
            </a:r>
            <a:endParaRPr lang="en-US" sz="2400" dirty="0">
              <a:solidFill>
                <a:srgbClr val="878CF0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latin typeface="Pangolin" panose="00000500000000000000" pitchFamily="2" charset="0"/>
            </a:endParaRPr>
          </a:p>
        </p:txBody>
      </p:sp>
      <p:pic>
        <p:nvPicPr>
          <p:cNvPr id="57" name="Graphic 56" descr="Graph and note paper with pencils">
            <a:extLst>
              <a:ext uri="{FF2B5EF4-FFF2-40B4-BE49-F238E27FC236}">
                <a16:creationId xmlns:a16="http://schemas.microsoft.com/office/drawing/2014/main" id="{31B62282-2B71-4FCE-90DE-E46D4ABE2E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885062">
            <a:off x="3293253" y="797438"/>
            <a:ext cx="2118167" cy="2118167"/>
          </a:xfrm>
          <a:prstGeom prst="rect">
            <a:avLst/>
          </a:prstGeom>
        </p:spPr>
      </p:pic>
      <p:pic>
        <p:nvPicPr>
          <p:cNvPr id="59" name="Graphic 58" descr="Checkmark with solid fill">
            <a:extLst>
              <a:ext uri="{FF2B5EF4-FFF2-40B4-BE49-F238E27FC236}">
                <a16:creationId xmlns:a16="http://schemas.microsoft.com/office/drawing/2014/main" id="{1BC5798F-6BCF-4777-A688-7C1077F2A9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38015" y="1507995"/>
            <a:ext cx="267970" cy="267970"/>
          </a:xfrm>
          <a:prstGeom prst="rect">
            <a:avLst/>
          </a:prstGeom>
        </p:spPr>
      </p:pic>
      <p:pic>
        <p:nvPicPr>
          <p:cNvPr id="62" name="Graphic 61" descr="Checkmark with solid fill">
            <a:extLst>
              <a:ext uri="{FF2B5EF4-FFF2-40B4-BE49-F238E27FC236}">
                <a16:creationId xmlns:a16="http://schemas.microsoft.com/office/drawing/2014/main" id="{EF51CF87-1B7B-4A80-897D-D325F93883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466986" y="1723882"/>
            <a:ext cx="267970" cy="267970"/>
          </a:xfrm>
          <a:prstGeom prst="rect">
            <a:avLst/>
          </a:prstGeom>
        </p:spPr>
      </p:pic>
      <p:pic>
        <p:nvPicPr>
          <p:cNvPr id="63" name="Graphic 62" descr="Checkmark with solid fill">
            <a:extLst>
              <a:ext uri="{FF2B5EF4-FFF2-40B4-BE49-F238E27FC236}">
                <a16:creationId xmlns:a16="http://schemas.microsoft.com/office/drawing/2014/main" id="{002727A3-8632-4A1B-A4A2-3712FCF67B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9026" y="1931951"/>
            <a:ext cx="267970" cy="267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19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739C85-1E28-491F-8AAB-479489E4D699}"/>
              </a:ext>
            </a:extLst>
          </p:cNvPr>
          <p:cNvSpPr txBox="1"/>
          <p:nvPr/>
        </p:nvSpPr>
        <p:spPr>
          <a:xfrm>
            <a:off x="568960" y="2969260"/>
            <a:ext cx="316992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Ưu</a:t>
            </a:r>
            <a:r>
              <a:rPr lang="en-US" sz="5400" b="1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sz="54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điểm</a:t>
            </a:r>
            <a:endParaRPr lang="en-US" sz="5400" b="1" dirty="0">
              <a:solidFill>
                <a:srgbClr val="878CF0"/>
              </a:solidFill>
              <a:latin typeface="Pangolin" panose="00000500000000000000" pitchFamily="2" charset="0"/>
            </a:endParaRPr>
          </a:p>
          <a:p>
            <a:r>
              <a:rPr lang="en-US" sz="3600" b="1" dirty="0" err="1">
                <a:latin typeface="Pangolin" panose="00000500000000000000" pitchFamily="2" charset="0"/>
              </a:rPr>
              <a:t>Của</a:t>
            </a:r>
            <a:r>
              <a:rPr lang="en-US" sz="3600" b="1" dirty="0">
                <a:latin typeface="Pangolin" panose="00000500000000000000" pitchFamily="2" charset="0"/>
              </a:rPr>
              <a:t> QHĐ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994208-603D-4F44-B63A-F1D3D6B6CC66}"/>
              </a:ext>
            </a:extLst>
          </p:cNvPr>
          <p:cNvSpPr txBox="1"/>
          <p:nvPr/>
        </p:nvSpPr>
        <p:spPr>
          <a:xfrm>
            <a:off x="4287520" y="2322929"/>
            <a:ext cx="47244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Pangolin" panose="00000500000000000000" pitchFamily="2" charset="0"/>
                <a:ea typeface="Times New Roman" panose="02020603050405020304" pitchFamily="18" charset="0"/>
              </a:rPr>
              <a:t>T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hời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gian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thực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hiện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nhanh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do </a:t>
            </a:r>
            <a:r>
              <a:rPr lang="en-US" sz="28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phải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tốn</a:t>
            </a:r>
            <a:r>
              <a:rPr lang="en-US" sz="2800" dirty="0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thời</a:t>
            </a:r>
            <a:r>
              <a:rPr lang="en-US" sz="2800" dirty="0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gian</a:t>
            </a:r>
            <a:r>
              <a:rPr lang="en-US" sz="2800" dirty="0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giải</a:t>
            </a:r>
            <a:r>
              <a:rPr lang="en-US" sz="2800" dirty="0">
                <a:solidFill>
                  <a:srgbClr val="67659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lại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một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số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BD15B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bài</a:t>
            </a:r>
            <a:r>
              <a:rPr lang="en-US" sz="2800" dirty="0">
                <a:solidFill>
                  <a:srgbClr val="FBD15B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FBD15B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toán</a:t>
            </a:r>
            <a:r>
              <a:rPr lang="en-US" sz="2800" dirty="0">
                <a:solidFill>
                  <a:srgbClr val="FBD15B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con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đã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giải</a:t>
            </a:r>
            <a:r>
              <a:rPr lang="en-US" sz="24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1800" dirty="0">
              <a:latin typeface="Pangolin" panose="00000500000000000000" pitchFamily="2" charset="0"/>
            </a:endParaRPr>
          </a:p>
        </p:txBody>
      </p:sp>
      <p:pic>
        <p:nvPicPr>
          <p:cNvPr id="6" name="Picture 5" descr="A picture containing clock&#10;&#10;Description automatically generated">
            <a:extLst>
              <a:ext uri="{FF2B5EF4-FFF2-40B4-BE49-F238E27FC236}">
                <a16:creationId xmlns:a16="http://schemas.microsoft.com/office/drawing/2014/main" id="{DA401201-6FA0-461F-9D15-5589D99F8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375" y="-170081"/>
            <a:ext cx="2493010" cy="249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1689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2B958E-A373-45F0-80A0-196410F41D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31" y="385739"/>
            <a:ext cx="7704000" cy="572700"/>
          </a:xfrm>
        </p:spPr>
        <p:txBody>
          <a:bodyPr/>
          <a:lstStyle/>
          <a:p>
            <a:r>
              <a:rPr lang="en-US" sz="3200" dirty="0" err="1">
                <a:latin typeface="Pangolin" panose="00000500000000000000" pitchFamily="2" charset="0"/>
              </a:rPr>
              <a:t>Các</a:t>
            </a:r>
            <a:r>
              <a:rPr lang="en-US" sz="3200" dirty="0"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yếu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tố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cơ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bản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latin typeface="Pangolin" panose="00000500000000000000" pitchFamily="2" charset="0"/>
              </a:rPr>
              <a:t>của</a:t>
            </a:r>
            <a:r>
              <a:rPr lang="en-US" sz="3200" dirty="0">
                <a:latin typeface="Pangolin" panose="00000500000000000000" pitchFamily="2" charset="0"/>
              </a:rPr>
              <a:t> QHĐ</a:t>
            </a:r>
          </a:p>
        </p:txBody>
      </p:sp>
      <p:grpSp>
        <p:nvGrpSpPr>
          <p:cNvPr id="4" name="Google Shape;6152;p47">
            <a:extLst>
              <a:ext uri="{FF2B5EF4-FFF2-40B4-BE49-F238E27FC236}">
                <a16:creationId xmlns:a16="http://schemas.microsoft.com/office/drawing/2014/main" id="{B9ABF7FC-AFF9-4A67-920C-58F222FC9FD0}"/>
              </a:ext>
            </a:extLst>
          </p:cNvPr>
          <p:cNvGrpSpPr/>
          <p:nvPr/>
        </p:nvGrpSpPr>
        <p:grpSpPr>
          <a:xfrm>
            <a:off x="2912807" y="1982411"/>
            <a:ext cx="3579177" cy="2252018"/>
            <a:chOff x="2599038" y="1866150"/>
            <a:chExt cx="4350525" cy="2737350"/>
          </a:xfrm>
        </p:grpSpPr>
        <p:sp>
          <p:nvSpPr>
            <p:cNvPr id="5" name="Google Shape;6153;p47">
              <a:extLst>
                <a:ext uri="{FF2B5EF4-FFF2-40B4-BE49-F238E27FC236}">
                  <a16:creationId xmlns:a16="http://schemas.microsoft.com/office/drawing/2014/main" id="{75FC99D8-8CDD-47F9-A09D-FCCB62C3282A}"/>
                </a:ext>
              </a:extLst>
            </p:cNvPr>
            <p:cNvSpPr/>
            <p:nvPr/>
          </p:nvSpPr>
          <p:spPr>
            <a:xfrm>
              <a:off x="2599588" y="3178025"/>
              <a:ext cx="1592100" cy="960975"/>
            </a:xfrm>
            <a:custGeom>
              <a:avLst/>
              <a:gdLst/>
              <a:ahLst/>
              <a:cxnLst/>
              <a:rect l="l" t="t" r="r" b="b"/>
              <a:pathLst>
                <a:path w="63684" h="38439" extrusionOk="0">
                  <a:moveTo>
                    <a:pt x="1" y="1"/>
                  </a:moveTo>
                  <a:lnTo>
                    <a:pt x="1" y="4977"/>
                  </a:lnTo>
                  <a:cubicBezTo>
                    <a:pt x="24" y="9724"/>
                    <a:pt x="3196" y="14495"/>
                    <a:pt x="9473" y="18101"/>
                  </a:cubicBezTo>
                  <a:cubicBezTo>
                    <a:pt x="9884" y="18352"/>
                    <a:pt x="10295" y="18558"/>
                    <a:pt x="10706" y="18786"/>
                  </a:cubicBezTo>
                  <a:cubicBezTo>
                    <a:pt x="10843" y="18854"/>
                    <a:pt x="10980" y="18923"/>
                    <a:pt x="11117" y="18991"/>
                  </a:cubicBezTo>
                  <a:cubicBezTo>
                    <a:pt x="11414" y="19151"/>
                    <a:pt x="11710" y="19288"/>
                    <a:pt x="12007" y="19425"/>
                  </a:cubicBezTo>
                  <a:cubicBezTo>
                    <a:pt x="12167" y="19493"/>
                    <a:pt x="12327" y="19585"/>
                    <a:pt x="12509" y="19653"/>
                  </a:cubicBezTo>
                  <a:cubicBezTo>
                    <a:pt x="12783" y="19767"/>
                    <a:pt x="13080" y="19904"/>
                    <a:pt x="13377" y="20018"/>
                  </a:cubicBezTo>
                  <a:cubicBezTo>
                    <a:pt x="13536" y="20087"/>
                    <a:pt x="13696" y="20155"/>
                    <a:pt x="13879" y="20224"/>
                  </a:cubicBezTo>
                  <a:cubicBezTo>
                    <a:pt x="13970" y="20270"/>
                    <a:pt x="14038" y="20315"/>
                    <a:pt x="14130" y="20338"/>
                  </a:cubicBezTo>
                  <a:cubicBezTo>
                    <a:pt x="14244" y="20384"/>
                    <a:pt x="14381" y="20429"/>
                    <a:pt x="14495" y="20475"/>
                  </a:cubicBezTo>
                  <a:cubicBezTo>
                    <a:pt x="14906" y="20635"/>
                    <a:pt x="15294" y="20772"/>
                    <a:pt x="15705" y="20909"/>
                  </a:cubicBezTo>
                  <a:cubicBezTo>
                    <a:pt x="15910" y="20977"/>
                    <a:pt x="16116" y="21046"/>
                    <a:pt x="16321" y="21114"/>
                  </a:cubicBezTo>
                  <a:cubicBezTo>
                    <a:pt x="16755" y="21274"/>
                    <a:pt x="17188" y="21388"/>
                    <a:pt x="17622" y="21525"/>
                  </a:cubicBezTo>
                  <a:cubicBezTo>
                    <a:pt x="17759" y="21571"/>
                    <a:pt x="17873" y="21616"/>
                    <a:pt x="18010" y="21639"/>
                  </a:cubicBezTo>
                  <a:cubicBezTo>
                    <a:pt x="18056" y="21662"/>
                    <a:pt x="18101" y="21662"/>
                    <a:pt x="18147" y="21685"/>
                  </a:cubicBezTo>
                  <a:cubicBezTo>
                    <a:pt x="18444" y="21776"/>
                    <a:pt x="18763" y="21844"/>
                    <a:pt x="19060" y="21913"/>
                  </a:cubicBezTo>
                  <a:cubicBezTo>
                    <a:pt x="19288" y="21981"/>
                    <a:pt x="19539" y="22050"/>
                    <a:pt x="19790" y="22118"/>
                  </a:cubicBezTo>
                  <a:cubicBezTo>
                    <a:pt x="20110" y="22187"/>
                    <a:pt x="20430" y="22255"/>
                    <a:pt x="20749" y="22324"/>
                  </a:cubicBezTo>
                  <a:cubicBezTo>
                    <a:pt x="20955" y="22369"/>
                    <a:pt x="21160" y="22415"/>
                    <a:pt x="21365" y="22461"/>
                  </a:cubicBezTo>
                  <a:cubicBezTo>
                    <a:pt x="21411" y="22484"/>
                    <a:pt x="21480" y="22484"/>
                    <a:pt x="21525" y="22506"/>
                  </a:cubicBezTo>
                  <a:cubicBezTo>
                    <a:pt x="22050" y="22598"/>
                    <a:pt x="22575" y="22712"/>
                    <a:pt x="23100" y="22803"/>
                  </a:cubicBezTo>
                  <a:cubicBezTo>
                    <a:pt x="23283" y="22826"/>
                    <a:pt x="23465" y="22849"/>
                    <a:pt x="23625" y="22872"/>
                  </a:cubicBezTo>
                  <a:cubicBezTo>
                    <a:pt x="23922" y="22917"/>
                    <a:pt x="24219" y="22963"/>
                    <a:pt x="24515" y="23009"/>
                  </a:cubicBezTo>
                  <a:cubicBezTo>
                    <a:pt x="24561" y="23031"/>
                    <a:pt x="24629" y="23031"/>
                    <a:pt x="24698" y="23031"/>
                  </a:cubicBezTo>
                  <a:cubicBezTo>
                    <a:pt x="24926" y="23077"/>
                    <a:pt x="25154" y="23100"/>
                    <a:pt x="25360" y="23123"/>
                  </a:cubicBezTo>
                  <a:cubicBezTo>
                    <a:pt x="25679" y="23168"/>
                    <a:pt x="25999" y="23191"/>
                    <a:pt x="26318" y="23237"/>
                  </a:cubicBezTo>
                  <a:cubicBezTo>
                    <a:pt x="26570" y="23260"/>
                    <a:pt x="26798" y="23282"/>
                    <a:pt x="27026" y="23305"/>
                  </a:cubicBezTo>
                  <a:cubicBezTo>
                    <a:pt x="27231" y="23328"/>
                    <a:pt x="27414" y="23351"/>
                    <a:pt x="27620" y="23351"/>
                  </a:cubicBezTo>
                  <a:cubicBezTo>
                    <a:pt x="27734" y="23374"/>
                    <a:pt x="27848" y="23374"/>
                    <a:pt x="27985" y="23374"/>
                  </a:cubicBezTo>
                  <a:cubicBezTo>
                    <a:pt x="28213" y="23397"/>
                    <a:pt x="28464" y="23419"/>
                    <a:pt x="28692" y="23442"/>
                  </a:cubicBezTo>
                  <a:cubicBezTo>
                    <a:pt x="29012" y="23442"/>
                    <a:pt x="29331" y="23465"/>
                    <a:pt x="29651" y="23488"/>
                  </a:cubicBezTo>
                  <a:cubicBezTo>
                    <a:pt x="29879" y="23488"/>
                    <a:pt x="30130" y="23511"/>
                    <a:pt x="30381" y="23511"/>
                  </a:cubicBezTo>
                  <a:cubicBezTo>
                    <a:pt x="30518" y="23511"/>
                    <a:pt x="30655" y="23534"/>
                    <a:pt x="30792" y="23534"/>
                  </a:cubicBezTo>
                  <a:lnTo>
                    <a:pt x="33029" y="23534"/>
                  </a:lnTo>
                  <a:cubicBezTo>
                    <a:pt x="33280" y="23534"/>
                    <a:pt x="33554" y="23534"/>
                    <a:pt x="33828" y="23511"/>
                  </a:cubicBezTo>
                  <a:lnTo>
                    <a:pt x="34170" y="23511"/>
                  </a:lnTo>
                  <a:cubicBezTo>
                    <a:pt x="34536" y="23511"/>
                    <a:pt x="34901" y="23488"/>
                    <a:pt x="35266" y="23465"/>
                  </a:cubicBezTo>
                  <a:cubicBezTo>
                    <a:pt x="35654" y="23442"/>
                    <a:pt x="36019" y="23442"/>
                    <a:pt x="36407" y="23419"/>
                  </a:cubicBezTo>
                  <a:lnTo>
                    <a:pt x="37046" y="23419"/>
                  </a:lnTo>
                  <a:cubicBezTo>
                    <a:pt x="37275" y="23397"/>
                    <a:pt x="37526" y="23397"/>
                    <a:pt x="37777" y="23397"/>
                  </a:cubicBezTo>
                  <a:cubicBezTo>
                    <a:pt x="37982" y="23397"/>
                    <a:pt x="38188" y="23419"/>
                    <a:pt x="38393" y="23419"/>
                  </a:cubicBezTo>
                  <a:lnTo>
                    <a:pt x="39146" y="23419"/>
                  </a:lnTo>
                  <a:cubicBezTo>
                    <a:pt x="39352" y="23442"/>
                    <a:pt x="39534" y="23442"/>
                    <a:pt x="39717" y="23442"/>
                  </a:cubicBezTo>
                  <a:cubicBezTo>
                    <a:pt x="39991" y="23465"/>
                    <a:pt x="40242" y="23488"/>
                    <a:pt x="40493" y="23488"/>
                  </a:cubicBezTo>
                  <a:cubicBezTo>
                    <a:pt x="40676" y="23511"/>
                    <a:pt x="40881" y="23511"/>
                    <a:pt x="41064" y="23534"/>
                  </a:cubicBezTo>
                  <a:cubicBezTo>
                    <a:pt x="41315" y="23556"/>
                    <a:pt x="41566" y="23579"/>
                    <a:pt x="41840" y="23602"/>
                  </a:cubicBezTo>
                  <a:cubicBezTo>
                    <a:pt x="42022" y="23625"/>
                    <a:pt x="42205" y="23625"/>
                    <a:pt x="42387" y="23648"/>
                  </a:cubicBezTo>
                  <a:cubicBezTo>
                    <a:pt x="42661" y="23693"/>
                    <a:pt x="42912" y="23716"/>
                    <a:pt x="43186" y="23739"/>
                  </a:cubicBezTo>
                  <a:cubicBezTo>
                    <a:pt x="43346" y="23762"/>
                    <a:pt x="43529" y="23785"/>
                    <a:pt x="43711" y="23807"/>
                  </a:cubicBezTo>
                  <a:cubicBezTo>
                    <a:pt x="44008" y="23853"/>
                    <a:pt x="44282" y="23899"/>
                    <a:pt x="44579" y="23944"/>
                  </a:cubicBezTo>
                  <a:cubicBezTo>
                    <a:pt x="44716" y="23967"/>
                    <a:pt x="44853" y="23990"/>
                    <a:pt x="45012" y="24013"/>
                  </a:cubicBezTo>
                  <a:cubicBezTo>
                    <a:pt x="45423" y="24081"/>
                    <a:pt x="45857" y="24173"/>
                    <a:pt x="46291" y="24264"/>
                  </a:cubicBezTo>
                  <a:cubicBezTo>
                    <a:pt x="46473" y="24287"/>
                    <a:pt x="46679" y="24332"/>
                    <a:pt x="46884" y="24378"/>
                  </a:cubicBezTo>
                  <a:cubicBezTo>
                    <a:pt x="47135" y="24447"/>
                    <a:pt x="47409" y="24492"/>
                    <a:pt x="47683" y="24561"/>
                  </a:cubicBezTo>
                  <a:cubicBezTo>
                    <a:pt x="47866" y="24606"/>
                    <a:pt x="48048" y="24675"/>
                    <a:pt x="48231" y="24720"/>
                  </a:cubicBezTo>
                  <a:cubicBezTo>
                    <a:pt x="48482" y="24789"/>
                    <a:pt x="48756" y="24835"/>
                    <a:pt x="48984" y="24903"/>
                  </a:cubicBezTo>
                  <a:cubicBezTo>
                    <a:pt x="49121" y="24949"/>
                    <a:pt x="49235" y="24994"/>
                    <a:pt x="49372" y="25017"/>
                  </a:cubicBezTo>
                  <a:cubicBezTo>
                    <a:pt x="49737" y="25131"/>
                    <a:pt x="50102" y="25245"/>
                    <a:pt x="50468" y="25360"/>
                  </a:cubicBezTo>
                  <a:cubicBezTo>
                    <a:pt x="50627" y="25428"/>
                    <a:pt x="50787" y="25474"/>
                    <a:pt x="50947" y="25519"/>
                  </a:cubicBezTo>
                  <a:cubicBezTo>
                    <a:pt x="51267" y="25633"/>
                    <a:pt x="51609" y="25770"/>
                    <a:pt x="51928" y="25885"/>
                  </a:cubicBezTo>
                  <a:cubicBezTo>
                    <a:pt x="52065" y="25930"/>
                    <a:pt x="52202" y="25999"/>
                    <a:pt x="52339" y="26044"/>
                  </a:cubicBezTo>
                  <a:cubicBezTo>
                    <a:pt x="52910" y="26273"/>
                    <a:pt x="53481" y="26524"/>
                    <a:pt x="54028" y="26775"/>
                  </a:cubicBezTo>
                  <a:cubicBezTo>
                    <a:pt x="54143" y="26843"/>
                    <a:pt x="54257" y="26889"/>
                    <a:pt x="54348" y="26935"/>
                  </a:cubicBezTo>
                  <a:cubicBezTo>
                    <a:pt x="54919" y="27208"/>
                    <a:pt x="55489" y="27505"/>
                    <a:pt x="56014" y="27802"/>
                  </a:cubicBezTo>
                  <a:cubicBezTo>
                    <a:pt x="61104" y="30746"/>
                    <a:pt x="63661" y="34581"/>
                    <a:pt x="63684" y="38438"/>
                  </a:cubicBezTo>
                  <a:lnTo>
                    <a:pt x="63684" y="33463"/>
                  </a:lnTo>
                  <a:cubicBezTo>
                    <a:pt x="63661" y="29605"/>
                    <a:pt x="61127" y="25770"/>
                    <a:pt x="56037" y="22826"/>
                  </a:cubicBezTo>
                  <a:cubicBezTo>
                    <a:pt x="55489" y="22529"/>
                    <a:pt x="54941" y="22233"/>
                    <a:pt x="54371" y="21959"/>
                  </a:cubicBezTo>
                  <a:cubicBezTo>
                    <a:pt x="54257" y="21913"/>
                    <a:pt x="54165" y="21844"/>
                    <a:pt x="54051" y="21799"/>
                  </a:cubicBezTo>
                  <a:cubicBezTo>
                    <a:pt x="53503" y="21548"/>
                    <a:pt x="52933" y="21297"/>
                    <a:pt x="52362" y="21068"/>
                  </a:cubicBezTo>
                  <a:cubicBezTo>
                    <a:pt x="52317" y="21046"/>
                    <a:pt x="52271" y="21023"/>
                    <a:pt x="52225" y="21000"/>
                  </a:cubicBezTo>
                  <a:cubicBezTo>
                    <a:pt x="52134" y="20977"/>
                    <a:pt x="52020" y="20931"/>
                    <a:pt x="51928" y="20909"/>
                  </a:cubicBezTo>
                  <a:cubicBezTo>
                    <a:pt x="51609" y="20772"/>
                    <a:pt x="51289" y="20658"/>
                    <a:pt x="50970" y="20543"/>
                  </a:cubicBezTo>
                  <a:cubicBezTo>
                    <a:pt x="50810" y="20498"/>
                    <a:pt x="50650" y="20429"/>
                    <a:pt x="50468" y="20384"/>
                  </a:cubicBezTo>
                  <a:cubicBezTo>
                    <a:pt x="50125" y="20270"/>
                    <a:pt x="49760" y="20155"/>
                    <a:pt x="49395" y="20041"/>
                  </a:cubicBezTo>
                  <a:cubicBezTo>
                    <a:pt x="49281" y="20018"/>
                    <a:pt x="49189" y="19973"/>
                    <a:pt x="49098" y="19950"/>
                  </a:cubicBezTo>
                  <a:cubicBezTo>
                    <a:pt x="49075" y="19950"/>
                    <a:pt x="49030" y="19950"/>
                    <a:pt x="49007" y="19927"/>
                  </a:cubicBezTo>
                  <a:cubicBezTo>
                    <a:pt x="48756" y="19859"/>
                    <a:pt x="48505" y="19790"/>
                    <a:pt x="48254" y="19722"/>
                  </a:cubicBezTo>
                  <a:cubicBezTo>
                    <a:pt x="48071" y="19676"/>
                    <a:pt x="47888" y="19630"/>
                    <a:pt x="47683" y="19585"/>
                  </a:cubicBezTo>
                  <a:cubicBezTo>
                    <a:pt x="47432" y="19516"/>
                    <a:pt x="47158" y="19471"/>
                    <a:pt x="46884" y="19402"/>
                  </a:cubicBezTo>
                  <a:cubicBezTo>
                    <a:pt x="46724" y="19379"/>
                    <a:pt x="46565" y="19334"/>
                    <a:pt x="46405" y="19288"/>
                  </a:cubicBezTo>
                  <a:cubicBezTo>
                    <a:pt x="46359" y="19288"/>
                    <a:pt x="46336" y="19288"/>
                    <a:pt x="46291" y="19265"/>
                  </a:cubicBezTo>
                  <a:cubicBezTo>
                    <a:pt x="45880" y="19197"/>
                    <a:pt x="45446" y="19105"/>
                    <a:pt x="45012" y="19037"/>
                  </a:cubicBezTo>
                  <a:cubicBezTo>
                    <a:pt x="44875" y="19014"/>
                    <a:pt x="44739" y="18991"/>
                    <a:pt x="44579" y="18969"/>
                  </a:cubicBezTo>
                  <a:cubicBezTo>
                    <a:pt x="44350" y="18923"/>
                    <a:pt x="44099" y="18877"/>
                    <a:pt x="43848" y="18854"/>
                  </a:cubicBezTo>
                  <a:cubicBezTo>
                    <a:pt x="43803" y="18854"/>
                    <a:pt x="43757" y="18832"/>
                    <a:pt x="43711" y="18832"/>
                  </a:cubicBezTo>
                  <a:cubicBezTo>
                    <a:pt x="43552" y="18809"/>
                    <a:pt x="43369" y="18786"/>
                    <a:pt x="43186" y="18763"/>
                  </a:cubicBezTo>
                  <a:cubicBezTo>
                    <a:pt x="42935" y="18740"/>
                    <a:pt x="42661" y="18695"/>
                    <a:pt x="42410" y="18672"/>
                  </a:cubicBezTo>
                  <a:cubicBezTo>
                    <a:pt x="42228" y="18649"/>
                    <a:pt x="42022" y="18649"/>
                    <a:pt x="41840" y="18626"/>
                  </a:cubicBezTo>
                  <a:cubicBezTo>
                    <a:pt x="41680" y="18603"/>
                    <a:pt x="41520" y="18580"/>
                    <a:pt x="41338" y="18580"/>
                  </a:cubicBezTo>
                  <a:cubicBezTo>
                    <a:pt x="41246" y="18558"/>
                    <a:pt x="41155" y="18558"/>
                    <a:pt x="41086" y="18558"/>
                  </a:cubicBezTo>
                  <a:cubicBezTo>
                    <a:pt x="40881" y="18535"/>
                    <a:pt x="40698" y="18535"/>
                    <a:pt x="40493" y="18512"/>
                  </a:cubicBezTo>
                  <a:cubicBezTo>
                    <a:pt x="40242" y="18489"/>
                    <a:pt x="39991" y="18489"/>
                    <a:pt x="39740" y="18466"/>
                  </a:cubicBezTo>
                  <a:cubicBezTo>
                    <a:pt x="39557" y="18466"/>
                    <a:pt x="39352" y="18466"/>
                    <a:pt x="39169" y="18444"/>
                  </a:cubicBezTo>
                  <a:lnTo>
                    <a:pt x="38804" y="18444"/>
                  </a:lnTo>
                  <a:cubicBezTo>
                    <a:pt x="38735" y="18432"/>
                    <a:pt x="38673" y="18432"/>
                    <a:pt x="38610" y="18432"/>
                  </a:cubicBezTo>
                  <a:cubicBezTo>
                    <a:pt x="38547" y="18432"/>
                    <a:pt x="38484" y="18432"/>
                    <a:pt x="38416" y="18421"/>
                  </a:cubicBezTo>
                  <a:lnTo>
                    <a:pt x="37046" y="18421"/>
                  </a:lnTo>
                  <a:cubicBezTo>
                    <a:pt x="36841" y="18444"/>
                    <a:pt x="36636" y="18444"/>
                    <a:pt x="36430" y="18444"/>
                  </a:cubicBezTo>
                  <a:lnTo>
                    <a:pt x="36156" y="18444"/>
                  </a:lnTo>
                  <a:cubicBezTo>
                    <a:pt x="35859" y="18466"/>
                    <a:pt x="35563" y="18466"/>
                    <a:pt x="35289" y="18489"/>
                  </a:cubicBezTo>
                  <a:cubicBezTo>
                    <a:pt x="34809" y="18512"/>
                    <a:pt x="34330" y="18535"/>
                    <a:pt x="33851" y="18535"/>
                  </a:cubicBezTo>
                  <a:cubicBezTo>
                    <a:pt x="33577" y="18558"/>
                    <a:pt x="33303" y="18558"/>
                    <a:pt x="33029" y="18558"/>
                  </a:cubicBezTo>
                  <a:lnTo>
                    <a:pt x="31317" y="18558"/>
                  </a:lnTo>
                  <a:cubicBezTo>
                    <a:pt x="30998" y="18558"/>
                    <a:pt x="30701" y="18535"/>
                    <a:pt x="30381" y="18535"/>
                  </a:cubicBezTo>
                  <a:cubicBezTo>
                    <a:pt x="30153" y="18535"/>
                    <a:pt x="29902" y="18512"/>
                    <a:pt x="29651" y="18512"/>
                  </a:cubicBezTo>
                  <a:cubicBezTo>
                    <a:pt x="29331" y="18489"/>
                    <a:pt x="29035" y="18466"/>
                    <a:pt x="28715" y="18444"/>
                  </a:cubicBezTo>
                  <a:cubicBezTo>
                    <a:pt x="28464" y="18444"/>
                    <a:pt x="28236" y="18421"/>
                    <a:pt x="27985" y="18398"/>
                  </a:cubicBezTo>
                  <a:cubicBezTo>
                    <a:pt x="27665" y="18375"/>
                    <a:pt x="27346" y="18352"/>
                    <a:pt x="27049" y="18329"/>
                  </a:cubicBezTo>
                  <a:cubicBezTo>
                    <a:pt x="26798" y="18307"/>
                    <a:pt x="26570" y="18284"/>
                    <a:pt x="26341" y="18261"/>
                  </a:cubicBezTo>
                  <a:cubicBezTo>
                    <a:pt x="26022" y="18215"/>
                    <a:pt x="25702" y="18170"/>
                    <a:pt x="25383" y="18147"/>
                  </a:cubicBezTo>
                  <a:cubicBezTo>
                    <a:pt x="25154" y="18101"/>
                    <a:pt x="24926" y="18078"/>
                    <a:pt x="24721" y="18056"/>
                  </a:cubicBezTo>
                  <a:cubicBezTo>
                    <a:pt x="24356" y="18010"/>
                    <a:pt x="23990" y="17941"/>
                    <a:pt x="23648" y="17896"/>
                  </a:cubicBezTo>
                  <a:cubicBezTo>
                    <a:pt x="23465" y="17873"/>
                    <a:pt x="23306" y="17850"/>
                    <a:pt x="23123" y="17804"/>
                  </a:cubicBezTo>
                  <a:cubicBezTo>
                    <a:pt x="22598" y="17713"/>
                    <a:pt x="22073" y="17622"/>
                    <a:pt x="21548" y="17531"/>
                  </a:cubicBezTo>
                  <a:cubicBezTo>
                    <a:pt x="21274" y="17462"/>
                    <a:pt x="21023" y="17394"/>
                    <a:pt x="20749" y="17348"/>
                  </a:cubicBezTo>
                  <a:cubicBezTo>
                    <a:pt x="20430" y="17279"/>
                    <a:pt x="20110" y="17211"/>
                    <a:pt x="19790" y="17120"/>
                  </a:cubicBezTo>
                  <a:cubicBezTo>
                    <a:pt x="19562" y="17074"/>
                    <a:pt x="19311" y="17006"/>
                    <a:pt x="19060" y="16937"/>
                  </a:cubicBezTo>
                  <a:cubicBezTo>
                    <a:pt x="18763" y="16869"/>
                    <a:pt x="18467" y="16777"/>
                    <a:pt x="18147" y="16709"/>
                  </a:cubicBezTo>
                  <a:cubicBezTo>
                    <a:pt x="17987" y="16640"/>
                    <a:pt x="17805" y="16595"/>
                    <a:pt x="17645" y="16549"/>
                  </a:cubicBezTo>
                  <a:cubicBezTo>
                    <a:pt x="17211" y="16412"/>
                    <a:pt x="16755" y="16275"/>
                    <a:pt x="16321" y="16138"/>
                  </a:cubicBezTo>
                  <a:cubicBezTo>
                    <a:pt x="16116" y="16070"/>
                    <a:pt x="15933" y="16001"/>
                    <a:pt x="15728" y="15933"/>
                  </a:cubicBezTo>
                  <a:cubicBezTo>
                    <a:pt x="15317" y="15796"/>
                    <a:pt x="14906" y="15636"/>
                    <a:pt x="14518" y="15499"/>
                  </a:cubicBezTo>
                  <a:cubicBezTo>
                    <a:pt x="14312" y="15408"/>
                    <a:pt x="14084" y="15339"/>
                    <a:pt x="13879" y="15248"/>
                  </a:cubicBezTo>
                  <a:cubicBezTo>
                    <a:pt x="13719" y="15180"/>
                    <a:pt x="13559" y="15111"/>
                    <a:pt x="13399" y="15043"/>
                  </a:cubicBezTo>
                  <a:cubicBezTo>
                    <a:pt x="13103" y="14928"/>
                    <a:pt x="12806" y="14791"/>
                    <a:pt x="12509" y="14677"/>
                  </a:cubicBezTo>
                  <a:cubicBezTo>
                    <a:pt x="12349" y="14586"/>
                    <a:pt x="12190" y="14518"/>
                    <a:pt x="12030" y="14449"/>
                  </a:cubicBezTo>
                  <a:cubicBezTo>
                    <a:pt x="11733" y="14312"/>
                    <a:pt x="11436" y="14152"/>
                    <a:pt x="11140" y="14015"/>
                  </a:cubicBezTo>
                  <a:cubicBezTo>
                    <a:pt x="11003" y="13947"/>
                    <a:pt x="10866" y="13878"/>
                    <a:pt x="10729" y="13810"/>
                  </a:cubicBezTo>
                  <a:cubicBezTo>
                    <a:pt x="10295" y="13582"/>
                    <a:pt x="9884" y="13353"/>
                    <a:pt x="9473" y="13125"/>
                  </a:cubicBezTo>
                  <a:cubicBezTo>
                    <a:pt x="3196" y="9496"/>
                    <a:pt x="47" y="4748"/>
                    <a:pt x="1" y="1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6154;p47">
              <a:extLst>
                <a:ext uri="{FF2B5EF4-FFF2-40B4-BE49-F238E27FC236}">
                  <a16:creationId xmlns:a16="http://schemas.microsoft.com/office/drawing/2014/main" id="{9285F820-EB22-4F95-937F-A75D5C7A8BBE}"/>
                </a:ext>
              </a:extLst>
            </p:cNvPr>
            <p:cNvSpPr/>
            <p:nvPr/>
          </p:nvSpPr>
          <p:spPr>
            <a:xfrm>
              <a:off x="6581463" y="2207375"/>
              <a:ext cx="214600" cy="421725"/>
            </a:xfrm>
            <a:custGeom>
              <a:avLst/>
              <a:gdLst/>
              <a:ahLst/>
              <a:cxnLst/>
              <a:rect l="l" t="t" r="r" b="b"/>
              <a:pathLst>
                <a:path w="8584" h="16869" extrusionOk="0">
                  <a:moveTo>
                    <a:pt x="24" y="1"/>
                  </a:moveTo>
                  <a:lnTo>
                    <a:pt x="1" y="4977"/>
                  </a:lnTo>
                  <a:cubicBezTo>
                    <a:pt x="1" y="5433"/>
                    <a:pt x="320" y="5890"/>
                    <a:pt x="914" y="6232"/>
                  </a:cubicBezTo>
                  <a:cubicBezTo>
                    <a:pt x="6004" y="9177"/>
                    <a:pt x="8560" y="13011"/>
                    <a:pt x="8583" y="16869"/>
                  </a:cubicBezTo>
                  <a:lnTo>
                    <a:pt x="8583" y="11893"/>
                  </a:lnTo>
                  <a:cubicBezTo>
                    <a:pt x="8560" y="8035"/>
                    <a:pt x="6027" y="4201"/>
                    <a:pt x="937" y="1256"/>
                  </a:cubicBezTo>
                  <a:cubicBezTo>
                    <a:pt x="320" y="891"/>
                    <a:pt x="24" y="457"/>
                    <a:pt x="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6155;p47">
              <a:extLst>
                <a:ext uri="{FF2B5EF4-FFF2-40B4-BE49-F238E27FC236}">
                  <a16:creationId xmlns:a16="http://schemas.microsoft.com/office/drawing/2014/main" id="{D03BF1DD-A239-418E-91E7-1F6CDF452EC5}"/>
                </a:ext>
              </a:extLst>
            </p:cNvPr>
            <p:cNvSpPr/>
            <p:nvPr/>
          </p:nvSpPr>
          <p:spPr>
            <a:xfrm>
              <a:off x="2752538" y="2801975"/>
              <a:ext cx="1298200" cy="502750"/>
            </a:xfrm>
            <a:custGeom>
              <a:avLst/>
              <a:gdLst/>
              <a:ahLst/>
              <a:cxnLst/>
              <a:rect l="l" t="t" r="r" b="b"/>
              <a:pathLst>
                <a:path w="51928" h="20110" extrusionOk="0">
                  <a:moveTo>
                    <a:pt x="25884" y="1"/>
                  </a:moveTo>
                  <a:cubicBezTo>
                    <a:pt x="25405" y="1"/>
                    <a:pt x="24948" y="1"/>
                    <a:pt x="24469" y="24"/>
                  </a:cubicBezTo>
                  <a:lnTo>
                    <a:pt x="24355" y="24"/>
                  </a:lnTo>
                  <a:cubicBezTo>
                    <a:pt x="24241" y="24"/>
                    <a:pt x="24126" y="24"/>
                    <a:pt x="23989" y="47"/>
                  </a:cubicBezTo>
                  <a:cubicBezTo>
                    <a:pt x="23716" y="47"/>
                    <a:pt x="23419" y="69"/>
                    <a:pt x="23122" y="92"/>
                  </a:cubicBezTo>
                  <a:cubicBezTo>
                    <a:pt x="22940" y="92"/>
                    <a:pt x="22780" y="115"/>
                    <a:pt x="22597" y="115"/>
                  </a:cubicBezTo>
                  <a:cubicBezTo>
                    <a:pt x="22323" y="138"/>
                    <a:pt x="22027" y="161"/>
                    <a:pt x="21753" y="183"/>
                  </a:cubicBezTo>
                  <a:cubicBezTo>
                    <a:pt x="21661" y="206"/>
                    <a:pt x="21570" y="206"/>
                    <a:pt x="21456" y="206"/>
                  </a:cubicBezTo>
                  <a:cubicBezTo>
                    <a:pt x="21387" y="229"/>
                    <a:pt x="21342" y="229"/>
                    <a:pt x="21273" y="229"/>
                  </a:cubicBezTo>
                  <a:cubicBezTo>
                    <a:pt x="20817" y="275"/>
                    <a:pt x="20383" y="343"/>
                    <a:pt x="19972" y="389"/>
                  </a:cubicBezTo>
                  <a:cubicBezTo>
                    <a:pt x="19904" y="389"/>
                    <a:pt x="19835" y="412"/>
                    <a:pt x="19767" y="412"/>
                  </a:cubicBezTo>
                  <a:cubicBezTo>
                    <a:pt x="19265" y="480"/>
                    <a:pt x="18762" y="572"/>
                    <a:pt x="18283" y="640"/>
                  </a:cubicBezTo>
                  <a:cubicBezTo>
                    <a:pt x="18238" y="663"/>
                    <a:pt x="18192" y="663"/>
                    <a:pt x="18146" y="663"/>
                  </a:cubicBezTo>
                  <a:cubicBezTo>
                    <a:pt x="18009" y="686"/>
                    <a:pt x="17872" y="731"/>
                    <a:pt x="17758" y="754"/>
                  </a:cubicBezTo>
                  <a:cubicBezTo>
                    <a:pt x="17530" y="800"/>
                    <a:pt x="17324" y="823"/>
                    <a:pt x="17096" y="868"/>
                  </a:cubicBezTo>
                  <a:cubicBezTo>
                    <a:pt x="16914" y="914"/>
                    <a:pt x="16731" y="960"/>
                    <a:pt x="16548" y="1005"/>
                  </a:cubicBezTo>
                  <a:cubicBezTo>
                    <a:pt x="16320" y="1051"/>
                    <a:pt x="16115" y="1096"/>
                    <a:pt x="15909" y="1142"/>
                  </a:cubicBezTo>
                  <a:cubicBezTo>
                    <a:pt x="15727" y="1188"/>
                    <a:pt x="15544" y="1233"/>
                    <a:pt x="15362" y="1279"/>
                  </a:cubicBezTo>
                  <a:cubicBezTo>
                    <a:pt x="15156" y="1348"/>
                    <a:pt x="14928" y="1393"/>
                    <a:pt x="14722" y="1439"/>
                  </a:cubicBezTo>
                  <a:cubicBezTo>
                    <a:pt x="14540" y="1507"/>
                    <a:pt x="14357" y="1553"/>
                    <a:pt x="14175" y="1599"/>
                  </a:cubicBezTo>
                  <a:cubicBezTo>
                    <a:pt x="13992" y="1667"/>
                    <a:pt x="13787" y="1736"/>
                    <a:pt x="13581" y="1781"/>
                  </a:cubicBezTo>
                  <a:cubicBezTo>
                    <a:pt x="13513" y="1804"/>
                    <a:pt x="13421" y="1827"/>
                    <a:pt x="13353" y="1850"/>
                  </a:cubicBezTo>
                  <a:cubicBezTo>
                    <a:pt x="13284" y="1873"/>
                    <a:pt x="13216" y="1918"/>
                    <a:pt x="13125" y="1941"/>
                  </a:cubicBezTo>
                  <a:cubicBezTo>
                    <a:pt x="12759" y="2055"/>
                    <a:pt x="12394" y="2192"/>
                    <a:pt x="12029" y="2306"/>
                  </a:cubicBezTo>
                  <a:cubicBezTo>
                    <a:pt x="11938" y="2352"/>
                    <a:pt x="11824" y="2398"/>
                    <a:pt x="11732" y="2420"/>
                  </a:cubicBezTo>
                  <a:cubicBezTo>
                    <a:pt x="11299" y="2603"/>
                    <a:pt x="10842" y="2763"/>
                    <a:pt x="10431" y="2968"/>
                  </a:cubicBezTo>
                  <a:cubicBezTo>
                    <a:pt x="10317" y="2991"/>
                    <a:pt x="10226" y="3037"/>
                    <a:pt x="10135" y="3082"/>
                  </a:cubicBezTo>
                  <a:cubicBezTo>
                    <a:pt x="9792" y="3242"/>
                    <a:pt x="9450" y="3402"/>
                    <a:pt x="9107" y="3562"/>
                  </a:cubicBezTo>
                  <a:cubicBezTo>
                    <a:pt x="8993" y="3630"/>
                    <a:pt x="8879" y="3676"/>
                    <a:pt x="8765" y="3744"/>
                  </a:cubicBezTo>
                  <a:cubicBezTo>
                    <a:pt x="8354" y="3950"/>
                    <a:pt x="7943" y="4178"/>
                    <a:pt x="7555" y="4406"/>
                  </a:cubicBezTo>
                  <a:cubicBezTo>
                    <a:pt x="7418" y="4475"/>
                    <a:pt x="7304" y="4543"/>
                    <a:pt x="7190" y="4612"/>
                  </a:cubicBezTo>
                  <a:cubicBezTo>
                    <a:pt x="7099" y="4657"/>
                    <a:pt x="7007" y="4726"/>
                    <a:pt x="6916" y="4794"/>
                  </a:cubicBezTo>
                  <a:cubicBezTo>
                    <a:pt x="6756" y="4885"/>
                    <a:pt x="6597" y="4977"/>
                    <a:pt x="6460" y="5068"/>
                  </a:cubicBezTo>
                  <a:cubicBezTo>
                    <a:pt x="6323" y="5159"/>
                    <a:pt x="6163" y="5274"/>
                    <a:pt x="6026" y="5365"/>
                  </a:cubicBezTo>
                  <a:cubicBezTo>
                    <a:pt x="5889" y="5456"/>
                    <a:pt x="5752" y="5570"/>
                    <a:pt x="5615" y="5662"/>
                  </a:cubicBezTo>
                  <a:cubicBezTo>
                    <a:pt x="5478" y="5753"/>
                    <a:pt x="5341" y="5867"/>
                    <a:pt x="5204" y="5958"/>
                  </a:cubicBezTo>
                  <a:cubicBezTo>
                    <a:pt x="5067" y="6072"/>
                    <a:pt x="4953" y="6164"/>
                    <a:pt x="4816" y="6278"/>
                  </a:cubicBezTo>
                  <a:cubicBezTo>
                    <a:pt x="4679" y="6369"/>
                    <a:pt x="4565" y="6483"/>
                    <a:pt x="4451" y="6575"/>
                  </a:cubicBezTo>
                  <a:cubicBezTo>
                    <a:pt x="4314" y="6689"/>
                    <a:pt x="4200" y="6780"/>
                    <a:pt x="4086" y="6894"/>
                  </a:cubicBezTo>
                  <a:cubicBezTo>
                    <a:pt x="4040" y="6940"/>
                    <a:pt x="3972" y="6985"/>
                    <a:pt x="3926" y="7031"/>
                  </a:cubicBezTo>
                  <a:cubicBezTo>
                    <a:pt x="3880" y="7077"/>
                    <a:pt x="3835" y="7122"/>
                    <a:pt x="3789" y="7168"/>
                  </a:cubicBezTo>
                  <a:cubicBezTo>
                    <a:pt x="3606" y="7351"/>
                    <a:pt x="3401" y="7556"/>
                    <a:pt x="3218" y="7739"/>
                  </a:cubicBezTo>
                  <a:cubicBezTo>
                    <a:pt x="3150" y="7807"/>
                    <a:pt x="3082" y="7876"/>
                    <a:pt x="3013" y="7944"/>
                  </a:cubicBezTo>
                  <a:cubicBezTo>
                    <a:pt x="2785" y="8195"/>
                    <a:pt x="2557" y="8469"/>
                    <a:pt x="2351" y="8743"/>
                  </a:cubicBezTo>
                  <a:cubicBezTo>
                    <a:pt x="2351" y="8743"/>
                    <a:pt x="2328" y="8743"/>
                    <a:pt x="2328" y="8766"/>
                  </a:cubicBezTo>
                  <a:cubicBezTo>
                    <a:pt x="2283" y="8811"/>
                    <a:pt x="2237" y="8880"/>
                    <a:pt x="2191" y="8926"/>
                  </a:cubicBezTo>
                  <a:cubicBezTo>
                    <a:pt x="2077" y="9108"/>
                    <a:pt x="1940" y="9291"/>
                    <a:pt x="1826" y="9451"/>
                  </a:cubicBezTo>
                  <a:cubicBezTo>
                    <a:pt x="1758" y="9542"/>
                    <a:pt x="1712" y="9633"/>
                    <a:pt x="1644" y="9724"/>
                  </a:cubicBezTo>
                  <a:cubicBezTo>
                    <a:pt x="1552" y="9884"/>
                    <a:pt x="1438" y="10044"/>
                    <a:pt x="1370" y="10181"/>
                  </a:cubicBezTo>
                  <a:cubicBezTo>
                    <a:pt x="1347" y="10227"/>
                    <a:pt x="1301" y="10272"/>
                    <a:pt x="1301" y="10295"/>
                  </a:cubicBezTo>
                  <a:cubicBezTo>
                    <a:pt x="1255" y="10364"/>
                    <a:pt x="1210" y="10432"/>
                    <a:pt x="1187" y="10500"/>
                  </a:cubicBezTo>
                  <a:cubicBezTo>
                    <a:pt x="1119" y="10637"/>
                    <a:pt x="1050" y="10774"/>
                    <a:pt x="982" y="10889"/>
                  </a:cubicBezTo>
                  <a:cubicBezTo>
                    <a:pt x="936" y="11003"/>
                    <a:pt x="890" y="11117"/>
                    <a:pt x="822" y="11231"/>
                  </a:cubicBezTo>
                  <a:cubicBezTo>
                    <a:pt x="776" y="11368"/>
                    <a:pt x="708" y="11482"/>
                    <a:pt x="662" y="11619"/>
                  </a:cubicBezTo>
                  <a:cubicBezTo>
                    <a:pt x="639" y="11665"/>
                    <a:pt x="616" y="11710"/>
                    <a:pt x="594" y="11779"/>
                  </a:cubicBezTo>
                  <a:cubicBezTo>
                    <a:pt x="571" y="11824"/>
                    <a:pt x="571" y="11893"/>
                    <a:pt x="548" y="11961"/>
                  </a:cubicBezTo>
                  <a:cubicBezTo>
                    <a:pt x="502" y="12075"/>
                    <a:pt x="457" y="12212"/>
                    <a:pt x="411" y="12327"/>
                  </a:cubicBezTo>
                  <a:cubicBezTo>
                    <a:pt x="388" y="12441"/>
                    <a:pt x="342" y="12555"/>
                    <a:pt x="320" y="12692"/>
                  </a:cubicBezTo>
                  <a:cubicBezTo>
                    <a:pt x="274" y="12806"/>
                    <a:pt x="251" y="12943"/>
                    <a:pt x="228" y="13057"/>
                  </a:cubicBezTo>
                  <a:cubicBezTo>
                    <a:pt x="206" y="13125"/>
                    <a:pt x="183" y="13171"/>
                    <a:pt x="183" y="13240"/>
                  </a:cubicBezTo>
                  <a:cubicBezTo>
                    <a:pt x="160" y="13285"/>
                    <a:pt x="160" y="13354"/>
                    <a:pt x="160" y="13399"/>
                  </a:cubicBezTo>
                  <a:cubicBezTo>
                    <a:pt x="137" y="13536"/>
                    <a:pt x="114" y="13673"/>
                    <a:pt x="91" y="13787"/>
                  </a:cubicBezTo>
                  <a:cubicBezTo>
                    <a:pt x="69" y="13901"/>
                    <a:pt x="69" y="14016"/>
                    <a:pt x="46" y="14153"/>
                  </a:cubicBezTo>
                  <a:cubicBezTo>
                    <a:pt x="46" y="14267"/>
                    <a:pt x="23" y="14404"/>
                    <a:pt x="23" y="14541"/>
                  </a:cubicBezTo>
                  <a:cubicBezTo>
                    <a:pt x="23" y="14609"/>
                    <a:pt x="0" y="14655"/>
                    <a:pt x="0" y="14723"/>
                  </a:cubicBezTo>
                  <a:cubicBezTo>
                    <a:pt x="0" y="14837"/>
                    <a:pt x="0" y="14929"/>
                    <a:pt x="0" y="15043"/>
                  </a:cubicBezTo>
                  <a:lnTo>
                    <a:pt x="0" y="19516"/>
                  </a:lnTo>
                  <a:cubicBezTo>
                    <a:pt x="23" y="19380"/>
                    <a:pt x="23" y="19243"/>
                    <a:pt x="46" y="19128"/>
                  </a:cubicBezTo>
                  <a:cubicBezTo>
                    <a:pt x="46" y="19014"/>
                    <a:pt x="69" y="18900"/>
                    <a:pt x="69" y="18786"/>
                  </a:cubicBezTo>
                  <a:cubicBezTo>
                    <a:pt x="91" y="18649"/>
                    <a:pt x="114" y="18512"/>
                    <a:pt x="137" y="18398"/>
                  </a:cubicBezTo>
                  <a:cubicBezTo>
                    <a:pt x="160" y="18261"/>
                    <a:pt x="183" y="18147"/>
                    <a:pt x="206" y="18033"/>
                  </a:cubicBezTo>
                  <a:cubicBezTo>
                    <a:pt x="228" y="17919"/>
                    <a:pt x="274" y="17782"/>
                    <a:pt x="297" y="17668"/>
                  </a:cubicBezTo>
                  <a:cubicBezTo>
                    <a:pt x="342" y="17553"/>
                    <a:pt x="365" y="17439"/>
                    <a:pt x="411" y="17325"/>
                  </a:cubicBezTo>
                  <a:cubicBezTo>
                    <a:pt x="434" y="17188"/>
                    <a:pt x="479" y="17074"/>
                    <a:pt x="525" y="16937"/>
                  </a:cubicBezTo>
                  <a:cubicBezTo>
                    <a:pt x="571" y="16823"/>
                    <a:pt x="616" y="16709"/>
                    <a:pt x="662" y="16595"/>
                  </a:cubicBezTo>
                  <a:cubicBezTo>
                    <a:pt x="708" y="16481"/>
                    <a:pt x="753" y="16344"/>
                    <a:pt x="822" y="16207"/>
                  </a:cubicBezTo>
                  <a:cubicBezTo>
                    <a:pt x="867" y="16093"/>
                    <a:pt x="913" y="15979"/>
                    <a:pt x="959" y="15887"/>
                  </a:cubicBezTo>
                  <a:cubicBezTo>
                    <a:pt x="1027" y="15750"/>
                    <a:pt x="1096" y="15613"/>
                    <a:pt x="1164" y="15499"/>
                  </a:cubicBezTo>
                  <a:cubicBezTo>
                    <a:pt x="1233" y="15385"/>
                    <a:pt x="1278" y="15271"/>
                    <a:pt x="1347" y="15180"/>
                  </a:cubicBezTo>
                  <a:cubicBezTo>
                    <a:pt x="1438" y="15020"/>
                    <a:pt x="1529" y="14860"/>
                    <a:pt x="1621" y="14700"/>
                  </a:cubicBezTo>
                  <a:cubicBezTo>
                    <a:pt x="1689" y="14609"/>
                    <a:pt x="1735" y="14518"/>
                    <a:pt x="1803" y="14426"/>
                  </a:cubicBezTo>
                  <a:cubicBezTo>
                    <a:pt x="1917" y="14267"/>
                    <a:pt x="2054" y="14084"/>
                    <a:pt x="2191" y="13924"/>
                  </a:cubicBezTo>
                  <a:cubicBezTo>
                    <a:pt x="2237" y="13856"/>
                    <a:pt x="2283" y="13787"/>
                    <a:pt x="2328" y="13719"/>
                  </a:cubicBezTo>
                  <a:cubicBezTo>
                    <a:pt x="2534" y="13445"/>
                    <a:pt x="2762" y="13194"/>
                    <a:pt x="3013" y="12920"/>
                  </a:cubicBezTo>
                  <a:cubicBezTo>
                    <a:pt x="3082" y="12851"/>
                    <a:pt x="3150" y="12783"/>
                    <a:pt x="3196" y="12715"/>
                  </a:cubicBezTo>
                  <a:cubicBezTo>
                    <a:pt x="3401" y="12532"/>
                    <a:pt x="3584" y="12327"/>
                    <a:pt x="3789" y="12144"/>
                  </a:cubicBezTo>
                  <a:cubicBezTo>
                    <a:pt x="3880" y="12053"/>
                    <a:pt x="3972" y="11961"/>
                    <a:pt x="4063" y="11870"/>
                  </a:cubicBezTo>
                  <a:cubicBezTo>
                    <a:pt x="4177" y="11779"/>
                    <a:pt x="4314" y="11665"/>
                    <a:pt x="4428" y="11550"/>
                  </a:cubicBezTo>
                  <a:cubicBezTo>
                    <a:pt x="4565" y="11459"/>
                    <a:pt x="4679" y="11345"/>
                    <a:pt x="4793" y="11254"/>
                  </a:cubicBezTo>
                  <a:cubicBezTo>
                    <a:pt x="4930" y="11140"/>
                    <a:pt x="5067" y="11048"/>
                    <a:pt x="5204" y="10934"/>
                  </a:cubicBezTo>
                  <a:cubicBezTo>
                    <a:pt x="5318" y="10843"/>
                    <a:pt x="5455" y="10752"/>
                    <a:pt x="5592" y="10637"/>
                  </a:cubicBezTo>
                  <a:cubicBezTo>
                    <a:pt x="5729" y="10546"/>
                    <a:pt x="5866" y="10455"/>
                    <a:pt x="6026" y="10341"/>
                  </a:cubicBezTo>
                  <a:cubicBezTo>
                    <a:pt x="6163" y="10249"/>
                    <a:pt x="6300" y="10158"/>
                    <a:pt x="6437" y="10067"/>
                  </a:cubicBezTo>
                  <a:cubicBezTo>
                    <a:pt x="6597" y="9953"/>
                    <a:pt x="6756" y="9861"/>
                    <a:pt x="6893" y="9770"/>
                  </a:cubicBezTo>
                  <a:cubicBezTo>
                    <a:pt x="7122" y="9633"/>
                    <a:pt x="7327" y="9496"/>
                    <a:pt x="7532" y="9382"/>
                  </a:cubicBezTo>
                  <a:cubicBezTo>
                    <a:pt x="7920" y="9154"/>
                    <a:pt x="8331" y="8926"/>
                    <a:pt x="8742" y="8720"/>
                  </a:cubicBezTo>
                  <a:cubicBezTo>
                    <a:pt x="8856" y="8652"/>
                    <a:pt x="8993" y="8606"/>
                    <a:pt x="9107" y="8538"/>
                  </a:cubicBezTo>
                  <a:cubicBezTo>
                    <a:pt x="9427" y="8378"/>
                    <a:pt x="9769" y="8218"/>
                    <a:pt x="10112" y="8081"/>
                  </a:cubicBezTo>
                  <a:cubicBezTo>
                    <a:pt x="10203" y="8035"/>
                    <a:pt x="10317" y="7990"/>
                    <a:pt x="10408" y="7944"/>
                  </a:cubicBezTo>
                  <a:cubicBezTo>
                    <a:pt x="10842" y="7761"/>
                    <a:pt x="11276" y="7579"/>
                    <a:pt x="11709" y="7396"/>
                  </a:cubicBezTo>
                  <a:cubicBezTo>
                    <a:pt x="11824" y="7373"/>
                    <a:pt x="11915" y="7328"/>
                    <a:pt x="12006" y="7305"/>
                  </a:cubicBezTo>
                  <a:cubicBezTo>
                    <a:pt x="12371" y="7168"/>
                    <a:pt x="12737" y="7031"/>
                    <a:pt x="13125" y="6917"/>
                  </a:cubicBezTo>
                  <a:cubicBezTo>
                    <a:pt x="13262" y="6871"/>
                    <a:pt x="13421" y="6826"/>
                    <a:pt x="13558" y="6780"/>
                  </a:cubicBezTo>
                  <a:cubicBezTo>
                    <a:pt x="13764" y="6711"/>
                    <a:pt x="13969" y="6643"/>
                    <a:pt x="14175" y="6597"/>
                  </a:cubicBezTo>
                  <a:cubicBezTo>
                    <a:pt x="14357" y="6529"/>
                    <a:pt x="14540" y="6483"/>
                    <a:pt x="14722" y="6438"/>
                  </a:cubicBezTo>
                  <a:cubicBezTo>
                    <a:pt x="14928" y="6369"/>
                    <a:pt x="15133" y="6323"/>
                    <a:pt x="15339" y="6278"/>
                  </a:cubicBezTo>
                  <a:cubicBezTo>
                    <a:pt x="15521" y="6209"/>
                    <a:pt x="15704" y="6164"/>
                    <a:pt x="15887" y="6118"/>
                  </a:cubicBezTo>
                  <a:cubicBezTo>
                    <a:pt x="16115" y="6072"/>
                    <a:pt x="16320" y="6027"/>
                    <a:pt x="16526" y="5981"/>
                  </a:cubicBezTo>
                  <a:cubicBezTo>
                    <a:pt x="16708" y="5935"/>
                    <a:pt x="16891" y="5890"/>
                    <a:pt x="17096" y="5867"/>
                  </a:cubicBezTo>
                  <a:cubicBezTo>
                    <a:pt x="17302" y="5821"/>
                    <a:pt x="17530" y="5776"/>
                    <a:pt x="17735" y="5730"/>
                  </a:cubicBezTo>
                  <a:cubicBezTo>
                    <a:pt x="17918" y="5707"/>
                    <a:pt x="18101" y="5662"/>
                    <a:pt x="18283" y="5639"/>
                  </a:cubicBezTo>
                  <a:cubicBezTo>
                    <a:pt x="18762" y="5547"/>
                    <a:pt x="19242" y="5456"/>
                    <a:pt x="19744" y="5388"/>
                  </a:cubicBezTo>
                  <a:cubicBezTo>
                    <a:pt x="19812" y="5388"/>
                    <a:pt x="19881" y="5388"/>
                    <a:pt x="19949" y="5365"/>
                  </a:cubicBezTo>
                  <a:cubicBezTo>
                    <a:pt x="20383" y="5319"/>
                    <a:pt x="20817" y="5251"/>
                    <a:pt x="21250" y="5228"/>
                  </a:cubicBezTo>
                  <a:cubicBezTo>
                    <a:pt x="21410" y="5205"/>
                    <a:pt x="21570" y="5182"/>
                    <a:pt x="21753" y="5159"/>
                  </a:cubicBezTo>
                  <a:cubicBezTo>
                    <a:pt x="22027" y="5137"/>
                    <a:pt x="22300" y="5114"/>
                    <a:pt x="22574" y="5091"/>
                  </a:cubicBezTo>
                  <a:cubicBezTo>
                    <a:pt x="22757" y="5091"/>
                    <a:pt x="22940" y="5068"/>
                    <a:pt x="23099" y="5068"/>
                  </a:cubicBezTo>
                  <a:cubicBezTo>
                    <a:pt x="23396" y="5045"/>
                    <a:pt x="23693" y="5022"/>
                    <a:pt x="23989" y="5022"/>
                  </a:cubicBezTo>
                  <a:cubicBezTo>
                    <a:pt x="24149" y="5022"/>
                    <a:pt x="24309" y="5000"/>
                    <a:pt x="24469" y="5000"/>
                  </a:cubicBezTo>
                  <a:cubicBezTo>
                    <a:pt x="24925" y="4977"/>
                    <a:pt x="25405" y="4977"/>
                    <a:pt x="25861" y="4977"/>
                  </a:cubicBezTo>
                  <a:cubicBezTo>
                    <a:pt x="26272" y="4977"/>
                    <a:pt x="26660" y="4977"/>
                    <a:pt x="27048" y="5000"/>
                  </a:cubicBezTo>
                  <a:cubicBezTo>
                    <a:pt x="27322" y="5000"/>
                    <a:pt x="27573" y="5000"/>
                    <a:pt x="27824" y="5022"/>
                  </a:cubicBezTo>
                  <a:cubicBezTo>
                    <a:pt x="27984" y="5022"/>
                    <a:pt x="28144" y="5022"/>
                    <a:pt x="28326" y="5045"/>
                  </a:cubicBezTo>
                  <a:cubicBezTo>
                    <a:pt x="28600" y="5045"/>
                    <a:pt x="28874" y="5068"/>
                    <a:pt x="29148" y="5091"/>
                  </a:cubicBezTo>
                  <a:cubicBezTo>
                    <a:pt x="29285" y="5114"/>
                    <a:pt x="29445" y="5114"/>
                    <a:pt x="29582" y="5137"/>
                  </a:cubicBezTo>
                  <a:cubicBezTo>
                    <a:pt x="29924" y="5159"/>
                    <a:pt x="30266" y="5182"/>
                    <a:pt x="30609" y="5228"/>
                  </a:cubicBezTo>
                  <a:cubicBezTo>
                    <a:pt x="30677" y="5228"/>
                    <a:pt x="30746" y="5251"/>
                    <a:pt x="30837" y="5251"/>
                  </a:cubicBezTo>
                  <a:cubicBezTo>
                    <a:pt x="31248" y="5296"/>
                    <a:pt x="31659" y="5342"/>
                    <a:pt x="32070" y="5410"/>
                  </a:cubicBezTo>
                  <a:cubicBezTo>
                    <a:pt x="32161" y="5410"/>
                    <a:pt x="32229" y="5433"/>
                    <a:pt x="32321" y="5433"/>
                  </a:cubicBezTo>
                  <a:cubicBezTo>
                    <a:pt x="32640" y="5502"/>
                    <a:pt x="32983" y="5547"/>
                    <a:pt x="33325" y="5593"/>
                  </a:cubicBezTo>
                  <a:cubicBezTo>
                    <a:pt x="33462" y="5639"/>
                    <a:pt x="33622" y="5662"/>
                    <a:pt x="33759" y="5684"/>
                  </a:cubicBezTo>
                  <a:cubicBezTo>
                    <a:pt x="34033" y="5730"/>
                    <a:pt x="34284" y="5776"/>
                    <a:pt x="34558" y="5844"/>
                  </a:cubicBezTo>
                  <a:cubicBezTo>
                    <a:pt x="34695" y="5867"/>
                    <a:pt x="34832" y="5890"/>
                    <a:pt x="34968" y="5935"/>
                  </a:cubicBezTo>
                  <a:cubicBezTo>
                    <a:pt x="35265" y="5981"/>
                    <a:pt x="35562" y="6050"/>
                    <a:pt x="35836" y="6118"/>
                  </a:cubicBezTo>
                  <a:cubicBezTo>
                    <a:pt x="35996" y="6164"/>
                    <a:pt x="36155" y="6209"/>
                    <a:pt x="36315" y="6255"/>
                  </a:cubicBezTo>
                  <a:cubicBezTo>
                    <a:pt x="36589" y="6301"/>
                    <a:pt x="36863" y="6369"/>
                    <a:pt x="37114" y="6460"/>
                  </a:cubicBezTo>
                  <a:cubicBezTo>
                    <a:pt x="37251" y="6483"/>
                    <a:pt x="37411" y="6529"/>
                    <a:pt x="37548" y="6575"/>
                  </a:cubicBezTo>
                  <a:cubicBezTo>
                    <a:pt x="37959" y="6689"/>
                    <a:pt x="38347" y="6826"/>
                    <a:pt x="38757" y="6940"/>
                  </a:cubicBezTo>
                  <a:cubicBezTo>
                    <a:pt x="38826" y="6985"/>
                    <a:pt x="38917" y="7008"/>
                    <a:pt x="38986" y="7031"/>
                  </a:cubicBezTo>
                  <a:cubicBezTo>
                    <a:pt x="39442" y="7191"/>
                    <a:pt x="39899" y="7351"/>
                    <a:pt x="40355" y="7533"/>
                  </a:cubicBezTo>
                  <a:cubicBezTo>
                    <a:pt x="40447" y="7556"/>
                    <a:pt x="40538" y="7602"/>
                    <a:pt x="40629" y="7625"/>
                  </a:cubicBezTo>
                  <a:cubicBezTo>
                    <a:pt x="41223" y="7876"/>
                    <a:pt x="41793" y="8127"/>
                    <a:pt x="42364" y="8401"/>
                  </a:cubicBezTo>
                  <a:cubicBezTo>
                    <a:pt x="42410" y="8423"/>
                    <a:pt x="42478" y="8446"/>
                    <a:pt x="42524" y="8469"/>
                  </a:cubicBezTo>
                  <a:cubicBezTo>
                    <a:pt x="43117" y="8766"/>
                    <a:pt x="43688" y="9063"/>
                    <a:pt x="44258" y="9382"/>
                  </a:cubicBezTo>
                  <a:cubicBezTo>
                    <a:pt x="47157" y="11048"/>
                    <a:pt x="49211" y="13011"/>
                    <a:pt x="50467" y="15088"/>
                  </a:cubicBezTo>
                  <a:cubicBezTo>
                    <a:pt x="51426" y="16686"/>
                    <a:pt x="51905" y="18375"/>
                    <a:pt x="51905" y="20110"/>
                  </a:cubicBezTo>
                  <a:lnTo>
                    <a:pt x="51928" y="15134"/>
                  </a:lnTo>
                  <a:cubicBezTo>
                    <a:pt x="51928" y="13376"/>
                    <a:pt x="51448" y="11710"/>
                    <a:pt x="50490" y="10112"/>
                  </a:cubicBezTo>
                  <a:cubicBezTo>
                    <a:pt x="49234" y="8035"/>
                    <a:pt x="47157" y="6072"/>
                    <a:pt x="44258" y="4406"/>
                  </a:cubicBezTo>
                  <a:cubicBezTo>
                    <a:pt x="43711" y="4064"/>
                    <a:pt x="43140" y="3767"/>
                    <a:pt x="42546" y="3493"/>
                  </a:cubicBezTo>
                  <a:cubicBezTo>
                    <a:pt x="42478" y="3470"/>
                    <a:pt x="42432" y="3425"/>
                    <a:pt x="42387" y="3402"/>
                  </a:cubicBezTo>
                  <a:cubicBezTo>
                    <a:pt x="41816" y="3151"/>
                    <a:pt x="41223" y="2900"/>
                    <a:pt x="40629" y="2649"/>
                  </a:cubicBezTo>
                  <a:cubicBezTo>
                    <a:pt x="40583" y="2626"/>
                    <a:pt x="40538" y="2603"/>
                    <a:pt x="40492" y="2580"/>
                  </a:cubicBezTo>
                  <a:cubicBezTo>
                    <a:pt x="40447" y="2580"/>
                    <a:pt x="40401" y="2557"/>
                    <a:pt x="40355" y="2534"/>
                  </a:cubicBezTo>
                  <a:cubicBezTo>
                    <a:pt x="39922" y="2375"/>
                    <a:pt x="39465" y="2192"/>
                    <a:pt x="39009" y="2055"/>
                  </a:cubicBezTo>
                  <a:cubicBezTo>
                    <a:pt x="38917" y="2009"/>
                    <a:pt x="38849" y="1987"/>
                    <a:pt x="38757" y="1964"/>
                  </a:cubicBezTo>
                  <a:cubicBezTo>
                    <a:pt x="38369" y="1827"/>
                    <a:pt x="37981" y="1713"/>
                    <a:pt x="37571" y="1599"/>
                  </a:cubicBezTo>
                  <a:cubicBezTo>
                    <a:pt x="37502" y="1576"/>
                    <a:pt x="37434" y="1553"/>
                    <a:pt x="37365" y="1530"/>
                  </a:cubicBezTo>
                  <a:cubicBezTo>
                    <a:pt x="37297" y="1507"/>
                    <a:pt x="37205" y="1485"/>
                    <a:pt x="37137" y="1462"/>
                  </a:cubicBezTo>
                  <a:cubicBezTo>
                    <a:pt x="36863" y="1393"/>
                    <a:pt x="36612" y="1325"/>
                    <a:pt x="36338" y="1256"/>
                  </a:cubicBezTo>
                  <a:cubicBezTo>
                    <a:pt x="36178" y="1233"/>
                    <a:pt x="36018" y="1188"/>
                    <a:pt x="35859" y="1142"/>
                  </a:cubicBezTo>
                  <a:cubicBezTo>
                    <a:pt x="35562" y="1074"/>
                    <a:pt x="35265" y="1005"/>
                    <a:pt x="34968" y="937"/>
                  </a:cubicBezTo>
                  <a:cubicBezTo>
                    <a:pt x="34877" y="914"/>
                    <a:pt x="34763" y="891"/>
                    <a:pt x="34649" y="868"/>
                  </a:cubicBezTo>
                  <a:cubicBezTo>
                    <a:pt x="34626" y="868"/>
                    <a:pt x="34603" y="868"/>
                    <a:pt x="34558" y="845"/>
                  </a:cubicBezTo>
                  <a:cubicBezTo>
                    <a:pt x="34307" y="800"/>
                    <a:pt x="34055" y="754"/>
                    <a:pt x="33782" y="708"/>
                  </a:cubicBezTo>
                  <a:cubicBezTo>
                    <a:pt x="33622" y="686"/>
                    <a:pt x="33485" y="640"/>
                    <a:pt x="33325" y="617"/>
                  </a:cubicBezTo>
                  <a:cubicBezTo>
                    <a:pt x="33005" y="572"/>
                    <a:pt x="32663" y="503"/>
                    <a:pt x="32321" y="457"/>
                  </a:cubicBezTo>
                  <a:cubicBezTo>
                    <a:pt x="32252" y="457"/>
                    <a:pt x="32184" y="435"/>
                    <a:pt x="32092" y="435"/>
                  </a:cubicBezTo>
                  <a:cubicBezTo>
                    <a:pt x="31682" y="366"/>
                    <a:pt x="31271" y="320"/>
                    <a:pt x="30837" y="275"/>
                  </a:cubicBezTo>
                  <a:cubicBezTo>
                    <a:pt x="30769" y="252"/>
                    <a:pt x="30700" y="252"/>
                    <a:pt x="30632" y="252"/>
                  </a:cubicBezTo>
                  <a:cubicBezTo>
                    <a:pt x="30289" y="206"/>
                    <a:pt x="29947" y="183"/>
                    <a:pt x="29605" y="138"/>
                  </a:cubicBezTo>
                  <a:lnTo>
                    <a:pt x="29582" y="138"/>
                  </a:lnTo>
                  <a:cubicBezTo>
                    <a:pt x="29445" y="138"/>
                    <a:pt x="29308" y="138"/>
                    <a:pt x="29171" y="115"/>
                  </a:cubicBezTo>
                  <a:cubicBezTo>
                    <a:pt x="28897" y="92"/>
                    <a:pt x="28623" y="69"/>
                    <a:pt x="28326" y="69"/>
                  </a:cubicBezTo>
                  <a:cubicBezTo>
                    <a:pt x="28167" y="47"/>
                    <a:pt x="28007" y="47"/>
                    <a:pt x="27824" y="47"/>
                  </a:cubicBezTo>
                  <a:cubicBezTo>
                    <a:pt x="27573" y="24"/>
                    <a:pt x="27322" y="24"/>
                    <a:pt x="2707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6156;p47">
              <a:extLst>
                <a:ext uri="{FF2B5EF4-FFF2-40B4-BE49-F238E27FC236}">
                  <a16:creationId xmlns:a16="http://schemas.microsoft.com/office/drawing/2014/main" id="{BAA463C2-395B-496E-A2FE-EA9B824FC4B2}"/>
                </a:ext>
              </a:extLst>
            </p:cNvPr>
            <p:cNvSpPr/>
            <p:nvPr/>
          </p:nvSpPr>
          <p:spPr>
            <a:xfrm>
              <a:off x="2599038" y="1957450"/>
              <a:ext cx="4350525" cy="2521650"/>
            </a:xfrm>
            <a:custGeom>
              <a:avLst/>
              <a:gdLst/>
              <a:ahLst/>
              <a:cxnLst/>
              <a:rect l="l" t="t" r="r" b="b"/>
              <a:pathLst>
                <a:path w="174021" h="100866" extrusionOk="0">
                  <a:moveTo>
                    <a:pt x="84043" y="0"/>
                  </a:moveTo>
                  <a:cubicBezTo>
                    <a:pt x="75849" y="0"/>
                    <a:pt x="67631" y="1804"/>
                    <a:pt x="61400" y="5433"/>
                  </a:cubicBezTo>
                  <a:cubicBezTo>
                    <a:pt x="55169" y="9062"/>
                    <a:pt x="52042" y="13833"/>
                    <a:pt x="52065" y="18580"/>
                  </a:cubicBezTo>
                  <a:cubicBezTo>
                    <a:pt x="52110" y="23328"/>
                    <a:pt x="55260" y="28076"/>
                    <a:pt x="61537" y="31705"/>
                  </a:cubicBezTo>
                  <a:cubicBezTo>
                    <a:pt x="65052" y="33736"/>
                    <a:pt x="69206" y="35197"/>
                    <a:pt x="73612" y="36110"/>
                  </a:cubicBezTo>
                  <a:cubicBezTo>
                    <a:pt x="77038" y="36792"/>
                    <a:pt x="80618" y="37149"/>
                    <a:pt x="84310" y="37149"/>
                  </a:cubicBezTo>
                  <a:cubicBezTo>
                    <a:pt x="85316" y="37149"/>
                    <a:pt x="86331" y="37122"/>
                    <a:pt x="87353" y="37069"/>
                  </a:cubicBezTo>
                  <a:cubicBezTo>
                    <a:pt x="88153" y="37024"/>
                    <a:pt x="88957" y="37002"/>
                    <a:pt x="89761" y="37002"/>
                  </a:cubicBezTo>
                  <a:cubicBezTo>
                    <a:pt x="92670" y="37002"/>
                    <a:pt x="95582" y="37290"/>
                    <a:pt x="98354" y="37845"/>
                  </a:cubicBezTo>
                  <a:cubicBezTo>
                    <a:pt x="101824" y="38552"/>
                    <a:pt x="105065" y="39694"/>
                    <a:pt x="108192" y="41497"/>
                  </a:cubicBezTo>
                  <a:cubicBezTo>
                    <a:pt x="113282" y="44441"/>
                    <a:pt x="115816" y="48276"/>
                    <a:pt x="115839" y="52133"/>
                  </a:cubicBezTo>
                  <a:cubicBezTo>
                    <a:pt x="115861" y="55968"/>
                    <a:pt x="113373" y="59825"/>
                    <a:pt x="108306" y="62747"/>
                  </a:cubicBezTo>
                  <a:cubicBezTo>
                    <a:pt x="103239" y="65692"/>
                    <a:pt x="96620" y="67152"/>
                    <a:pt x="89977" y="67152"/>
                  </a:cubicBezTo>
                  <a:cubicBezTo>
                    <a:pt x="83312" y="67152"/>
                    <a:pt x="76670" y="65692"/>
                    <a:pt x="71580" y="62747"/>
                  </a:cubicBezTo>
                  <a:cubicBezTo>
                    <a:pt x="68727" y="61104"/>
                    <a:pt x="66673" y="59186"/>
                    <a:pt x="65417" y="57132"/>
                  </a:cubicBezTo>
                  <a:cubicBezTo>
                    <a:pt x="64162" y="55078"/>
                    <a:pt x="63683" y="52887"/>
                    <a:pt x="64048" y="50581"/>
                  </a:cubicBezTo>
                  <a:cubicBezTo>
                    <a:pt x="64459" y="47956"/>
                    <a:pt x="63911" y="45286"/>
                    <a:pt x="62404" y="42752"/>
                  </a:cubicBezTo>
                  <a:cubicBezTo>
                    <a:pt x="60852" y="40173"/>
                    <a:pt x="58273" y="37731"/>
                    <a:pt x="54712" y="35676"/>
                  </a:cubicBezTo>
                  <a:cubicBezTo>
                    <a:pt x="48474" y="32070"/>
                    <a:pt x="40297" y="30244"/>
                    <a:pt x="32153" y="30244"/>
                  </a:cubicBezTo>
                  <a:cubicBezTo>
                    <a:pt x="32102" y="30244"/>
                    <a:pt x="32052" y="30244"/>
                    <a:pt x="32001" y="30244"/>
                  </a:cubicBezTo>
                  <a:cubicBezTo>
                    <a:pt x="23807" y="30244"/>
                    <a:pt x="15590" y="32047"/>
                    <a:pt x="9358" y="35676"/>
                  </a:cubicBezTo>
                  <a:cubicBezTo>
                    <a:pt x="3127" y="39306"/>
                    <a:pt x="0" y="44053"/>
                    <a:pt x="23" y="48824"/>
                  </a:cubicBezTo>
                  <a:cubicBezTo>
                    <a:pt x="69" y="53571"/>
                    <a:pt x="3218" y="58319"/>
                    <a:pt x="9495" y="61948"/>
                  </a:cubicBezTo>
                  <a:cubicBezTo>
                    <a:pt x="13011" y="63980"/>
                    <a:pt x="17165" y="65441"/>
                    <a:pt x="21570" y="66354"/>
                  </a:cubicBezTo>
                  <a:cubicBezTo>
                    <a:pt x="24988" y="67048"/>
                    <a:pt x="28573" y="67395"/>
                    <a:pt x="32217" y="67395"/>
                  </a:cubicBezTo>
                  <a:cubicBezTo>
                    <a:pt x="33244" y="67395"/>
                    <a:pt x="34276" y="67367"/>
                    <a:pt x="35311" y="67312"/>
                  </a:cubicBezTo>
                  <a:cubicBezTo>
                    <a:pt x="36111" y="67268"/>
                    <a:pt x="36915" y="67246"/>
                    <a:pt x="37719" y="67246"/>
                  </a:cubicBezTo>
                  <a:cubicBezTo>
                    <a:pt x="40629" y="67246"/>
                    <a:pt x="43541" y="67534"/>
                    <a:pt x="46313" y="68088"/>
                  </a:cubicBezTo>
                  <a:cubicBezTo>
                    <a:pt x="49873" y="68819"/>
                    <a:pt x="53183" y="70006"/>
                    <a:pt x="56059" y="71649"/>
                  </a:cubicBezTo>
                  <a:cubicBezTo>
                    <a:pt x="61149" y="74593"/>
                    <a:pt x="63683" y="78428"/>
                    <a:pt x="63706" y="82286"/>
                  </a:cubicBezTo>
                  <a:cubicBezTo>
                    <a:pt x="63728" y="86143"/>
                    <a:pt x="61240" y="89978"/>
                    <a:pt x="56173" y="92922"/>
                  </a:cubicBezTo>
                  <a:cubicBezTo>
                    <a:pt x="51106" y="95867"/>
                    <a:pt x="44487" y="97327"/>
                    <a:pt x="37844" y="97327"/>
                  </a:cubicBezTo>
                  <a:cubicBezTo>
                    <a:pt x="31179" y="97327"/>
                    <a:pt x="24537" y="95867"/>
                    <a:pt x="19447" y="92922"/>
                  </a:cubicBezTo>
                  <a:cubicBezTo>
                    <a:pt x="18854" y="92580"/>
                    <a:pt x="18072" y="92409"/>
                    <a:pt x="17290" y="92409"/>
                  </a:cubicBezTo>
                  <a:cubicBezTo>
                    <a:pt x="16508" y="92409"/>
                    <a:pt x="15727" y="92580"/>
                    <a:pt x="15133" y="92922"/>
                  </a:cubicBezTo>
                  <a:cubicBezTo>
                    <a:pt x="13946" y="93607"/>
                    <a:pt x="13946" y="94725"/>
                    <a:pt x="15156" y="95433"/>
                  </a:cubicBezTo>
                  <a:cubicBezTo>
                    <a:pt x="21433" y="99039"/>
                    <a:pt x="29650" y="100865"/>
                    <a:pt x="37867" y="100865"/>
                  </a:cubicBezTo>
                  <a:cubicBezTo>
                    <a:pt x="46062" y="100865"/>
                    <a:pt x="54279" y="99039"/>
                    <a:pt x="60510" y="95433"/>
                  </a:cubicBezTo>
                  <a:cubicBezTo>
                    <a:pt x="66741" y="91804"/>
                    <a:pt x="69846" y="87033"/>
                    <a:pt x="69823" y="82286"/>
                  </a:cubicBezTo>
                  <a:cubicBezTo>
                    <a:pt x="69800" y="77538"/>
                    <a:pt x="66627" y="72767"/>
                    <a:pt x="60350" y="69161"/>
                  </a:cubicBezTo>
                  <a:cubicBezTo>
                    <a:pt x="56858" y="67130"/>
                    <a:pt x="52727" y="65646"/>
                    <a:pt x="48344" y="64756"/>
                  </a:cubicBezTo>
                  <a:cubicBezTo>
                    <a:pt x="44889" y="64050"/>
                    <a:pt x="41290" y="63703"/>
                    <a:pt x="37571" y="63703"/>
                  </a:cubicBezTo>
                  <a:cubicBezTo>
                    <a:pt x="36597" y="63703"/>
                    <a:pt x="35616" y="63727"/>
                    <a:pt x="34626" y="63774"/>
                  </a:cubicBezTo>
                  <a:cubicBezTo>
                    <a:pt x="33794" y="63820"/>
                    <a:pt x="32959" y="63843"/>
                    <a:pt x="32125" y="63843"/>
                  </a:cubicBezTo>
                  <a:cubicBezTo>
                    <a:pt x="29230" y="63843"/>
                    <a:pt x="26343" y="63565"/>
                    <a:pt x="23579" y="62998"/>
                  </a:cubicBezTo>
                  <a:cubicBezTo>
                    <a:pt x="20018" y="62291"/>
                    <a:pt x="16663" y="61104"/>
                    <a:pt x="13809" y="59437"/>
                  </a:cubicBezTo>
                  <a:cubicBezTo>
                    <a:pt x="8719" y="56516"/>
                    <a:pt x="6163" y="52658"/>
                    <a:pt x="6140" y="48824"/>
                  </a:cubicBezTo>
                  <a:cubicBezTo>
                    <a:pt x="6117" y="44966"/>
                    <a:pt x="8628" y="41109"/>
                    <a:pt x="13695" y="38187"/>
                  </a:cubicBezTo>
                  <a:cubicBezTo>
                    <a:pt x="18740" y="35243"/>
                    <a:pt x="25359" y="33782"/>
                    <a:pt x="32024" y="33782"/>
                  </a:cubicBezTo>
                  <a:cubicBezTo>
                    <a:pt x="38689" y="33782"/>
                    <a:pt x="45308" y="35243"/>
                    <a:pt x="50398" y="38187"/>
                  </a:cubicBezTo>
                  <a:cubicBezTo>
                    <a:pt x="53297" y="39853"/>
                    <a:pt x="55374" y="41816"/>
                    <a:pt x="56630" y="43893"/>
                  </a:cubicBezTo>
                  <a:cubicBezTo>
                    <a:pt x="57885" y="45993"/>
                    <a:pt x="58319" y="48207"/>
                    <a:pt x="57908" y="50558"/>
                  </a:cubicBezTo>
                  <a:cubicBezTo>
                    <a:pt x="57543" y="53161"/>
                    <a:pt x="58136" y="55808"/>
                    <a:pt x="59665" y="58296"/>
                  </a:cubicBezTo>
                  <a:cubicBezTo>
                    <a:pt x="61218" y="60830"/>
                    <a:pt x="63774" y="63226"/>
                    <a:pt x="67266" y="65258"/>
                  </a:cubicBezTo>
                  <a:cubicBezTo>
                    <a:pt x="73566" y="68887"/>
                    <a:pt x="81783" y="70713"/>
                    <a:pt x="89977" y="70713"/>
                  </a:cubicBezTo>
                  <a:cubicBezTo>
                    <a:pt x="98195" y="70713"/>
                    <a:pt x="106412" y="68887"/>
                    <a:pt x="112643" y="65258"/>
                  </a:cubicBezTo>
                  <a:cubicBezTo>
                    <a:pt x="118874" y="61629"/>
                    <a:pt x="121979" y="56881"/>
                    <a:pt x="121956" y="52133"/>
                  </a:cubicBezTo>
                  <a:cubicBezTo>
                    <a:pt x="121933" y="47431"/>
                    <a:pt x="118851" y="42729"/>
                    <a:pt x="112392" y="38918"/>
                  </a:cubicBezTo>
                  <a:cubicBezTo>
                    <a:pt x="108877" y="36886"/>
                    <a:pt x="104768" y="35402"/>
                    <a:pt x="100386" y="34512"/>
                  </a:cubicBezTo>
                  <a:cubicBezTo>
                    <a:pt x="96930" y="33807"/>
                    <a:pt x="93332" y="33460"/>
                    <a:pt x="89613" y="33460"/>
                  </a:cubicBezTo>
                  <a:cubicBezTo>
                    <a:pt x="88639" y="33460"/>
                    <a:pt x="87657" y="33483"/>
                    <a:pt x="86668" y="33531"/>
                  </a:cubicBezTo>
                  <a:cubicBezTo>
                    <a:pt x="85835" y="33577"/>
                    <a:pt x="85001" y="33600"/>
                    <a:pt x="84166" y="33600"/>
                  </a:cubicBezTo>
                  <a:cubicBezTo>
                    <a:pt x="81272" y="33600"/>
                    <a:pt x="78384" y="33322"/>
                    <a:pt x="75620" y="32755"/>
                  </a:cubicBezTo>
                  <a:cubicBezTo>
                    <a:pt x="72060" y="32047"/>
                    <a:pt x="68704" y="30860"/>
                    <a:pt x="65851" y="29194"/>
                  </a:cubicBezTo>
                  <a:cubicBezTo>
                    <a:pt x="60761" y="26272"/>
                    <a:pt x="58205" y="22415"/>
                    <a:pt x="58182" y="18580"/>
                  </a:cubicBezTo>
                  <a:cubicBezTo>
                    <a:pt x="58159" y="14723"/>
                    <a:pt x="60670" y="10865"/>
                    <a:pt x="65737" y="7944"/>
                  </a:cubicBezTo>
                  <a:cubicBezTo>
                    <a:pt x="70781" y="4999"/>
                    <a:pt x="77401" y="3538"/>
                    <a:pt x="84066" y="3538"/>
                  </a:cubicBezTo>
                  <a:cubicBezTo>
                    <a:pt x="90708" y="3538"/>
                    <a:pt x="97350" y="4999"/>
                    <a:pt x="102440" y="7944"/>
                  </a:cubicBezTo>
                  <a:cubicBezTo>
                    <a:pt x="105339" y="9610"/>
                    <a:pt x="107416" y="11573"/>
                    <a:pt x="108671" y="13650"/>
                  </a:cubicBezTo>
                  <a:cubicBezTo>
                    <a:pt x="109927" y="15750"/>
                    <a:pt x="110360" y="17964"/>
                    <a:pt x="109950" y="20315"/>
                  </a:cubicBezTo>
                  <a:cubicBezTo>
                    <a:pt x="109584" y="22917"/>
                    <a:pt x="110178" y="25565"/>
                    <a:pt x="111707" y="28053"/>
                  </a:cubicBezTo>
                  <a:cubicBezTo>
                    <a:pt x="113259" y="30609"/>
                    <a:pt x="115816" y="32983"/>
                    <a:pt x="119308" y="35014"/>
                  </a:cubicBezTo>
                  <a:cubicBezTo>
                    <a:pt x="125585" y="38644"/>
                    <a:pt x="133825" y="40470"/>
                    <a:pt x="142019" y="40470"/>
                  </a:cubicBezTo>
                  <a:cubicBezTo>
                    <a:pt x="150236" y="40470"/>
                    <a:pt x="158453" y="38644"/>
                    <a:pt x="164685" y="35014"/>
                  </a:cubicBezTo>
                  <a:cubicBezTo>
                    <a:pt x="170916" y="31385"/>
                    <a:pt x="174020" y="26638"/>
                    <a:pt x="173997" y="21890"/>
                  </a:cubicBezTo>
                  <a:cubicBezTo>
                    <a:pt x="173975" y="17142"/>
                    <a:pt x="170802" y="12372"/>
                    <a:pt x="164525" y="8743"/>
                  </a:cubicBezTo>
                  <a:cubicBezTo>
                    <a:pt x="163931" y="8400"/>
                    <a:pt x="163150" y="8229"/>
                    <a:pt x="162368" y="8229"/>
                  </a:cubicBezTo>
                  <a:cubicBezTo>
                    <a:pt x="161586" y="8229"/>
                    <a:pt x="160804" y="8400"/>
                    <a:pt x="160211" y="8743"/>
                  </a:cubicBezTo>
                  <a:cubicBezTo>
                    <a:pt x="159024" y="9427"/>
                    <a:pt x="159024" y="10546"/>
                    <a:pt x="160234" y="11253"/>
                  </a:cubicBezTo>
                  <a:cubicBezTo>
                    <a:pt x="165324" y="14198"/>
                    <a:pt x="167857" y="18032"/>
                    <a:pt x="167880" y="21890"/>
                  </a:cubicBezTo>
                  <a:cubicBezTo>
                    <a:pt x="167903" y="25747"/>
                    <a:pt x="165415" y="29582"/>
                    <a:pt x="160348" y="32504"/>
                  </a:cubicBezTo>
                  <a:cubicBezTo>
                    <a:pt x="155281" y="35448"/>
                    <a:pt x="148661" y="36909"/>
                    <a:pt x="142019" y="36932"/>
                  </a:cubicBezTo>
                  <a:cubicBezTo>
                    <a:pt x="135354" y="36909"/>
                    <a:pt x="128712" y="35448"/>
                    <a:pt x="123622" y="32504"/>
                  </a:cubicBezTo>
                  <a:cubicBezTo>
                    <a:pt x="120769" y="30860"/>
                    <a:pt x="118715" y="28943"/>
                    <a:pt x="117459" y="26889"/>
                  </a:cubicBezTo>
                  <a:cubicBezTo>
                    <a:pt x="116204" y="24834"/>
                    <a:pt x="115724" y="22643"/>
                    <a:pt x="116090" y="20338"/>
                  </a:cubicBezTo>
                  <a:cubicBezTo>
                    <a:pt x="116500" y="17713"/>
                    <a:pt x="115953" y="15042"/>
                    <a:pt x="114446" y="12509"/>
                  </a:cubicBezTo>
                  <a:cubicBezTo>
                    <a:pt x="112894" y="9929"/>
                    <a:pt x="110315" y="7487"/>
                    <a:pt x="106754" y="5433"/>
                  </a:cubicBezTo>
                  <a:cubicBezTo>
                    <a:pt x="100477" y="1804"/>
                    <a:pt x="92237" y="0"/>
                    <a:pt x="8404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6157;p47">
              <a:extLst>
                <a:ext uri="{FF2B5EF4-FFF2-40B4-BE49-F238E27FC236}">
                  <a16:creationId xmlns:a16="http://schemas.microsoft.com/office/drawing/2014/main" id="{A04F651A-B242-42FD-A632-468463BC0774}"/>
                </a:ext>
              </a:extLst>
            </p:cNvPr>
            <p:cNvSpPr/>
            <p:nvPr/>
          </p:nvSpPr>
          <p:spPr>
            <a:xfrm>
              <a:off x="2710863" y="2805975"/>
              <a:ext cx="445125" cy="198600"/>
            </a:xfrm>
            <a:custGeom>
              <a:avLst/>
              <a:gdLst/>
              <a:ahLst/>
              <a:cxnLst/>
              <a:rect l="l" t="t" r="r" b="b"/>
              <a:pathLst>
                <a:path w="17805" h="7944" extrusionOk="0">
                  <a:moveTo>
                    <a:pt x="1" y="2763"/>
                  </a:moveTo>
                  <a:cubicBezTo>
                    <a:pt x="1" y="4086"/>
                    <a:pt x="868" y="5410"/>
                    <a:pt x="2626" y="6437"/>
                  </a:cubicBezTo>
                  <a:lnTo>
                    <a:pt x="2626" y="6437"/>
                  </a:lnTo>
                  <a:cubicBezTo>
                    <a:pt x="2831" y="6551"/>
                    <a:pt x="3059" y="6666"/>
                    <a:pt x="3288" y="6757"/>
                  </a:cubicBezTo>
                  <a:lnTo>
                    <a:pt x="3288" y="6757"/>
                  </a:lnTo>
                  <a:cubicBezTo>
                    <a:pt x="3356" y="6803"/>
                    <a:pt x="3447" y="6825"/>
                    <a:pt x="3516" y="6871"/>
                  </a:cubicBezTo>
                  <a:lnTo>
                    <a:pt x="3516" y="6871"/>
                  </a:lnTo>
                  <a:cubicBezTo>
                    <a:pt x="3653" y="6917"/>
                    <a:pt x="3767" y="6985"/>
                    <a:pt x="3904" y="7054"/>
                  </a:cubicBezTo>
                  <a:lnTo>
                    <a:pt x="3904" y="7054"/>
                  </a:lnTo>
                  <a:cubicBezTo>
                    <a:pt x="3927" y="7054"/>
                    <a:pt x="3972" y="7054"/>
                    <a:pt x="3995" y="7076"/>
                  </a:cubicBezTo>
                  <a:lnTo>
                    <a:pt x="3995" y="7076"/>
                  </a:lnTo>
                  <a:cubicBezTo>
                    <a:pt x="4041" y="7099"/>
                    <a:pt x="4087" y="7099"/>
                    <a:pt x="4132" y="7122"/>
                  </a:cubicBezTo>
                  <a:lnTo>
                    <a:pt x="4132" y="7122"/>
                  </a:lnTo>
                  <a:cubicBezTo>
                    <a:pt x="4315" y="7191"/>
                    <a:pt x="4497" y="7259"/>
                    <a:pt x="4680" y="7305"/>
                  </a:cubicBezTo>
                  <a:lnTo>
                    <a:pt x="4680" y="7305"/>
                  </a:lnTo>
                  <a:cubicBezTo>
                    <a:pt x="4749" y="7328"/>
                    <a:pt x="4817" y="7350"/>
                    <a:pt x="4863" y="7373"/>
                  </a:cubicBezTo>
                  <a:lnTo>
                    <a:pt x="4863" y="7373"/>
                  </a:lnTo>
                  <a:cubicBezTo>
                    <a:pt x="4908" y="7373"/>
                    <a:pt x="4954" y="7396"/>
                    <a:pt x="5000" y="7396"/>
                  </a:cubicBezTo>
                  <a:lnTo>
                    <a:pt x="5000" y="7396"/>
                  </a:lnTo>
                  <a:cubicBezTo>
                    <a:pt x="5068" y="7419"/>
                    <a:pt x="5137" y="7442"/>
                    <a:pt x="5228" y="7465"/>
                  </a:cubicBezTo>
                  <a:lnTo>
                    <a:pt x="5228" y="7465"/>
                  </a:lnTo>
                  <a:cubicBezTo>
                    <a:pt x="5410" y="7510"/>
                    <a:pt x="5593" y="7556"/>
                    <a:pt x="5776" y="7601"/>
                  </a:cubicBezTo>
                  <a:lnTo>
                    <a:pt x="5776" y="7601"/>
                  </a:lnTo>
                  <a:cubicBezTo>
                    <a:pt x="5821" y="7601"/>
                    <a:pt x="5867" y="7624"/>
                    <a:pt x="5913" y="7624"/>
                  </a:cubicBezTo>
                  <a:lnTo>
                    <a:pt x="5913" y="7624"/>
                  </a:lnTo>
                  <a:cubicBezTo>
                    <a:pt x="6004" y="7647"/>
                    <a:pt x="6072" y="7670"/>
                    <a:pt x="6141" y="7670"/>
                  </a:cubicBezTo>
                  <a:lnTo>
                    <a:pt x="6141" y="7670"/>
                  </a:lnTo>
                  <a:cubicBezTo>
                    <a:pt x="6301" y="7693"/>
                    <a:pt x="6460" y="7738"/>
                    <a:pt x="6620" y="7761"/>
                  </a:cubicBezTo>
                  <a:lnTo>
                    <a:pt x="6620" y="7761"/>
                  </a:lnTo>
                  <a:cubicBezTo>
                    <a:pt x="6689" y="7761"/>
                    <a:pt x="6734" y="7784"/>
                    <a:pt x="6803" y="7784"/>
                  </a:cubicBezTo>
                  <a:lnTo>
                    <a:pt x="6803" y="7784"/>
                  </a:lnTo>
                  <a:cubicBezTo>
                    <a:pt x="6871" y="7807"/>
                    <a:pt x="6940" y="7807"/>
                    <a:pt x="7008" y="7807"/>
                  </a:cubicBezTo>
                  <a:lnTo>
                    <a:pt x="7008" y="7807"/>
                  </a:lnTo>
                  <a:cubicBezTo>
                    <a:pt x="7168" y="7830"/>
                    <a:pt x="7305" y="7853"/>
                    <a:pt x="7465" y="7853"/>
                  </a:cubicBezTo>
                  <a:lnTo>
                    <a:pt x="7465" y="7853"/>
                  </a:lnTo>
                  <a:cubicBezTo>
                    <a:pt x="7533" y="7875"/>
                    <a:pt x="7602" y="7875"/>
                    <a:pt x="7670" y="7875"/>
                  </a:cubicBezTo>
                  <a:lnTo>
                    <a:pt x="7670" y="7875"/>
                  </a:lnTo>
                  <a:cubicBezTo>
                    <a:pt x="7739" y="7898"/>
                    <a:pt x="7807" y="7898"/>
                    <a:pt x="7876" y="7898"/>
                  </a:cubicBezTo>
                  <a:lnTo>
                    <a:pt x="7876" y="7898"/>
                  </a:lnTo>
                  <a:cubicBezTo>
                    <a:pt x="8013" y="7898"/>
                    <a:pt x="8172" y="7921"/>
                    <a:pt x="8332" y="7921"/>
                  </a:cubicBezTo>
                  <a:lnTo>
                    <a:pt x="8332" y="7921"/>
                  </a:lnTo>
                  <a:cubicBezTo>
                    <a:pt x="8401" y="7921"/>
                    <a:pt x="8469" y="7921"/>
                    <a:pt x="8538" y="7921"/>
                  </a:cubicBezTo>
                  <a:lnTo>
                    <a:pt x="8538" y="7921"/>
                  </a:lnTo>
                  <a:cubicBezTo>
                    <a:pt x="8583" y="7944"/>
                    <a:pt x="8606" y="7944"/>
                    <a:pt x="8652" y="7921"/>
                  </a:cubicBezTo>
                  <a:lnTo>
                    <a:pt x="8652" y="7921"/>
                  </a:lnTo>
                  <a:cubicBezTo>
                    <a:pt x="8674" y="7921"/>
                    <a:pt x="8697" y="7921"/>
                    <a:pt x="8720" y="7921"/>
                  </a:cubicBezTo>
                  <a:lnTo>
                    <a:pt x="8720" y="7921"/>
                  </a:lnTo>
                  <a:cubicBezTo>
                    <a:pt x="8903" y="7944"/>
                    <a:pt x="9062" y="7921"/>
                    <a:pt x="9222" y="7921"/>
                  </a:cubicBezTo>
                  <a:lnTo>
                    <a:pt x="9222" y="7921"/>
                  </a:lnTo>
                  <a:cubicBezTo>
                    <a:pt x="9245" y="7921"/>
                    <a:pt x="9291" y="7921"/>
                    <a:pt x="9336" y="7921"/>
                  </a:cubicBezTo>
                  <a:lnTo>
                    <a:pt x="9336" y="7921"/>
                  </a:lnTo>
                  <a:cubicBezTo>
                    <a:pt x="9382" y="7921"/>
                    <a:pt x="9405" y="7921"/>
                    <a:pt x="9451" y="7921"/>
                  </a:cubicBezTo>
                  <a:lnTo>
                    <a:pt x="9451" y="7921"/>
                  </a:lnTo>
                  <a:cubicBezTo>
                    <a:pt x="9519" y="7921"/>
                    <a:pt x="9565" y="7921"/>
                    <a:pt x="9610" y="7921"/>
                  </a:cubicBezTo>
                  <a:lnTo>
                    <a:pt x="9610" y="7921"/>
                  </a:lnTo>
                  <a:cubicBezTo>
                    <a:pt x="9816" y="7921"/>
                    <a:pt x="9998" y="7898"/>
                    <a:pt x="10204" y="7875"/>
                  </a:cubicBezTo>
                  <a:lnTo>
                    <a:pt x="10204" y="7875"/>
                  </a:lnTo>
                  <a:cubicBezTo>
                    <a:pt x="10295" y="7875"/>
                    <a:pt x="10364" y="7875"/>
                    <a:pt x="10455" y="7853"/>
                  </a:cubicBezTo>
                  <a:lnTo>
                    <a:pt x="10455" y="7853"/>
                  </a:lnTo>
                  <a:cubicBezTo>
                    <a:pt x="10478" y="7853"/>
                    <a:pt x="10523" y="7853"/>
                    <a:pt x="10569" y="7853"/>
                  </a:cubicBezTo>
                  <a:lnTo>
                    <a:pt x="10569" y="7853"/>
                  </a:lnTo>
                  <a:cubicBezTo>
                    <a:pt x="10615" y="7853"/>
                    <a:pt x="10683" y="7830"/>
                    <a:pt x="10752" y="7830"/>
                  </a:cubicBezTo>
                  <a:lnTo>
                    <a:pt x="10752" y="7830"/>
                  </a:lnTo>
                  <a:cubicBezTo>
                    <a:pt x="10957" y="7807"/>
                    <a:pt x="11162" y="7784"/>
                    <a:pt x="11368" y="7738"/>
                  </a:cubicBezTo>
                  <a:lnTo>
                    <a:pt x="11368" y="7738"/>
                  </a:lnTo>
                  <a:cubicBezTo>
                    <a:pt x="11413" y="7738"/>
                    <a:pt x="11459" y="7716"/>
                    <a:pt x="11505" y="7716"/>
                  </a:cubicBezTo>
                  <a:lnTo>
                    <a:pt x="11505" y="7716"/>
                  </a:lnTo>
                  <a:cubicBezTo>
                    <a:pt x="11528" y="7716"/>
                    <a:pt x="11550" y="7716"/>
                    <a:pt x="11573" y="7693"/>
                  </a:cubicBezTo>
                  <a:lnTo>
                    <a:pt x="11573" y="7693"/>
                  </a:lnTo>
                  <a:cubicBezTo>
                    <a:pt x="11687" y="7693"/>
                    <a:pt x="11779" y="7670"/>
                    <a:pt x="11870" y="7647"/>
                  </a:cubicBezTo>
                  <a:lnTo>
                    <a:pt x="11870" y="7647"/>
                  </a:lnTo>
                  <a:cubicBezTo>
                    <a:pt x="12030" y="7601"/>
                    <a:pt x="12190" y="7579"/>
                    <a:pt x="12372" y="7533"/>
                  </a:cubicBezTo>
                  <a:lnTo>
                    <a:pt x="12372" y="7533"/>
                  </a:lnTo>
                  <a:cubicBezTo>
                    <a:pt x="12486" y="7510"/>
                    <a:pt x="12600" y="7465"/>
                    <a:pt x="12715" y="7442"/>
                  </a:cubicBezTo>
                  <a:lnTo>
                    <a:pt x="12715" y="7442"/>
                  </a:lnTo>
                  <a:cubicBezTo>
                    <a:pt x="12874" y="7396"/>
                    <a:pt x="13011" y="7350"/>
                    <a:pt x="13171" y="7305"/>
                  </a:cubicBezTo>
                  <a:lnTo>
                    <a:pt x="13171" y="7305"/>
                  </a:lnTo>
                  <a:cubicBezTo>
                    <a:pt x="13194" y="7305"/>
                    <a:pt x="13240" y="7305"/>
                    <a:pt x="13262" y="7282"/>
                  </a:cubicBezTo>
                  <a:lnTo>
                    <a:pt x="13262" y="7282"/>
                  </a:lnTo>
                  <a:cubicBezTo>
                    <a:pt x="13445" y="7236"/>
                    <a:pt x="13628" y="7168"/>
                    <a:pt x="13810" y="7099"/>
                  </a:cubicBezTo>
                  <a:lnTo>
                    <a:pt x="13810" y="7099"/>
                  </a:lnTo>
                  <a:cubicBezTo>
                    <a:pt x="13833" y="7076"/>
                    <a:pt x="13856" y="7076"/>
                    <a:pt x="13879" y="7054"/>
                  </a:cubicBezTo>
                  <a:lnTo>
                    <a:pt x="13879" y="7054"/>
                  </a:lnTo>
                  <a:cubicBezTo>
                    <a:pt x="14084" y="6985"/>
                    <a:pt x="14267" y="6894"/>
                    <a:pt x="14449" y="6825"/>
                  </a:cubicBezTo>
                  <a:lnTo>
                    <a:pt x="14449" y="6825"/>
                  </a:lnTo>
                  <a:cubicBezTo>
                    <a:pt x="14518" y="6803"/>
                    <a:pt x="14563" y="6757"/>
                    <a:pt x="14609" y="6734"/>
                  </a:cubicBezTo>
                  <a:lnTo>
                    <a:pt x="14609" y="6734"/>
                  </a:lnTo>
                  <a:cubicBezTo>
                    <a:pt x="14814" y="6643"/>
                    <a:pt x="15020" y="6529"/>
                    <a:pt x="15225" y="6437"/>
                  </a:cubicBezTo>
                  <a:lnTo>
                    <a:pt x="15225" y="6437"/>
                  </a:lnTo>
                  <a:cubicBezTo>
                    <a:pt x="15248" y="6415"/>
                    <a:pt x="15294" y="6392"/>
                    <a:pt x="15317" y="6369"/>
                  </a:cubicBezTo>
                  <a:lnTo>
                    <a:pt x="15317" y="6369"/>
                  </a:lnTo>
                  <a:cubicBezTo>
                    <a:pt x="15362" y="6346"/>
                    <a:pt x="15385" y="6323"/>
                    <a:pt x="15431" y="6300"/>
                  </a:cubicBezTo>
                  <a:lnTo>
                    <a:pt x="15431" y="6300"/>
                  </a:lnTo>
                  <a:cubicBezTo>
                    <a:pt x="15476" y="6278"/>
                    <a:pt x="15545" y="6232"/>
                    <a:pt x="15591" y="6209"/>
                  </a:cubicBezTo>
                  <a:lnTo>
                    <a:pt x="15591" y="6209"/>
                  </a:lnTo>
                  <a:cubicBezTo>
                    <a:pt x="15636" y="6163"/>
                    <a:pt x="15682" y="6141"/>
                    <a:pt x="15727" y="6095"/>
                  </a:cubicBezTo>
                  <a:lnTo>
                    <a:pt x="15727" y="6095"/>
                  </a:lnTo>
                  <a:cubicBezTo>
                    <a:pt x="15773" y="6072"/>
                    <a:pt x="15819" y="6027"/>
                    <a:pt x="15887" y="6004"/>
                  </a:cubicBezTo>
                  <a:lnTo>
                    <a:pt x="15887" y="6004"/>
                  </a:lnTo>
                  <a:cubicBezTo>
                    <a:pt x="15933" y="5958"/>
                    <a:pt x="15979" y="5935"/>
                    <a:pt x="16001" y="5890"/>
                  </a:cubicBezTo>
                  <a:lnTo>
                    <a:pt x="16001" y="5890"/>
                  </a:lnTo>
                  <a:cubicBezTo>
                    <a:pt x="16047" y="5867"/>
                    <a:pt x="16116" y="5821"/>
                    <a:pt x="16161" y="5798"/>
                  </a:cubicBezTo>
                  <a:lnTo>
                    <a:pt x="16161" y="5798"/>
                  </a:lnTo>
                  <a:cubicBezTo>
                    <a:pt x="16184" y="5753"/>
                    <a:pt x="16230" y="5730"/>
                    <a:pt x="16275" y="5684"/>
                  </a:cubicBezTo>
                  <a:lnTo>
                    <a:pt x="16275" y="5684"/>
                  </a:lnTo>
                  <a:cubicBezTo>
                    <a:pt x="16321" y="5638"/>
                    <a:pt x="16367" y="5616"/>
                    <a:pt x="16412" y="5570"/>
                  </a:cubicBezTo>
                  <a:lnTo>
                    <a:pt x="16412" y="5570"/>
                  </a:lnTo>
                  <a:cubicBezTo>
                    <a:pt x="16412" y="5547"/>
                    <a:pt x="16435" y="5547"/>
                    <a:pt x="16458" y="5524"/>
                  </a:cubicBezTo>
                  <a:lnTo>
                    <a:pt x="16458" y="5524"/>
                  </a:lnTo>
                  <a:cubicBezTo>
                    <a:pt x="16481" y="5524"/>
                    <a:pt x="16481" y="5502"/>
                    <a:pt x="16504" y="5479"/>
                  </a:cubicBezTo>
                  <a:lnTo>
                    <a:pt x="16504" y="5479"/>
                  </a:lnTo>
                  <a:cubicBezTo>
                    <a:pt x="16572" y="5410"/>
                    <a:pt x="16640" y="5342"/>
                    <a:pt x="16709" y="5273"/>
                  </a:cubicBezTo>
                  <a:lnTo>
                    <a:pt x="16709" y="5273"/>
                  </a:lnTo>
                  <a:cubicBezTo>
                    <a:pt x="16732" y="5250"/>
                    <a:pt x="16755" y="5228"/>
                    <a:pt x="16777" y="5205"/>
                  </a:cubicBezTo>
                  <a:lnTo>
                    <a:pt x="16777" y="5205"/>
                  </a:lnTo>
                  <a:cubicBezTo>
                    <a:pt x="16846" y="5136"/>
                    <a:pt x="16914" y="5045"/>
                    <a:pt x="17006" y="4954"/>
                  </a:cubicBezTo>
                  <a:lnTo>
                    <a:pt x="17006" y="4954"/>
                  </a:lnTo>
                  <a:cubicBezTo>
                    <a:pt x="17006" y="4931"/>
                    <a:pt x="17006" y="4931"/>
                    <a:pt x="17006" y="4931"/>
                  </a:cubicBezTo>
                  <a:lnTo>
                    <a:pt x="17006" y="4931"/>
                  </a:lnTo>
                  <a:cubicBezTo>
                    <a:pt x="17029" y="4908"/>
                    <a:pt x="17029" y="4885"/>
                    <a:pt x="17051" y="4862"/>
                  </a:cubicBezTo>
                  <a:lnTo>
                    <a:pt x="17051" y="4862"/>
                  </a:lnTo>
                  <a:cubicBezTo>
                    <a:pt x="17097" y="4817"/>
                    <a:pt x="17143" y="4748"/>
                    <a:pt x="17188" y="4703"/>
                  </a:cubicBezTo>
                  <a:lnTo>
                    <a:pt x="17188" y="4703"/>
                  </a:lnTo>
                  <a:cubicBezTo>
                    <a:pt x="17211" y="4657"/>
                    <a:pt x="17211" y="4634"/>
                    <a:pt x="17234" y="4611"/>
                  </a:cubicBezTo>
                  <a:lnTo>
                    <a:pt x="17234" y="4611"/>
                  </a:lnTo>
                  <a:cubicBezTo>
                    <a:pt x="17280" y="4543"/>
                    <a:pt x="17302" y="4497"/>
                    <a:pt x="17348" y="4452"/>
                  </a:cubicBezTo>
                  <a:lnTo>
                    <a:pt x="17348" y="4452"/>
                  </a:lnTo>
                  <a:cubicBezTo>
                    <a:pt x="17348" y="4429"/>
                    <a:pt x="17348" y="4406"/>
                    <a:pt x="17371" y="4406"/>
                  </a:cubicBezTo>
                  <a:lnTo>
                    <a:pt x="17371" y="4406"/>
                  </a:lnTo>
                  <a:cubicBezTo>
                    <a:pt x="17371" y="4383"/>
                    <a:pt x="17394" y="4360"/>
                    <a:pt x="17394" y="4337"/>
                  </a:cubicBezTo>
                  <a:lnTo>
                    <a:pt x="17394" y="4337"/>
                  </a:lnTo>
                  <a:cubicBezTo>
                    <a:pt x="17417" y="4292"/>
                    <a:pt x="17439" y="4246"/>
                    <a:pt x="17462" y="4200"/>
                  </a:cubicBezTo>
                  <a:lnTo>
                    <a:pt x="17462" y="4200"/>
                  </a:lnTo>
                  <a:cubicBezTo>
                    <a:pt x="17485" y="4178"/>
                    <a:pt x="17508" y="4132"/>
                    <a:pt x="17531" y="4086"/>
                  </a:cubicBezTo>
                  <a:lnTo>
                    <a:pt x="17531" y="4086"/>
                  </a:lnTo>
                  <a:cubicBezTo>
                    <a:pt x="17531" y="4041"/>
                    <a:pt x="17554" y="3995"/>
                    <a:pt x="17576" y="3949"/>
                  </a:cubicBezTo>
                  <a:lnTo>
                    <a:pt x="17576" y="3949"/>
                  </a:lnTo>
                  <a:cubicBezTo>
                    <a:pt x="17576" y="3927"/>
                    <a:pt x="17599" y="3927"/>
                    <a:pt x="17599" y="3904"/>
                  </a:cubicBezTo>
                  <a:lnTo>
                    <a:pt x="17599" y="3904"/>
                  </a:lnTo>
                  <a:cubicBezTo>
                    <a:pt x="17599" y="3881"/>
                    <a:pt x="17622" y="3858"/>
                    <a:pt x="17622" y="3835"/>
                  </a:cubicBezTo>
                  <a:lnTo>
                    <a:pt x="17622" y="3835"/>
                  </a:lnTo>
                  <a:cubicBezTo>
                    <a:pt x="17645" y="3790"/>
                    <a:pt x="17645" y="3767"/>
                    <a:pt x="17668" y="3721"/>
                  </a:cubicBezTo>
                  <a:lnTo>
                    <a:pt x="17668" y="3721"/>
                  </a:lnTo>
                  <a:cubicBezTo>
                    <a:pt x="17668" y="3676"/>
                    <a:pt x="17690" y="3630"/>
                    <a:pt x="17690" y="3584"/>
                  </a:cubicBezTo>
                  <a:lnTo>
                    <a:pt x="17690" y="3584"/>
                  </a:lnTo>
                  <a:cubicBezTo>
                    <a:pt x="17713" y="3561"/>
                    <a:pt x="17713" y="3516"/>
                    <a:pt x="17736" y="3470"/>
                  </a:cubicBezTo>
                  <a:lnTo>
                    <a:pt x="17736" y="3470"/>
                  </a:lnTo>
                  <a:cubicBezTo>
                    <a:pt x="17736" y="3447"/>
                    <a:pt x="17736" y="3424"/>
                    <a:pt x="17736" y="3402"/>
                  </a:cubicBezTo>
                  <a:lnTo>
                    <a:pt x="17736" y="3402"/>
                  </a:lnTo>
                  <a:cubicBezTo>
                    <a:pt x="17759" y="3379"/>
                    <a:pt x="17759" y="3356"/>
                    <a:pt x="17759" y="3356"/>
                  </a:cubicBezTo>
                  <a:lnTo>
                    <a:pt x="17759" y="3356"/>
                  </a:lnTo>
                  <a:cubicBezTo>
                    <a:pt x="17759" y="3310"/>
                    <a:pt x="17759" y="3265"/>
                    <a:pt x="17782" y="3219"/>
                  </a:cubicBezTo>
                  <a:lnTo>
                    <a:pt x="17782" y="3219"/>
                  </a:lnTo>
                  <a:cubicBezTo>
                    <a:pt x="17782" y="3173"/>
                    <a:pt x="17782" y="3128"/>
                    <a:pt x="17782" y="3105"/>
                  </a:cubicBezTo>
                  <a:lnTo>
                    <a:pt x="17782" y="3105"/>
                  </a:lnTo>
                  <a:cubicBezTo>
                    <a:pt x="17805" y="3059"/>
                    <a:pt x="17805" y="3014"/>
                    <a:pt x="17805" y="2968"/>
                  </a:cubicBezTo>
                  <a:lnTo>
                    <a:pt x="17805" y="2968"/>
                  </a:lnTo>
                  <a:cubicBezTo>
                    <a:pt x="17805" y="2945"/>
                    <a:pt x="17805" y="2899"/>
                    <a:pt x="17805" y="2877"/>
                  </a:cubicBezTo>
                  <a:lnTo>
                    <a:pt x="17805" y="2877"/>
                  </a:lnTo>
                  <a:cubicBezTo>
                    <a:pt x="17805" y="2854"/>
                    <a:pt x="17805" y="2831"/>
                    <a:pt x="17805" y="2808"/>
                  </a:cubicBezTo>
                  <a:lnTo>
                    <a:pt x="17805" y="2808"/>
                  </a:lnTo>
                  <a:lnTo>
                    <a:pt x="17805" y="69"/>
                  </a:lnTo>
                  <a:cubicBezTo>
                    <a:pt x="17805" y="115"/>
                    <a:pt x="17805" y="160"/>
                    <a:pt x="17805" y="229"/>
                  </a:cubicBezTo>
                  <a:lnTo>
                    <a:pt x="17805" y="229"/>
                  </a:lnTo>
                  <a:cubicBezTo>
                    <a:pt x="17805" y="275"/>
                    <a:pt x="17805" y="297"/>
                    <a:pt x="17805" y="343"/>
                  </a:cubicBezTo>
                  <a:lnTo>
                    <a:pt x="17805" y="343"/>
                  </a:lnTo>
                  <a:cubicBezTo>
                    <a:pt x="17782" y="389"/>
                    <a:pt x="17782" y="434"/>
                    <a:pt x="17782" y="480"/>
                  </a:cubicBezTo>
                  <a:lnTo>
                    <a:pt x="17782" y="480"/>
                  </a:lnTo>
                  <a:cubicBezTo>
                    <a:pt x="17782" y="526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59" y="640"/>
                    <a:pt x="17736" y="685"/>
                    <a:pt x="17736" y="731"/>
                  </a:cubicBezTo>
                  <a:lnTo>
                    <a:pt x="17736" y="731"/>
                  </a:lnTo>
                  <a:cubicBezTo>
                    <a:pt x="17736" y="754"/>
                    <a:pt x="17713" y="800"/>
                    <a:pt x="17713" y="845"/>
                  </a:cubicBezTo>
                  <a:lnTo>
                    <a:pt x="17713" y="845"/>
                  </a:lnTo>
                  <a:cubicBezTo>
                    <a:pt x="17690" y="891"/>
                    <a:pt x="17690" y="936"/>
                    <a:pt x="17668" y="959"/>
                  </a:cubicBezTo>
                  <a:lnTo>
                    <a:pt x="17668" y="959"/>
                  </a:lnTo>
                  <a:cubicBezTo>
                    <a:pt x="17668" y="1005"/>
                    <a:pt x="17645" y="1051"/>
                    <a:pt x="17622" y="1096"/>
                  </a:cubicBezTo>
                  <a:lnTo>
                    <a:pt x="17622" y="1096"/>
                  </a:lnTo>
                  <a:cubicBezTo>
                    <a:pt x="17622" y="1142"/>
                    <a:pt x="17599" y="1165"/>
                    <a:pt x="17576" y="1210"/>
                  </a:cubicBezTo>
                  <a:lnTo>
                    <a:pt x="17576" y="1210"/>
                  </a:lnTo>
                  <a:cubicBezTo>
                    <a:pt x="17576" y="1256"/>
                    <a:pt x="17554" y="1302"/>
                    <a:pt x="17531" y="1347"/>
                  </a:cubicBezTo>
                  <a:lnTo>
                    <a:pt x="17531" y="1347"/>
                  </a:lnTo>
                  <a:cubicBezTo>
                    <a:pt x="17508" y="1393"/>
                    <a:pt x="17485" y="1416"/>
                    <a:pt x="17485" y="1461"/>
                  </a:cubicBezTo>
                  <a:lnTo>
                    <a:pt x="17485" y="1461"/>
                  </a:lnTo>
                  <a:cubicBezTo>
                    <a:pt x="17462" y="1507"/>
                    <a:pt x="17439" y="1553"/>
                    <a:pt x="17417" y="1598"/>
                  </a:cubicBezTo>
                  <a:lnTo>
                    <a:pt x="17417" y="1598"/>
                  </a:lnTo>
                  <a:cubicBezTo>
                    <a:pt x="17394" y="1621"/>
                    <a:pt x="17371" y="1667"/>
                    <a:pt x="17348" y="1690"/>
                  </a:cubicBezTo>
                  <a:lnTo>
                    <a:pt x="17348" y="1690"/>
                  </a:lnTo>
                  <a:cubicBezTo>
                    <a:pt x="17325" y="1758"/>
                    <a:pt x="17280" y="1804"/>
                    <a:pt x="17257" y="1849"/>
                  </a:cubicBezTo>
                  <a:lnTo>
                    <a:pt x="17257" y="1849"/>
                  </a:lnTo>
                  <a:cubicBezTo>
                    <a:pt x="17234" y="1895"/>
                    <a:pt x="17211" y="1918"/>
                    <a:pt x="17188" y="1964"/>
                  </a:cubicBezTo>
                  <a:lnTo>
                    <a:pt x="17188" y="1964"/>
                  </a:lnTo>
                  <a:cubicBezTo>
                    <a:pt x="17143" y="2009"/>
                    <a:pt x="17097" y="2078"/>
                    <a:pt x="17051" y="2123"/>
                  </a:cubicBezTo>
                  <a:lnTo>
                    <a:pt x="17051" y="2123"/>
                  </a:lnTo>
                  <a:cubicBezTo>
                    <a:pt x="17051" y="2146"/>
                    <a:pt x="17029" y="2169"/>
                    <a:pt x="17006" y="2192"/>
                  </a:cubicBezTo>
                  <a:lnTo>
                    <a:pt x="17006" y="2192"/>
                  </a:lnTo>
                  <a:cubicBezTo>
                    <a:pt x="16937" y="2283"/>
                    <a:pt x="16846" y="2374"/>
                    <a:pt x="16777" y="2466"/>
                  </a:cubicBezTo>
                  <a:lnTo>
                    <a:pt x="16777" y="2466"/>
                  </a:lnTo>
                  <a:cubicBezTo>
                    <a:pt x="16755" y="2489"/>
                    <a:pt x="16732" y="2511"/>
                    <a:pt x="16709" y="2534"/>
                  </a:cubicBezTo>
                  <a:lnTo>
                    <a:pt x="16709" y="2534"/>
                  </a:lnTo>
                  <a:cubicBezTo>
                    <a:pt x="16640" y="2603"/>
                    <a:pt x="16572" y="2671"/>
                    <a:pt x="16504" y="2740"/>
                  </a:cubicBezTo>
                  <a:lnTo>
                    <a:pt x="16504" y="2740"/>
                  </a:lnTo>
                  <a:cubicBezTo>
                    <a:pt x="16481" y="2763"/>
                    <a:pt x="16435" y="2808"/>
                    <a:pt x="16412" y="2831"/>
                  </a:cubicBezTo>
                  <a:lnTo>
                    <a:pt x="16412" y="2831"/>
                  </a:lnTo>
                  <a:cubicBezTo>
                    <a:pt x="16367" y="2877"/>
                    <a:pt x="16321" y="2899"/>
                    <a:pt x="16275" y="2945"/>
                  </a:cubicBezTo>
                  <a:lnTo>
                    <a:pt x="16275" y="2945"/>
                  </a:lnTo>
                  <a:cubicBezTo>
                    <a:pt x="16252" y="2968"/>
                    <a:pt x="16207" y="3014"/>
                    <a:pt x="16161" y="3036"/>
                  </a:cubicBezTo>
                  <a:lnTo>
                    <a:pt x="16161" y="3036"/>
                  </a:lnTo>
                  <a:cubicBezTo>
                    <a:pt x="16116" y="3082"/>
                    <a:pt x="16070" y="3128"/>
                    <a:pt x="16024" y="3151"/>
                  </a:cubicBezTo>
                  <a:lnTo>
                    <a:pt x="16024" y="3151"/>
                  </a:lnTo>
                  <a:cubicBezTo>
                    <a:pt x="15979" y="3196"/>
                    <a:pt x="15933" y="3219"/>
                    <a:pt x="15887" y="3242"/>
                  </a:cubicBezTo>
                  <a:lnTo>
                    <a:pt x="15887" y="3242"/>
                  </a:lnTo>
                  <a:cubicBezTo>
                    <a:pt x="15842" y="3287"/>
                    <a:pt x="15796" y="3333"/>
                    <a:pt x="15727" y="3356"/>
                  </a:cubicBezTo>
                  <a:lnTo>
                    <a:pt x="15727" y="3356"/>
                  </a:lnTo>
                  <a:cubicBezTo>
                    <a:pt x="15682" y="3402"/>
                    <a:pt x="15636" y="3424"/>
                    <a:pt x="15591" y="3447"/>
                  </a:cubicBezTo>
                  <a:lnTo>
                    <a:pt x="15591" y="3447"/>
                  </a:lnTo>
                  <a:cubicBezTo>
                    <a:pt x="15545" y="3493"/>
                    <a:pt x="15476" y="3516"/>
                    <a:pt x="15431" y="3561"/>
                  </a:cubicBezTo>
                  <a:lnTo>
                    <a:pt x="15431" y="3561"/>
                  </a:lnTo>
                  <a:cubicBezTo>
                    <a:pt x="15362" y="3607"/>
                    <a:pt x="15294" y="3630"/>
                    <a:pt x="15225" y="3676"/>
                  </a:cubicBezTo>
                  <a:lnTo>
                    <a:pt x="15225" y="3676"/>
                  </a:lnTo>
                  <a:cubicBezTo>
                    <a:pt x="15043" y="3790"/>
                    <a:pt x="14837" y="3904"/>
                    <a:pt x="14632" y="3995"/>
                  </a:cubicBezTo>
                  <a:lnTo>
                    <a:pt x="14632" y="3995"/>
                  </a:lnTo>
                  <a:cubicBezTo>
                    <a:pt x="14563" y="4018"/>
                    <a:pt x="14518" y="4041"/>
                    <a:pt x="14472" y="4064"/>
                  </a:cubicBezTo>
                  <a:lnTo>
                    <a:pt x="14472" y="4064"/>
                  </a:lnTo>
                  <a:cubicBezTo>
                    <a:pt x="14267" y="4155"/>
                    <a:pt x="14084" y="4246"/>
                    <a:pt x="13901" y="4315"/>
                  </a:cubicBezTo>
                  <a:lnTo>
                    <a:pt x="13901" y="4315"/>
                  </a:lnTo>
                  <a:cubicBezTo>
                    <a:pt x="13856" y="4337"/>
                    <a:pt x="13833" y="4337"/>
                    <a:pt x="13810" y="4360"/>
                  </a:cubicBezTo>
                  <a:lnTo>
                    <a:pt x="13810" y="4360"/>
                  </a:lnTo>
                  <a:cubicBezTo>
                    <a:pt x="13605" y="4429"/>
                    <a:pt x="13399" y="4497"/>
                    <a:pt x="13171" y="4566"/>
                  </a:cubicBezTo>
                  <a:lnTo>
                    <a:pt x="13171" y="4566"/>
                  </a:lnTo>
                  <a:cubicBezTo>
                    <a:pt x="13034" y="4611"/>
                    <a:pt x="12874" y="4657"/>
                    <a:pt x="12715" y="4703"/>
                  </a:cubicBezTo>
                  <a:lnTo>
                    <a:pt x="12715" y="4703"/>
                  </a:lnTo>
                  <a:cubicBezTo>
                    <a:pt x="12600" y="4725"/>
                    <a:pt x="12486" y="4771"/>
                    <a:pt x="12372" y="4794"/>
                  </a:cubicBezTo>
                  <a:lnTo>
                    <a:pt x="12372" y="4794"/>
                  </a:lnTo>
                  <a:cubicBezTo>
                    <a:pt x="12212" y="4840"/>
                    <a:pt x="12053" y="4862"/>
                    <a:pt x="11870" y="4908"/>
                  </a:cubicBezTo>
                  <a:lnTo>
                    <a:pt x="11870" y="4908"/>
                  </a:lnTo>
                  <a:cubicBezTo>
                    <a:pt x="11756" y="4931"/>
                    <a:pt x="11642" y="4954"/>
                    <a:pt x="11528" y="4977"/>
                  </a:cubicBezTo>
                  <a:lnTo>
                    <a:pt x="11528" y="4977"/>
                  </a:lnTo>
                  <a:cubicBezTo>
                    <a:pt x="11459" y="4977"/>
                    <a:pt x="11413" y="4977"/>
                    <a:pt x="11368" y="4999"/>
                  </a:cubicBezTo>
                  <a:lnTo>
                    <a:pt x="11368" y="4999"/>
                  </a:lnTo>
                  <a:cubicBezTo>
                    <a:pt x="11162" y="5022"/>
                    <a:pt x="10957" y="5068"/>
                    <a:pt x="10752" y="5091"/>
                  </a:cubicBezTo>
                  <a:lnTo>
                    <a:pt x="10752" y="5091"/>
                  </a:lnTo>
                  <a:cubicBezTo>
                    <a:pt x="10683" y="5091"/>
                    <a:pt x="10637" y="5091"/>
                    <a:pt x="10569" y="5114"/>
                  </a:cubicBezTo>
                  <a:lnTo>
                    <a:pt x="10569" y="5114"/>
                  </a:lnTo>
                  <a:cubicBezTo>
                    <a:pt x="10455" y="5114"/>
                    <a:pt x="10341" y="5114"/>
                    <a:pt x="10204" y="5136"/>
                  </a:cubicBezTo>
                  <a:lnTo>
                    <a:pt x="10204" y="5136"/>
                  </a:lnTo>
                  <a:cubicBezTo>
                    <a:pt x="10021" y="5159"/>
                    <a:pt x="9816" y="5159"/>
                    <a:pt x="9610" y="5182"/>
                  </a:cubicBezTo>
                  <a:lnTo>
                    <a:pt x="9610" y="5182"/>
                  </a:lnTo>
                  <a:cubicBezTo>
                    <a:pt x="9473" y="5182"/>
                    <a:pt x="9359" y="5182"/>
                    <a:pt x="9222" y="5182"/>
                  </a:cubicBezTo>
                  <a:lnTo>
                    <a:pt x="9222" y="5182"/>
                  </a:lnTo>
                  <a:cubicBezTo>
                    <a:pt x="9062" y="5182"/>
                    <a:pt x="8903" y="5182"/>
                    <a:pt x="8743" y="5182"/>
                  </a:cubicBezTo>
                  <a:lnTo>
                    <a:pt x="8743" y="5182"/>
                  </a:lnTo>
                  <a:cubicBezTo>
                    <a:pt x="8606" y="5182"/>
                    <a:pt x="8469" y="5182"/>
                    <a:pt x="8332" y="5182"/>
                  </a:cubicBezTo>
                  <a:lnTo>
                    <a:pt x="8332" y="5182"/>
                  </a:lnTo>
                  <a:cubicBezTo>
                    <a:pt x="8172" y="5159"/>
                    <a:pt x="8035" y="5159"/>
                    <a:pt x="7876" y="5159"/>
                  </a:cubicBezTo>
                  <a:lnTo>
                    <a:pt x="7876" y="5159"/>
                  </a:lnTo>
                  <a:cubicBezTo>
                    <a:pt x="7739" y="5136"/>
                    <a:pt x="7602" y="5136"/>
                    <a:pt x="7465" y="5114"/>
                  </a:cubicBezTo>
                  <a:lnTo>
                    <a:pt x="7465" y="5114"/>
                  </a:lnTo>
                  <a:cubicBezTo>
                    <a:pt x="7328" y="5114"/>
                    <a:pt x="7168" y="5091"/>
                    <a:pt x="7031" y="5068"/>
                  </a:cubicBezTo>
                  <a:lnTo>
                    <a:pt x="7031" y="5068"/>
                  </a:lnTo>
                  <a:cubicBezTo>
                    <a:pt x="6894" y="5045"/>
                    <a:pt x="6757" y="5022"/>
                    <a:pt x="6620" y="5022"/>
                  </a:cubicBezTo>
                  <a:lnTo>
                    <a:pt x="6620" y="5022"/>
                  </a:lnTo>
                  <a:cubicBezTo>
                    <a:pt x="6460" y="4977"/>
                    <a:pt x="6301" y="4954"/>
                    <a:pt x="6164" y="4931"/>
                  </a:cubicBezTo>
                  <a:lnTo>
                    <a:pt x="6164" y="4931"/>
                  </a:lnTo>
                  <a:cubicBezTo>
                    <a:pt x="6027" y="4908"/>
                    <a:pt x="5913" y="4885"/>
                    <a:pt x="5776" y="4862"/>
                  </a:cubicBezTo>
                  <a:lnTo>
                    <a:pt x="5776" y="4862"/>
                  </a:lnTo>
                  <a:cubicBezTo>
                    <a:pt x="5593" y="4817"/>
                    <a:pt x="5410" y="4771"/>
                    <a:pt x="5228" y="4725"/>
                  </a:cubicBezTo>
                  <a:lnTo>
                    <a:pt x="5228" y="4725"/>
                  </a:lnTo>
                  <a:cubicBezTo>
                    <a:pt x="5114" y="4680"/>
                    <a:pt x="5000" y="4657"/>
                    <a:pt x="4885" y="4634"/>
                  </a:cubicBezTo>
                  <a:lnTo>
                    <a:pt x="4885" y="4634"/>
                  </a:lnTo>
                  <a:cubicBezTo>
                    <a:pt x="4817" y="4611"/>
                    <a:pt x="4749" y="4589"/>
                    <a:pt x="4680" y="4566"/>
                  </a:cubicBezTo>
                  <a:lnTo>
                    <a:pt x="4680" y="4566"/>
                  </a:lnTo>
                  <a:cubicBezTo>
                    <a:pt x="4497" y="4497"/>
                    <a:pt x="4315" y="4452"/>
                    <a:pt x="4155" y="4383"/>
                  </a:cubicBezTo>
                  <a:lnTo>
                    <a:pt x="4155" y="4383"/>
                  </a:lnTo>
                  <a:cubicBezTo>
                    <a:pt x="4087" y="4360"/>
                    <a:pt x="4041" y="4337"/>
                    <a:pt x="3995" y="4315"/>
                  </a:cubicBezTo>
                  <a:lnTo>
                    <a:pt x="3995" y="4315"/>
                  </a:lnTo>
                  <a:cubicBezTo>
                    <a:pt x="3835" y="4269"/>
                    <a:pt x="3676" y="4200"/>
                    <a:pt x="3516" y="4132"/>
                  </a:cubicBezTo>
                  <a:lnTo>
                    <a:pt x="3516" y="4132"/>
                  </a:lnTo>
                  <a:cubicBezTo>
                    <a:pt x="3447" y="4086"/>
                    <a:pt x="3356" y="4064"/>
                    <a:pt x="3288" y="4018"/>
                  </a:cubicBezTo>
                  <a:lnTo>
                    <a:pt x="3288" y="4018"/>
                  </a:lnTo>
                  <a:cubicBezTo>
                    <a:pt x="3059" y="3927"/>
                    <a:pt x="2854" y="3812"/>
                    <a:pt x="2626" y="3676"/>
                  </a:cubicBezTo>
                  <a:lnTo>
                    <a:pt x="2626" y="3676"/>
                  </a:lnTo>
                  <a:cubicBezTo>
                    <a:pt x="891" y="2671"/>
                    <a:pt x="1" y="1347"/>
                    <a:pt x="1" y="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6158;p47">
              <a:extLst>
                <a:ext uri="{FF2B5EF4-FFF2-40B4-BE49-F238E27FC236}">
                  <a16:creationId xmlns:a16="http://schemas.microsoft.com/office/drawing/2014/main" id="{C579F9AD-343E-4A98-A9A5-7DCA83FF34E1}"/>
                </a:ext>
              </a:extLst>
            </p:cNvPr>
            <p:cNvSpPr/>
            <p:nvPr/>
          </p:nvSpPr>
          <p:spPr>
            <a:xfrm>
              <a:off x="2689188" y="2678150"/>
              <a:ext cx="489050" cy="257600"/>
            </a:xfrm>
            <a:custGeom>
              <a:avLst/>
              <a:gdLst/>
              <a:ahLst/>
              <a:cxnLst/>
              <a:rect l="l" t="t" r="r" b="b"/>
              <a:pathLst>
                <a:path w="19562" h="10304" extrusionOk="0">
                  <a:moveTo>
                    <a:pt x="9747" y="1"/>
                  </a:moveTo>
                  <a:cubicBezTo>
                    <a:pt x="7464" y="1"/>
                    <a:pt x="5205" y="503"/>
                    <a:pt x="3470" y="1507"/>
                  </a:cubicBezTo>
                  <a:cubicBezTo>
                    <a:pt x="0" y="3516"/>
                    <a:pt x="23" y="6780"/>
                    <a:pt x="3493" y="8789"/>
                  </a:cubicBezTo>
                  <a:cubicBezTo>
                    <a:pt x="5234" y="9801"/>
                    <a:pt x="7509" y="10304"/>
                    <a:pt x="9782" y="10304"/>
                  </a:cubicBezTo>
                  <a:cubicBezTo>
                    <a:pt x="12068" y="10304"/>
                    <a:pt x="14353" y="9796"/>
                    <a:pt x="16092" y="8789"/>
                  </a:cubicBezTo>
                  <a:cubicBezTo>
                    <a:pt x="19562" y="6780"/>
                    <a:pt x="19539" y="3516"/>
                    <a:pt x="16047" y="1507"/>
                  </a:cubicBezTo>
                  <a:cubicBezTo>
                    <a:pt x="14312" y="503"/>
                    <a:pt x="12029" y="1"/>
                    <a:pt x="9747" y="1"/>
                  </a:cubicBez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6160;p47">
              <a:extLst>
                <a:ext uri="{FF2B5EF4-FFF2-40B4-BE49-F238E27FC236}">
                  <a16:creationId xmlns:a16="http://schemas.microsoft.com/office/drawing/2014/main" id="{F8150D40-7E99-4735-B063-2C990D397EEA}"/>
                </a:ext>
              </a:extLst>
            </p:cNvPr>
            <p:cNvSpPr/>
            <p:nvPr/>
          </p:nvSpPr>
          <p:spPr>
            <a:xfrm>
              <a:off x="3188488" y="3990050"/>
              <a:ext cx="808050" cy="359500"/>
            </a:xfrm>
            <a:custGeom>
              <a:avLst/>
              <a:gdLst/>
              <a:ahLst/>
              <a:cxnLst/>
              <a:rect l="l" t="t" r="r" b="b"/>
              <a:pathLst>
                <a:path w="32322" h="14380" extrusionOk="0">
                  <a:moveTo>
                    <a:pt x="23" y="0"/>
                  </a:moveTo>
                  <a:lnTo>
                    <a:pt x="23" y="0"/>
                  </a:lnTo>
                  <a:cubicBezTo>
                    <a:pt x="23" y="18"/>
                    <a:pt x="23" y="35"/>
                    <a:pt x="23" y="53"/>
                  </a:cubicBezTo>
                  <a:lnTo>
                    <a:pt x="23" y="53"/>
                  </a:lnTo>
                  <a:lnTo>
                    <a:pt x="23" y="0"/>
                  </a:lnTo>
                  <a:close/>
                  <a:moveTo>
                    <a:pt x="23" y="53"/>
                  </a:moveTo>
                  <a:lnTo>
                    <a:pt x="1" y="4976"/>
                  </a:lnTo>
                  <a:cubicBezTo>
                    <a:pt x="1" y="7395"/>
                    <a:pt x="1576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71"/>
                    <a:pt x="6369" y="12440"/>
                  </a:cubicBezTo>
                  <a:cubicBezTo>
                    <a:pt x="6620" y="12554"/>
                    <a:pt x="6848" y="12668"/>
                    <a:pt x="7099" y="12759"/>
                  </a:cubicBezTo>
                  <a:cubicBezTo>
                    <a:pt x="7145" y="12782"/>
                    <a:pt x="7191" y="12782"/>
                    <a:pt x="7236" y="12805"/>
                  </a:cubicBezTo>
                  <a:cubicBezTo>
                    <a:pt x="7328" y="12851"/>
                    <a:pt x="7419" y="12874"/>
                    <a:pt x="7510" y="12919"/>
                  </a:cubicBezTo>
                  <a:cubicBezTo>
                    <a:pt x="7830" y="13033"/>
                    <a:pt x="8172" y="13147"/>
                    <a:pt x="8492" y="13239"/>
                  </a:cubicBezTo>
                  <a:cubicBezTo>
                    <a:pt x="8606" y="13284"/>
                    <a:pt x="8720" y="13330"/>
                    <a:pt x="8834" y="13353"/>
                  </a:cubicBezTo>
                  <a:cubicBezTo>
                    <a:pt x="8902" y="13376"/>
                    <a:pt x="8994" y="13398"/>
                    <a:pt x="9062" y="13421"/>
                  </a:cubicBezTo>
                  <a:cubicBezTo>
                    <a:pt x="9199" y="13467"/>
                    <a:pt x="9336" y="13490"/>
                    <a:pt x="9473" y="13535"/>
                  </a:cubicBezTo>
                  <a:cubicBezTo>
                    <a:pt x="9816" y="13604"/>
                    <a:pt x="10135" y="13695"/>
                    <a:pt x="10477" y="13764"/>
                  </a:cubicBezTo>
                  <a:cubicBezTo>
                    <a:pt x="10569" y="13787"/>
                    <a:pt x="10660" y="13809"/>
                    <a:pt x="10751" y="13832"/>
                  </a:cubicBezTo>
                  <a:cubicBezTo>
                    <a:pt x="10888" y="13855"/>
                    <a:pt x="11025" y="13878"/>
                    <a:pt x="11162" y="13901"/>
                  </a:cubicBezTo>
                  <a:cubicBezTo>
                    <a:pt x="11436" y="13969"/>
                    <a:pt x="11710" y="14015"/>
                    <a:pt x="12007" y="14060"/>
                  </a:cubicBezTo>
                  <a:cubicBezTo>
                    <a:pt x="12121" y="14083"/>
                    <a:pt x="12235" y="14106"/>
                    <a:pt x="12349" y="14106"/>
                  </a:cubicBezTo>
                  <a:cubicBezTo>
                    <a:pt x="12486" y="14129"/>
                    <a:pt x="12600" y="14152"/>
                    <a:pt x="12737" y="14152"/>
                  </a:cubicBezTo>
                  <a:cubicBezTo>
                    <a:pt x="12988" y="14197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312"/>
                    <a:pt x="14152" y="14312"/>
                    <a:pt x="14289" y="14312"/>
                  </a:cubicBezTo>
                  <a:cubicBezTo>
                    <a:pt x="14563" y="14334"/>
                    <a:pt x="14837" y="14334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6732" y="14380"/>
                  </a:lnTo>
                  <a:cubicBezTo>
                    <a:pt x="16800" y="14369"/>
                    <a:pt x="16874" y="14369"/>
                    <a:pt x="16948" y="14369"/>
                  </a:cubicBezTo>
                  <a:cubicBezTo>
                    <a:pt x="17023" y="14369"/>
                    <a:pt x="17097" y="14369"/>
                    <a:pt x="17165" y="14357"/>
                  </a:cubicBezTo>
                  <a:lnTo>
                    <a:pt x="17439" y="14357"/>
                  </a:lnTo>
                  <a:cubicBezTo>
                    <a:pt x="17804" y="14334"/>
                    <a:pt x="18147" y="14312"/>
                    <a:pt x="18512" y="14289"/>
                  </a:cubicBezTo>
                  <a:cubicBezTo>
                    <a:pt x="18672" y="14266"/>
                    <a:pt x="18809" y="14266"/>
                    <a:pt x="18968" y="14243"/>
                  </a:cubicBezTo>
                  <a:cubicBezTo>
                    <a:pt x="19037" y="14243"/>
                    <a:pt x="19105" y="14220"/>
                    <a:pt x="19174" y="14220"/>
                  </a:cubicBezTo>
                  <a:cubicBezTo>
                    <a:pt x="19288" y="14220"/>
                    <a:pt x="19379" y="14197"/>
                    <a:pt x="19493" y="14175"/>
                  </a:cubicBezTo>
                  <a:cubicBezTo>
                    <a:pt x="19881" y="14129"/>
                    <a:pt x="20247" y="14083"/>
                    <a:pt x="20612" y="14038"/>
                  </a:cubicBezTo>
                  <a:cubicBezTo>
                    <a:pt x="20703" y="14015"/>
                    <a:pt x="20794" y="13992"/>
                    <a:pt x="20886" y="13992"/>
                  </a:cubicBezTo>
                  <a:cubicBezTo>
                    <a:pt x="20931" y="13969"/>
                    <a:pt x="20977" y="13969"/>
                    <a:pt x="21023" y="13969"/>
                  </a:cubicBezTo>
                  <a:cubicBezTo>
                    <a:pt x="21205" y="13923"/>
                    <a:pt x="21365" y="13878"/>
                    <a:pt x="21548" y="13855"/>
                  </a:cubicBezTo>
                  <a:cubicBezTo>
                    <a:pt x="21844" y="13787"/>
                    <a:pt x="22141" y="13741"/>
                    <a:pt x="22438" y="13650"/>
                  </a:cubicBezTo>
                  <a:cubicBezTo>
                    <a:pt x="22643" y="13604"/>
                    <a:pt x="22849" y="13535"/>
                    <a:pt x="23077" y="13490"/>
                  </a:cubicBezTo>
                  <a:cubicBezTo>
                    <a:pt x="23351" y="13421"/>
                    <a:pt x="23625" y="13330"/>
                    <a:pt x="23899" y="13262"/>
                  </a:cubicBezTo>
                  <a:cubicBezTo>
                    <a:pt x="23967" y="13239"/>
                    <a:pt x="24013" y="13216"/>
                    <a:pt x="24081" y="13193"/>
                  </a:cubicBezTo>
                  <a:cubicBezTo>
                    <a:pt x="24424" y="13102"/>
                    <a:pt x="24743" y="12965"/>
                    <a:pt x="25063" y="12851"/>
                  </a:cubicBezTo>
                  <a:cubicBezTo>
                    <a:pt x="25108" y="12828"/>
                    <a:pt x="25154" y="12805"/>
                    <a:pt x="25200" y="12805"/>
                  </a:cubicBezTo>
                  <a:cubicBezTo>
                    <a:pt x="25542" y="12668"/>
                    <a:pt x="25907" y="12508"/>
                    <a:pt x="26227" y="12349"/>
                  </a:cubicBezTo>
                  <a:cubicBezTo>
                    <a:pt x="26341" y="12303"/>
                    <a:pt x="26432" y="12257"/>
                    <a:pt x="26524" y="12212"/>
                  </a:cubicBezTo>
                  <a:cubicBezTo>
                    <a:pt x="26912" y="12029"/>
                    <a:pt x="27277" y="11846"/>
                    <a:pt x="27619" y="11641"/>
                  </a:cubicBezTo>
                  <a:cubicBezTo>
                    <a:pt x="27688" y="11595"/>
                    <a:pt x="27756" y="11572"/>
                    <a:pt x="27825" y="11527"/>
                  </a:cubicBezTo>
                  <a:cubicBezTo>
                    <a:pt x="27870" y="11481"/>
                    <a:pt x="27939" y="11458"/>
                    <a:pt x="28007" y="11413"/>
                  </a:cubicBezTo>
                  <a:cubicBezTo>
                    <a:pt x="28099" y="11344"/>
                    <a:pt x="28190" y="11299"/>
                    <a:pt x="28281" y="11230"/>
                  </a:cubicBezTo>
                  <a:cubicBezTo>
                    <a:pt x="28372" y="11162"/>
                    <a:pt x="28464" y="11116"/>
                    <a:pt x="28555" y="11047"/>
                  </a:cubicBezTo>
                  <a:cubicBezTo>
                    <a:pt x="28646" y="10979"/>
                    <a:pt x="28738" y="10933"/>
                    <a:pt x="28829" y="10865"/>
                  </a:cubicBezTo>
                  <a:cubicBezTo>
                    <a:pt x="28897" y="10796"/>
                    <a:pt x="28989" y="10751"/>
                    <a:pt x="29057" y="10682"/>
                  </a:cubicBezTo>
                  <a:cubicBezTo>
                    <a:pt x="29149" y="10614"/>
                    <a:pt x="29240" y="10545"/>
                    <a:pt x="29308" y="10477"/>
                  </a:cubicBezTo>
                  <a:cubicBezTo>
                    <a:pt x="29400" y="10431"/>
                    <a:pt x="29468" y="10363"/>
                    <a:pt x="29537" y="10294"/>
                  </a:cubicBezTo>
                  <a:cubicBezTo>
                    <a:pt x="29605" y="10226"/>
                    <a:pt x="29696" y="10157"/>
                    <a:pt x="29765" y="10089"/>
                  </a:cubicBezTo>
                  <a:cubicBezTo>
                    <a:pt x="29810" y="10066"/>
                    <a:pt x="29833" y="10043"/>
                    <a:pt x="29856" y="10020"/>
                  </a:cubicBezTo>
                  <a:cubicBezTo>
                    <a:pt x="29902" y="9975"/>
                    <a:pt x="29925" y="9952"/>
                    <a:pt x="29947" y="9929"/>
                  </a:cubicBezTo>
                  <a:cubicBezTo>
                    <a:pt x="30084" y="9815"/>
                    <a:pt x="30199" y="9678"/>
                    <a:pt x="30313" y="9564"/>
                  </a:cubicBezTo>
                  <a:cubicBezTo>
                    <a:pt x="30358" y="9518"/>
                    <a:pt x="30404" y="9495"/>
                    <a:pt x="30427" y="9450"/>
                  </a:cubicBezTo>
                  <a:cubicBezTo>
                    <a:pt x="30587" y="9290"/>
                    <a:pt x="30723" y="9130"/>
                    <a:pt x="30860" y="8948"/>
                  </a:cubicBezTo>
                  <a:cubicBezTo>
                    <a:pt x="30860" y="8948"/>
                    <a:pt x="30860" y="8948"/>
                    <a:pt x="30860" y="8925"/>
                  </a:cubicBezTo>
                  <a:cubicBezTo>
                    <a:pt x="30906" y="8902"/>
                    <a:pt x="30929" y="8856"/>
                    <a:pt x="30952" y="8811"/>
                  </a:cubicBezTo>
                  <a:cubicBezTo>
                    <a:pt x="31020" y="8719"/>
                    <a:pt x="31112" y="8605"/>
                    <a:pt x="31180" y="8514"/>
                  </a:cubicBezTo>
                  <a:cubicBezTo>
                    <a:pt x="31226" y="8445"/>
                    <a:pt x="31248" y="8400"/>
                    <a:pt x="31294" y="8331"/>
                  </a:cubicBezTo>
                  <a:cubicBezTo>
                    <a:pt x="31363" y="8240"/>
                    <a:pt x="31408" y="8149"/>
                    <a:pt x="31477" y="8057"/>
                  </a:cubicBezTo>
                  <a:cubicBezTo>
                    <a:pt x="31477" y="8012"/>
                    <a:pt x="31500" y="7989"/>
                    <a:pt x="31522" y="7966"/>
                  </a:cubicBezTo>
                  <a:cubicBezTo>
                    <a:pt x="31545" y="7920"/>
                    <a:pt x="31568" y="7898"/>
                    <a:pt x="31568" y="7852"/>
                  </a:cubicBezTo>
                  <a:cubicBezTo>
                    <a:pt x="31614" y="7761"/>
                    <a:pt x="31659" y="7692"/>
                    <a:pt x="31705" y="7601"/>
                  </a:cubicBezTo>
                  <a:cubicBezTo>
                    <a:pt x="31728" y="7532"/>
                    <a:pt x="31773" y="7464"/>
                    <a:pt x="31796" y="7395"/>
                  </a:cubicBezTo>
                  <a:cubicBezTo>
                    <a:pt x="31842" y="7327"/>
                    <a:pt x="31865" y="7236"/>
                    <a:pt x="31910" y="7167"/>
                  </a:cubicBezTo>
                  <a:cubicBezTo>
                    <a:pt x="31910" y="7122"/>
                    <a:pt x="31933" y="7076"/>
                    <a:pt x="31956" y="7053"/>
                  </a:cubicBezTo>
                  <a:cubicBezTo>
                    <a:pt x="31956" y="7007"/>
                    <a:pt x="31979" y="6985"/>
                    <a:pt x="31979" y="6962"/>
                  </a:cubicBezTo>
                  <a:cubicBezTo>
                    <a:pt x="32002" y="6870"/>
                    <a:pt x="32025" y="6802"/>
                    <a:pt x="32047" y="6711"/>
                  </a:cubicBezTo>
                  <a:cubicBezTo>
                    <a:pt x="32070" y="6642"/>
                    <a:pt x="32093" y="6574"/>
                    <a:pt x="32116" y="6505"/>
                  </a:cubicBezTo>
                  <a:cubicBezTo>
                    <a:pt x="32139" y="6414"/>
                    <a:pt x="32161" y="6345"/>
                    <a:pt x="32184" y="6277"/>
                  </a:cubicBezTo>
                  <a:cubicBezTo>
                    <a:pt x="32184" y="6231"/>
                    <a:pt x="32207" y="6186"/>
                    <a:pt x="32207" y="6140"/>
                  </a:cubicBezTo>
                  <a:cubicBezTo>
                    <a:pt x="32207" y="6117"/>
                    <a:pt x="32207" y="6094"/>
                    <a:pt x="32230" y="6049"/>
                  </a:cubicBezTo>
                  <a:cubicBezTo>
                    <a:pt x="32230" y="5980"/>
                    <a:pt x="32253" y="5889"/>
                    <a:pt x="32253" y="5821"/>
                  </a:cubicBezTo>
                  <a:cubicBezTo>
                    <a:pt x="32276" y="5752"/>
                    <a:pt x="32276" y="5661"/>
                    <a:pt x="32298" y="5592"/>
                  </a:cubicBezTo>
                  <a:cubicBezTo>
                    <a:pt x="32298" y="5524"/>
                    <a:pt x="32298" y="5432"/>
                    <a:pt x="32298" y="5364"/>
                  </a:cubicBezTo>
                  <a:cubicBezTo>
                    <a:pt x="32298" y="5318"/>
                    <a:pt x="32321" y="5273"/>
                    <a:pt x="32321" y="5204"/>
                  </a:cubicBezTo>
                  <a:cubicBezTo>
                    <a:pt x="32321" y="5159"/>
                    <a:pt x="32321" y="5113"/>
                    <a:pt x="32321" y="5067"/>
                  </a:cubicBezTo>
                  <a:lnTo>
                    <a:pt x="32321" y="365"/>
                  </a:lnTo>
                  <a:cubicBezTo>
                    <a:pt x="32321" y="457"/>
                    <a:pt x="32321" y="548"/>
                    <a:pt x="32298" y="616"/>
                  </a:cubicBezTo>
                  <a:cubicBezTo>
                    <a:pt x="32298" y="685"/>
                    <a:pt x="32276" y="753"/>
                    <a:pt x="32276" y="822"/>
                  </a:cubicBezTo>
                  <a:cubicBezTo>
                    <a:pt x="32253" y="913"/>
                    <a:pt x="32253" y="982"/>
                    <a:pt x="32230" y="1073"/>
                  </a:cubicBezTo>
                  <a:cubicBezTo>
                    <a:pt x="32230" y="1141"/>
                    <a:pt x="32207" y="1210"/>
                    <a:pt x="32184" y="1278"/>
                  </a:cubicBezTo>
                  <a:cubicBezTo>
                    <a:pt x="32184" y="1370"/>
                    <a:pt x="32161" y="1438"/>
                    <a:pt x="32139" y="1529"/>
                  </a:cubicBezTo>
                  <a:cubicBezTo>
                    <a:pt x="32116" y="1598"/>
                    <a:pt x="32093" y="1666"/>
                    <a:pt x="32070" y="1735"/>
                  </a:cubicBezTo>
                  <a:cubicBezTo>
                    <a:pt x="32047" y="1803"/>
                    <a:pt x="32025" y="1895"/>
                    <a:pt x="32002" y="1963"/>
                  </a:cubicBezTo>
                  <a:cubicBezTo>
                    <a:pt x="31979" y="2032"/>
                    <a:pt x="31933" y="2100"/>
                    <a:pt x="31910" y="2168"/>
                  </a:cubicBezTo>
                  <a:cubicBezTo>
                    <a:pt x="31888" y="2260"/>
                    <a:pt x="31842" y="2351"/>
                    <a:pt x="31819" y="2420"/>
                  </a:cubicBezTo>
                  <a:cubicBezTo>
                    <a:pt x="31773" y="2488"/>
                    <a:pt x="31751" y="2556"/>
                    <a:pt x="31728" y="2625"/>
                  </a:cubicBezTo>
                  <a:cubicBezTo>
                    <a:pt x="31682" y="2716"/>
                    <a:pt x="31636" y="2785"/>
                    <a:pt x="31591" y="2876"/>
                  </a:cubicBezTo>
                  <a:cubicBezTo>
                    <a:pt x="31568" y="2945"/>
                    <a:pt x="31522" y="2990"/>
                    <a:pt x="31477" y="3059"/>
                  </a:cubicBezTo>
                  <a:cubicBezTo>
                    <a:pt x="31431" y="3150"/>
                    <a:pt x="31363" y="3264"/>
                    <a:pt x="31317" y="3355"/>
                  </a:cubicBezTo>
                  <a:cubicBezTo>
                    <a:pt x="31271" y="3401"/>
                    <a:pt x="31226" y="3470"/>
                    <a:pt x="31203" y="3515"/>
                  </a:cubicBezTo>
                  <a:cubicBezTo>
                    <a:pt x="31112" y="3629"/>
                    <a:pt x="31043" y="3743"/>
                    <a:pt x="30975" y="3835"/>
                  </a:cubicBezTo>
                  <a:cubicBezTo>
                    <a:pt x="30929" y="3880"/>
                    <a:pt x="30906" y="3926"/>
                    <a:pt x="30860" y="3972"/>
                  </a:cubicBezTo>
                  <a:cubicBezTo>
                    <a:pt x="30723" y="4131"/>
                    <a:pt x="30587" y="4291"/>
                    <a:pt x="30450" y="4451"/>
                  </a:cubicBezTo>
                  <a:cubicBezTo>
                    <a:pt x="30404" y="4497"/>
                    <a:pt x="30358" y="4542"/>
                    <a:pt x="30335" y="4588"/>
                  </a:cubicBezTo>
                  <a:cubicBezTo>
                    <a:pt x="30199" y="4702"/>
                    <a:pt x="30084" y="4839"/>
                    <a:pt x="29970" y="4953"/>
                  </a:cubicBezTo>
                  <a:cubicBezTo>
                    <a:pt x="29902" y="4999"/>
                    <a:pt x="29833" y="5067"/>
                    <a:pt x="29788" y="5113"/>
                  </a:cubicBezTo>
                  <a:cubicBezTo>
                    <a:pt x="29719" y="5181"/>
                    <a:pt x="29628" y="5250"/>
                    <a:pt x="29559" y="5318"/>
                  </a:cubicBezTo>
                  <a:cubicBezTo>
                    <a:pt x="29468" y="5387"/>
                    <a:pt x="29400" y="5432"/>
                    <a:pt x="29331" y="5501"/>
                  </a:cubicBezTo>
                  <a:cubicBezTo>
                    <a:pt x="29240" y="5569"/>
                    <a:pt x="29171" y="5638"/>
                    <a:pt x="29080" y="5706"/>
                  </a:cubicBezTo>
                  <a:cubicBezTo>
                    <a:pt x="28989" y="5752"/>
                    <a:pt x="28920" y="5821"/>
                    <a:pt x="28829" y="5889"/>
                  </a:cubicBezTo>
                  <a:cubicBezTo>
                    <a:pt x="28738" y="5935"/>
                    <a:pt x="28646" y="6003"/>
                    <a:pt x="28555" y="6072"/>
                  </a:cubicBezTo>
                  <a:cubicBezTo>
                    <a:pt x="28487" y="6140"/>
                    <a:pt x="28395" y="6186"/>
                    <a:pt x="28304" y="6254"/>
                  </a:cubicBezTo>
                  <a:cubicBezTo>
                    <a:pt x="28213" y="6300"/>
                    <a:pt x="28099" y="6368"/>
                    <a:pt x="28007" y="6437"/>
                  </a:cubicBezTo>
                  <a:cubicBezTo>
                    <a:pt x="27893" y="6505"/>
                    <a:pt x="27756" y="6597"/>
                    <a:pt x="27642" y="6665"/>
                  </a:cubicBezTo>
                  <a:cubicBezTo>
                    <a:pt x="27277" y="6870"/>
                    <a:pt x="26912" y="7053"/>
                    <a:pt x="26546" y="7236"/>
                  </a:cubicBezTo>
                  <a:cubicBezTo>
                    <a:pt x="26455" y="7281"/>
                    <a:pt x="26341" y="7327"/>
                    <a:pt x="26250" y="7373"/>
                  </a:cubicBezTo>
                  <a:cubicBezTo>
                    <a:pt x="25907" y="7532"/>
                    <a:pt x="25565" y="7669"/>
                    <a:pt x="25223" y="7806"/>
                  </a:cubicBezTo>
                  <a:cubicBezTo>
                    <a:pt x="25177" y="7829"/>
                    <a:pt x="25131" y="7852"/>
                    <a:pt x="25086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74" y="8423"/>
                    <a:pt x="23077" y="8514"/>
                  </a:cubicBezTo>
                  <a:cubicBezTo>
                    <a:pt x="22872" y="8560"/>
                    <a:pt x="22666" y="8628"/>
                    <a:pt x="22461" y="8674"/>
                  </a:cubicBezTo>
                  <a:cubicBezTo>
                    <a:pt x="22164" y="8742"/>
                    <a:pt x="21844" y="8811"/>
                    <a:pt x="21548" y="8879"/>
                  </a:cubicBezTo>
                  <a:cubicBezTo>
                    <a:pt x="21342" y="8902"/>
                    <a:pt x="21114" y="8970"/>
                    <a:pt x="20909" y="8993"/>
                  </a:cubicBezTo>
                  <a:cubicBezTo>
                    <a:pt x="20817" y="9016"/>
                    <a:pt x="20726" y="9039"/>
                    <a:pt x="20635" y="9039"/>
                  </a:cubicBezTo>
                  <a:cubicBezTo>
                    <a:pt x="20269" y="9107"/>
                    <a:pt x="19881" y="9153"/>
                    <a:pt x="19516" y="9199"/>
                  </a:cubicBezTo>
                  <a:cubicBezTo>
                    <a:pt x="19402" y="9221"/>
                    <a:pt x="19288" y="9221"/>
                    <a:pt x="19174" y="9244"/>
                  </a:cubicBezTo>
                  <a:cubicBezTo>
                    <a:pt x="18968" y="9267"/>
                    <a:pt x="18763" y="9290"/>
                    <a:pt x="18535" y="9290"/>
                  </a:cubicBezTo>
                  <a:cubicBezTo>
                    <a:pt x="18170" y="9336"/>
                    <a:pt x="17804" y="9358"/>
                    <a:pt x="17439" y="9358"/>
                  </a:cubicBezTo>
                  <a:cubicBezTo>
                    <a:pt x="17211" y="9381"/>
                    <a:pt x="16983" y="9381"/>
                    <a:pt x="16732" y="9381"/>
                  </a:cubicBezTo>
                  <a:cubicBezTo>
                    <a:pt x="16458" y="9404"/>
                    <a:pt x="16161" y="9404"/>
                    <a:pt x="15864" y="9404"/>
                  </a:cubicBezTo>
                  <a:cubicBezTo>
                    <a:pt x="15613" y="9381"/>
                    <a:pt x="15362" y="9381"/>
                    <a:pt x="15111" y="9381"/>
                  </a:cubicBezTo>
                  <a:cubicBezTo>
                    <a:pt x="14837" y="9358"/>
                    <a:pt x="14563" y="9358"/>
                    <a:pt x="14289" y="9336"/>
                  </a:cubicBezTo>
                  <a:cubicBezTo>
                    <a:pt x="14038" y="9313"/>
                    <a:pt x="13810" y="9290"/>
                    <a:pt x="13559" y="9267"/>
                  </a:cubicBezTo>
                  <a:cubicBezTo>
                    <a:pt x="13285" y="9244"/>
                    <a:pt x="13011" y="9221"/>
                    <a:pt x="12737" y="9176"/>
                  </a:cubicBezTo>
                  <a:cubicBezTo>
                    <a:pt x="12509" y="9153"/>
                    <a:pt x="12258" y="9107"/>
                    <a:pt x="12030" y="9085"/>
                  </a:cubicBezTo>
                  <a:cubicBezTo>
                    <a:pt x="11733" y="9039"/>
                    <a:pt x="11459" y="8970"/>
                    <a:pt x="11162" y="8925"/>
                  </a:cubicBezTo>
                  <a:cubicBezTo>
                    <a:pt x="10934" y="8879"/>
                    <a:pt x="10729" y="8833"/>
                    <a:pt x="10500" y="8788"/>
                  </a:cubicBezTo>
                  <a:cubicBezTo>
                    <a:pt x="10158" y="8719"/>
                    <a:pt x="9816" y="8628"/>
                    <a:pt x="9496" y="8537"/>
                  </a:cubicBezTo>
                  <a:cubicBezTo>
                    <a:pt x="9268" y="8491"/>
                    <a:pt x="9062" y="8445"/>
                    <a:pt x="8857" y="8377"/>
                  </a:cubicBezTo>
                  <a:cubicBezTo>
                    <a:pt x="8743" y="8331"/>
                    <a:pt x="8629" y="8308"/>
                    <a:pt x="8514" y="8263"/>
                  </a:cubicBezTo>
                  <a:cubicBezTo>
                    <a:pt x="8172" y="8172"/>
                    <a:pt x="7853" y="8057"/>
                    <a:pt x="7533" y="7920"/>
                  </a:cubicBezTo>
                  <a:cubicBezTo>
                    <a:pt x="7442" y="7898"/>
                    <a:pt x="7328" y="7875"/>
                    <a:pt x="7236" y="7829"/>
                  </a:cubicBezTo>
                  <a:cubicBezTo>
                    <a:pt x="6962" y="7715"/>
                    <a:pt x="6666" y="7578"/>
                    <a:pt x="6392" y="7464"/>
                  </a:cubicBezTo>
                  <a:cubicBezTo>
                    <a:pt x="6255" y="7395"/>
                    <a:pt x="6095" y="7350"/>
                    <a:pt x="5981" y="7281"/>
                  </a:cubicBezTo>
                  <a:cubicBezTo>
                    <a:pt x="5570" y="7099"/>
                    <a:pt x="5159" y="6893"/>
                    <a:pt x="4794" y="6665"/>
                  </a:cubicBezTo>
                  <a:cubicBezTo>
                    <a:pt x="1622" y="4830"/>
                    <a:pt x="24" y="2454"/>
                    <a:pt x="23" y="53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6161;p47">
              <a:extLst>
                <a:ext uri="{FF2B5EF4-FFF2-40B4-BE49-F238E27FC236}">
                  <a16:creationId xmlns:a16="http://schemas.microsoft.com/office/drawing/2014/main" id="{F4E4E9E1-2DDE-423E-8F4A-8E752B503A60}"/>
                </a:ext>
              </a:extLst>
            </p:cNvPr>
            <p:cNvSpPr/>
            <p:nvPr/>
          </p:nvSpPr>
          <p:spPr>
            <a:xfrm>
              <a:off x="3149113" y="3757225"/>
              <a:ext cx="887375" cy="467950"/>
            </a:xfrm>
            <a:custGeom>
              <a:avLst/>
              <a:gdLst/>
              <a:ahLst/>
              <a:cxnLst/>
              <a:rect l="l" t="t" r="r" b="b"/>
              <a:pathLst>
                <a:path w="35495" h="18718" extrusionOk="0">
                  <a:moveTo>
                    <a:pt x="17693" y="0"/>
                  </a:moveTo>
                  <a:cubicBezTo>
                    <a:pt x="13559" y="0"/>
                    <a:pt x="9428" y="913"/>
                    <a:pt x="6278" y="2739"/>
                  </a:cubicBezTo>
                  <a:cubicBezTo>
                    <a:pt x="1" y="6391"/>
                    <a:pt x="24" y="12326"/>
                    <a:pt x="6369" y="15978"/>
                  </a:cubicBezTo>
                  <a:cubicBezTo>
                    <a:pt x="9530" y="17804"/>
                    <a:pt x="13667" y="18717"/>
                    <a:pt x="17802" y="18717"/>
                  </a:cubicBezTo>
                  <a:cubicBezTo>
                    <a:pt x="21936" y="18717"/>
                    <a:pt x="26067" y="17804"/>
                    <a:pt x="29217" y="15978"/>
                  </a:cubicBezTo>
                  <a:cubicBezTo>
                    <a:pt x="35494" y="12326"/>
                    <a:pt x="35471" y="6391"/>
                    <a:pt x="29126" y="2739"/>
                  </a:cubicBezTo>
                  <a:cubicBezTo>
                    <a:pt x="25964" y="913"/>
                    <a:pt x="21827" y="0"/>
                    <a:pt x="176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6162;p47">
              <a:extLst>
                <a:ext uri="{FF2B5EF4-FFF2-40B4-BE49-F238E27FC236}">
                  <a16:creationId xmlns:a16="http://schemas.microsoft.com/office/drawing/2014/main" id="{D005046D-94F1-4287-86C5-65017EA7B598}"/>
                </a:ext>
              </a:extLst>
            </p:cNvPr>
            <p:cNvSpPr/>
            <p:nvPr/>
          </p:nvSpPr>
          <p:spPr>
            <a:xfrm>
              <a:off x="4203088" y="3180875"/>
              <a:ext cx="575" cy="130700"/>
            </a:xfrm>
            <a:custGeom>
              <a:avLst/>
              <a:gdLst/>
              <a:ahLst/>
              <a:cxnLst/>
              <a:rect l="l" t="t" r="r" b="b"/>
              <a:pathLst>
                <a:path w="23" h="5228" extrusionOk="0">
                  <a:moveTo>
                    <a:pt x="23" y="1"/>
                  </a:moveTo>
                  <a:lnTo>
                    <a:pt x="0" y="4931"/>
                  </a:lnTo>
                  <a:cubicBezTo>
                    <a:pt x="0" y="5045"/>
                    <a:pt x="0" y="5137"/>
                    <a:pt x="0" y="5228"/>
                  </a:cubicBezTo>
                  <a:lnTo>
                    <a:pt x="23" y="252"/>
                  </a:lnTo>
                  <a:cubicBezTo>
                    <a:pt x="23" y="161"/>
                    <a:pt x="23" y="92"/>
                    <a:pt x="23" y="1"/>
                  </a:cubicBezTo>
                  <a:close/>
                </a:path>
              </a:pathLst>
            </a:custGeom>
            <a:solidFill>
              <a:srgbClr val="7EB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163;p47">
              <a:extLst>
                <a:ext uri="{FF2B5EF4-FFF2-40B4-BE49-F238E27FC236}">
                  <a16:creationId xmlns:a16="http://schemas.microsoft.com/office/drawing/2014/main" id="{9BF1B5A3-1575-4912-A513-0A5F92FD176E}"/>
                </a:ext>
              </a:extLst>
            </p:cNvPr>
            <p:cNvSpPr/>
            <p:nvPr/>
          </p:nvSpPr>
          <p:spPr>
            <a:xfrm>
              <a:off x="4196788" y="3252225"/>
              <a:ext cx="600" cy="130675"/>
            </a:xfrm>
            <a:custGeom>
              <a:avLst/>
              <a:gdLst/>
              <a:ahLst/>
              <a:cxnLst/>
              <a:rect l="l" t="t" r="r" b="b"/>
              <a:pathLst>
                <a:path w="24" h="5227" extrusionOk="0">
                  <a:moveTo>
                    <a:pt x="24" y="0"/>
                  </a:moveTo>
                  <a:lnTo>
                    <a:pt x="1" y="4976"/>
                  </a:lnTo>
                  <a:cubicBezTo>
                    <a:pt x="1" y="5067"/>
                    <a:pt x="1" y="5136"/>
                    <a:pt x="1" y="5227"/>
                  </a:cubicBezTo>
                  <a:lnTo>
                    <a:pt x="24" y="251"/>
                  </a:lnTo>
                  <a:cubicBezTo>
                    <a:pt x="24" y="160"/>
                    <a:pt x="24" y="68"/>
                    <a:pt x="24" y="0"/>
                  </a:cubicBezTo>
                  <a:close/>
                </a:path>
              </a:pathLst>
            </a:custGeom>
            <a:solidFill>
              <a:srgbClr val="7EB4F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164;p47">
              <a:extLst>
                <a:ext uri="{FF2B5EF4-FFF2-40B4-BE49-F238E27FC236}">
                  <a16:creationId xmlns:a16="http://schemas.microsoft.com/office/drawing/2014/main" id="{3E8922B0-9271-43D8-B3E0-2F1A1C1BB57F}"/>
                </a:ext>
              </a:extLst>
            </p:cNvPr>
            <p:cNvSpPr/>
            <p:nvPr/>
          </p:nvSpPr>
          <p:spPr>
            <a:xfrm>
              <a:off x="4053563" y="2045900"/>
              <a:ext cx="1298225" cy="502750"/>
            </a:xfrm>
            <a:custGeom>
              <a:avLst/>
              <a:gdLst/>
              <a:ahLst/>
              <a:cxnLst/>
              <a:rect l="l" t="t" r="r" b="b"/>
              <a:pathLst>
                <a:path w="51929" h="20110" extrusionOk="0">
                  <a:moveTo>
                    <a:pt x="25885" y="0"/>
                  </a:moveTo>
                  <a:cubicBezTo>
                    <a:pt x="25405" y="0"/>
                    <a:pt x="24949" y="0"/>
                    <a:pt x="24470" y="23"/>
                  </a:cubicBezTo>
                  <a:lnTo>
                    <a:pt x="24355" y="23"/>
                  </a:lnTo>
                  <a:cubicBezTo>
                    <a:pt x="24241" y="23"/>
                    <a:pt x="24127" y="23"/>
                    <a:pt x="24013" y="46"/>
                  </a:cubicBezTo>
                  <a:cubicBezTo>
                    <a:pt x="23716" y="46"/>
                    <a:pt x="23420" y="69"/>
                    <a:pt x="23123" y="92"/>
                  </a:cubicBezTo>
                  <a:cubicBezTo>
                    <a:pt x="22940" y="92"/>
                    <a:pt x="22780" y="115"/>
                    <a:pt x="22598" y="115"/>
                  </a:cubicBezTo>
                  <a:cubicBezTo>
                    <a:pt x="22324" y="137"/>
                    <a:pt x="22027" y="160"/>
                    <a:pt x="21753" y="183"/>
                  </a:cubicBezTo>
                  <a:cubicBezTo>
                    <a:pt x="21662" y="206"/>
                    <a:pt x="21571" y="206"/>
                    <a:pt x="21479" y="206"/>
                  </a:cubicBezTo>
                  <a:cubicBezTo>
                    <a:pt x="21411" y="229"/>
                    <a:pt x="21342" y="229"/>
                    <a:pt x="21274" y="229"/>
                  </a:cubicBezTo>
                  <a:cubicBezTo>
                    <a:pt x="20840" y="274"/>
                    <a:pt x="20407" y="343"/>
                    <a:pt x="19973" y="388"/>
                  </a:cubicBezTo>
                  <a:cubicBezTo>
                    <a:pt x="19904" y="388"/>
                    <a:pt x="19836" y="411"/>
                    <a:pt x="19768" y="411"/>
                  </a:cubicBezTo>
                  <a:cubicBezTo>
                    <a:pt x="19265" y="480"/>
                    <a:pt x="18763" y="571"/>
                    <a:pt x="18284" y="662"/>
                  </a:cubicBezTo>
                  <a:lnTo>
                    <a:pt x="18147" y="662"/>
                  </a:lnTo>
                  <a:cubicBezTo>
                    <a:pt x="18010" y="708"/>
                    <a:pt x="17873" y="731"/>
                    <a:pt x="17759" y="754"/>
                  </a:cubicBezTo>
                  <a:cubicBezTo>
                    <a:pt x="17531" y="799"/>
                    <a:pt x="17325" y="845"/>
                    <a:pt x="17097" y="868"/>
                  </a:cubicBezTo>
                  <a:cubicBezTo>
                    <a:pt x="16914" y="913"/>
                    <a:pt x="16732" y="959"/>
                    <a:pt x="16549" y="1005"/>
                  </a:cubicBezTo>
                  <a:cubicBezTo>
                    <a:pt x="16321" y="1050"/>
                    <a:pt x="16115" y="1096"/>
                    <a:pt x="15910" y="1142"/>
                  </a:cubicBezTo>
                  <a:cubicBezTo>
                    <a:pt x="15727" y="1187"/>
                    <a:pt x="15545" y="1233"/>
                    <a:pt x="15339" y="1279"/>
                  </a:cubicBezTo>
                  <a:cubicBezTo>
                    <a:pt x="15134" y="1347"/>
                    <a:pt x="14929" y="1393"/>
                    <a:pt x="14723" y="1461"/>
                  </a:cubicBezTo>
                  <a:cubicBezTo>
                    <a:pt x="14541" y="1507"/>
                    <a:pt x="14358" y="1553"/>
                    <a:pt x="14175" y="1598"/>
                  </a:cubicBezTo>
                  <a:cubicBezTo>
                    <a:pt x="13970" y="1667"/>
                    <a:pt x="13787" y="1735"/>
                    <a:pt x="13582" y="1781"/>
                  </a:cubicBezTo>
                  <a:cubicBezTo>
                    <a:pt x="13491" y="1804"/>
                    <a:pt x="13422" y="1826"/>
                    <a:pt x="13354" y="1849"/>
                  </a:cubicBezTo>
                  <a:cubicBezTo>
                    <a:pt x="13262" y="1895"/>
                    <a:pt x="13194" y="1918"/>
                    <a:pt x="13125" y="1941"/>
                  </a:cubicBezTo>
                  <a:cubicBezTo>
                    <a:pt x="12760" y="2055"/>
                    <a:pt x="12395" y="2192"/>
                    <a:pt x="12030" y="2329"/>
                  </a:cubicBezTo>
                  <a:cubicBezTo>
                    <a:pt x="11938" y="2351"/>
                    <a:pt x="11824" y="2397"/>
                    <a:pt x="11733" y="2420"/>
                  </a:cubicBezTo>
                  <a:cubicBezTo>
                    <a:pt x="11276" y="2602"/>
                    <a:pt x="10843" y="2762"/>
                    <a:pt x="10409" y="2968"/>
                  </a:cubicBezTo>
                  <a:cubicBezTo>
                    <a:pt x="10318" y="2991"/>
                    <a:pt x="10227" y="3036"/>
                    <a:pt x="10112" y="3082"/>
                  </a:cubicBezTo>
                  <a:cubicBezTo>
                    <a:pt x="9793" y="3242"/>
                    <a:pt x="9450" y="3401"/>
                    <a:pt x="9108" y="3561"/>
                  </a:cubicBezTo>
                  <a:cubicBezTo>
                    <a:pt x="8994" y="3630"/>
                    <a:pt x="8880" y="3675"/>
                    <a:pt x="8766" y="3744"/>
                  </a:cubicBezTo>
                  <a:cubicBezTo>
                    <a:pt x="8355" y="3949"/>
                    <a:pt x="7944" y="4177"/>
                    <a:pt x="7556" y="4406"/>
                  </a:cubicBezTo>
                  <a:cubicBezTo>
                    <a:pt x="7419" y="4474"/>
                    <a:pt x="7305" y="4543"/>
                    <a:pt x="7191" y="4611"/>
                  </a:cubicBezTo>
                  <a:cubicBezTo>
                    <a:pt x="7099" y="4657"/>
                    <a:pt x="7008" y="4725"/>
                    <a:pt x="6917" y="4794"/>
                  </a:cubicBezTo>
                  <a:cubicBezTo>
                    <a:pt x="6757" y="4885"/>
                    <a:pt x="6597" y="4976"/>
                    <a:pt x="6460" y="5068"/>
                  </a:cubicBezTo>
                  <a:cubicBezTo>
                    <a:pt x="6323" y="5182"/>
                    <a:pt x="6164" y="5273"/>
                    <a:pt x="6027" y="5364"/>
                  </a:cubicBezTo>
                  <a:cubicBezTo>
                    <a:pt x="5890" y="5456"/>
                    <a:pt x="5753" y="5570"/>
                    <a:pt x="5616" y="5661"/>
                  </a:cubicBezTo>
                  <a:cubicBezTo>
                    <a:pt x="5479" y="5752"/>
                    <a:pt x="5342" y="5866"/>
                    <a:pt x="5205" y="5958"/>
                  </a:cubicBezTo>
                  <a:cubicBezTo>
                    <a:pt x="5068" y="6072"/>
                    <a:pt x="4954" y="6163"/>
                    <a:pt x="4817" y="6277"/>
                  </a:cubicBezTo>
                  <a:cubicBezTo>
                    <a:pt x="4680" y="6369"/>
                    <a:pt x="4566" y="6483"/>
                    <a:pt x="4452" y="6574"/>
                  </a:cubicBezTo>
                  <a:cubicBezTo>
                    <a:pt x="4315" y="6688"/>
                    <a:pt x="4201" y="6780"/>
                    <a:pt x="4087" y="6894"/>
                  </a:cubicBezTo>
                  <a:cubicBezTo>
                    <a:pt x="4041" y="6939"/>
                    <a:pt x="3972" y="6985"/>
                    <a:pt x="3927" y="7031"/>
                  </a:cubicBezTo>
                  <a:cubicBezTo>
                    <a:pt x="3881" y="7076"/>
                    <a:pt x="3835" y="7122"/>
                    <a:pt x="3790" y="7168"/>
                  </a:cubicBezTo>
                  <a:cubicBezTo>
                    <a:pt x="3607" y="7350"/>
                    <a:pt x="3402" y="7556"/>
                    <a:pt x="3219" y="7738"/>
                  </a:cubicBezTo>
                  <a:cubicBezTo>
                    <a:pt x="3151" y="7807"/>
                    <a:pt x="3082" y="7875"/>
                    <a:pt x="3014" y="7944"/>
                  </a:cubicBezTo>
                  <a:cubicBezTo>
                    <a:pt x="2785" y="8217"/>
                    <a:pt x="2557" y="8469"/>
                    <a:pt x="2352" y="8742"/>
                  </a:cubicBezTo>
                  <a:cubicBezTo>
                    <a:pt x="2352" y="8742"/>
                    <a:pt x="2329" y="8742"/>
                    <a:pt x="2329" y="8765"/>
                  </a:cubicBezTo>
                  <a:cubicBezTo>
                    <a:pt x="2283" y="8811"/>
                    <a:pt x="2238" y="8879"/>
                    <a:pt x="2192" y="8948"/>
                  </a:cubicBezTo>
                  <a:cubicBezTo>
                    <a:pt x="2078" y="9108"/>
                    <a:pt x="1941" y="9290"/>
                    <a:pt x="1827" y="9450"/>
                  </a:cubicBezTo>
                  <a:cubicBezTo>
                    <a:pt x="1758" y="9541"/>
                    <a:pt x="1713" y="9633"/>
                    <a:pt x="1644" y="9724"/>
                  </a:cubicBezTo>
                  <a:cubicBezTo>
                    <a:pt x="1553" y="9884"/>
                    <a:pt x="1439" y="10044"/>
                    <a:pt x="1347" y="10180"/>
                  </a:cubicBezTo>
                  <a:cubicBezTo>
                    <a:pt x="1347" y="10226"/>
                    <a:pt x="1302" y="10272"/>
                    <a:pt x="1302" y="10295"/>
                  </a:cubicBezTo>
                  <a:cubicBezTo>
                    <a:pt x="1256" y="10363"/>
                    <a:pt x="1211" y="10432"/>
                    <a:pt x="1188" y="10500"/>
                  </a:cubicBezTo>
                  <a:cubicBezTo>
                    <a:pt x="1119" y="10637"/>
                    <a:pt x="1051" y="10774"/>
                    <a:pt x="982" y="10888"/>
                  </a:cubicBezTo>
                  <a:cubicBezTo>
                    <a:pt x="937" y="11002"/>
                    <a:pt x="868" y="11116"/>
                    <a:pt x="823" y="11230"/>
                  </a:cubicBezTo>
                  <a:cubicBezTo>
                    <a:pt x="777" y="11367"/>
                    <a:pt x="708" y="11482"/>
                    <a:pt x="663" y="11618"/>
                  </a:cubicBezTo>
                  <a:cubicBezTo>
                    <a:pt x="640" y="11664"/>
                    <a:pt x="617" y="11733"/>
                    <a:pt x="594" y="11778"/>
                  </a:cubicBezTo>
                  <a:cubicBezTo>
                    <a:pt x="571" y="11824"/>
                    <a:pt x="571" y="11892"/>
                    <a:pt x="549" y="11961"/>
                  </a:cubicBezTo>
                  <a:cubicBezTo>
                    <a:pt x="503" y="12075"/>
                    <a:pt x="457" y="12212"/>
                    <a:pt x="412" y="12326"/>
                  </a:cubicBezTo>
                  <a:cubicBezTo>
                    <a:pt x="389" y="12440"/>
                    <a:pt x="343" y="12577"/>
                    <a:pt x="320" y="12691"/>
                  </a:cubicBezTo>
                  <a:cubicBezTo>
                    <a:pt x="275" y="12805"/>
                    <a:pt x="252" y="12942"/>
                    <a:pt x="229" y="13056"/>
                  </a:cubicBezTo>
                  <a:cubicBezTo>
                    <a:pt x="206" y="13125"/>
                    <a:pt x="183" y="13171"/>
                    <a:pt x="183" y="13239"/>
                  </a:cubicBezTo>
                  <a:cubicBezTo>
                    <a:pt x="161" y="13285"/>
                    <a:pt x="161" y="13353"/>
                    <a:pt x="161" y="13399"/>
                  </a:cubicBezTo>
                  <a:cubicBezTo>
                    <a:pt x="138" y="13536"/>
                    <a:pt x="115" y="13673"/>
                    <a:pt x="92" y="13787"/>
                  </a:cubicBezTo>
                  <a:cubicBezTo>
                    <a:pt x="69" y="13901"/>
                    <a:pt x="69" y="14015"/>
                    <a:pt x="46" y="14152"/>
                  </a:cubicBezTo>
                  <a:cubicBezTo>
                    <a:pt x="46" y="14266"/>
                    <a:pt x="24" y="14403"/>
                    <a:pt x="24" y="14540"/>
                  </a:cubicBezTo>
                  <a:cubicBezTo>
                    <a:pt x="24" y="14609"/>
                    <a:pt x="1" y="14677"/>
                    <a:pt x="1" y="14723"/>
                  </a:cubicBezTo>
                  <a:cubicBezTo>
                    <a:pt x="1" y="14837"/>
                    <a:pt x="1" y="14928"/>
                    <a:pt x="1" y="15042"/>
                  </a:cubicBezTo>
                  <a:lnTo>
                    <a:pt x="1" y="19516"/>
                  </a:lnTo>
                  <a:cubicBezTo>
                    <a:pt x="24" y="19379"/>
                    <a:pt x="24" y="19242"/>
                    <a:pt x="46" y="19128"/>
                  </a:cubicBezTo>
                  <a:cubicBezTo>
                    <a:pt x="46" y="19014"/>
                    <a:pt x="69" y="18900"/>
                    <a:pt x="69" y="18786"/>
                  </a:cubicBezTo>
                  <a:cubicBezTo>
                    <a:pt x="92" y="18649"/>
                    <a:pt x="115" y="18512"/>
                    <a:pt x="138" y="18398"/>
                  </a:cubicBezTo>
                  <a:cubicBezTo>
                    <a:pt x="161" y="18261"/>
                    <a:pt x="183" y="18146"/>
                    <a:pt x="206" y="18032"/>
                  </a:cubicBezTo>
                  <a:cubicBezTo>
                    <a:pt x="229" y="17918"/>
                    <a:pt x="275" y="17781"/>
                    <a:pt x="298" y="17667"/>
                  </a:cubicBezTo>
                  <a:cubicBezTo>
                    <a:pt x="343" y="17553"/>
                    <a:pt x="366" y="17439"/>
                    <a:pt x="412" y="17325"/>
                  </a:cubicBezTo>
                  <a:cubicBezTo>
                    <a:pt x="434" y="17188"/>
                    <a:pt x="480" y="17074"/>
                    <a:pt x="526" y="16937"/>
                  </a:cubicBezTo>
                  <a:cubicBezTo>
                    <a:pt x="571" y="16823"/>
                    <a:pt x="617" y="16708"/>
                    <a:pt x="663" y="16594"/>
                  </a:cubicBezTo>
                  <a:cubicBezTo>
                    <a:pt x="708" y="16480"/>
                    <a:pt x="754" y="16343"/>
                    <a:pt x="823" y="16206"/>
                  </a:cubicBezTo>
                  <a:cubicBezTo>
                    <a:pt x="868" y="16092"/>
                    <a:pt x="914" y="15978"/>
                    <a:pt x="959" y="15887"/>
                  </a:cubicBezTo>
                  <a:cubicBezTo>
                    <a:pt x="1028" y="15750"/>
                    <a:pt x="1096" y="15613"/>
                    <a:pt x="1165" y="15499"/>
                  </a:cubicBezTo>
                  <a:cubicBezTo>
                    <a:pt x="1233" y="15385"/>
                    <a:pt x="1279" y="15271"/>
                    <a:pt x="1347" y="15179"/>
                  </a:cubicBezTo>
                  <a:cubicBezTo>
                    <a:pt x="1439" y="15019"/>
                    <a:pt x="1530" y="14860"/>
                    <a:pt x="1621" y="14700"/>
                  </a:cubicBezTo>
                  <a:cubicBezTo>
                    <a:pt x="1690" y="14609"/>
                    <a:pt x="1736" y="14517"/>
                    <a:pt x="1804" y="14426"/>
                  </a:cubicBezTo>
                  <a:cubicBezTo>
                    <a:pt x="1918" y="14266"/>
                    <a:pt x="2055" y="14084"/>
                    <a:pt x="2192" y="13924"/>
                  </a:cubicBezTo>
                  <a:cubicBezTo>
                    <a:pt x="2238" y="13855"/>
                    <a:pt x="2283" y="13787"/>
                    <a:pt x="2329" y="13718"/>
                  </a:cubicBezTo>
                  <a:cubicBezTo>
                    <a:pt x="2534" y="13444"/>
                    <a:pt x="2763" y="13193"/>
                    <a:pt x="3014" y="12920"/>
                  </a:cubicBezTo>
                  <a:cubicBezTo>
                    <a:pt x="3059" y="12851"/>
                    <a:pt x="3151" y="12783"/>
                    <a:pt x="3196" y="12714"/>
                  </a:cubicBezTo>
                  <a:cubicBezTo>
                    <a:pt x="3402" y="12531"/>
                    <a:pt x="3584" y="12326"/>
                    <a:pt x="3790" y="12143"/>
                  </a:cubicBezTo>
                  <a:cubicBezTo>
                    <a:pt x="3881" y="12052"/>
                    <a:pt x="3972" y="11961"/>
                    <a:pt x="4064" y="11870"/>
                  </a:cubicBezTo>
                  <a:cubicBezTo>
                    <a:pt x="4178" y="11778"/>
                    <a:pt x="4315" y="11664"/>
                    <a:pt x="4429" y="11550"/>
                  </a:cubicBezTo>
                  <a:cubicBezTo>
                    <a:pt x="4566" y="11459"/>
                    <a:pt x="4680" y="11345"/>
                    <a:pt x="4794" y="11253"/>
                  </a:cubicBezTo>
                  <a:cubicBezTo>
                    <a:pt x="4931" y="11139"/>
                    <a:pt x="5068" y="11048"/>
                    <a:pt x="5205" y="10934"/>
                  </a:cubicBezTo>
                  <a:cubicBezTo>
                    <a:pt x="5319" y="10842"/>
                    <a:pt x="5456" y="10751"/>
                    <a:pt x="5593" y="10637"/>
                  </a:cubicBezTo>
                  <a:cubicBezTo>
                    <a:pt x="5730" y="10546"/>
                    <a:pt x="5867" y="10454"/>
                    <a:pt x="6027" y="10340"/>
                  </a:cubicBezTo>
                  <a:cubicBezTo>
                    <a:pt x="6164" y="10249"/>
                    <a:pt x="6301" y="10158"/>
                    <a:pt x="6438" y="10066"/>
                  </a:cubicBezTo>
                  <a:cubicBezTo>
                    <a:pt x="6597" y="9952"/>
                    <a:pt x="6757" y="9861"/>
                    <a:pt x="6894" y="9770"/>
                  </a:cubicBezTo>
                  <a:cubicBezTo>
                    <a:pt x="7122" y="9633"/>
                    <a:pt x="7328" y="9496"/>
                    <a:pt x="7533" y="9382"/>
                  </a:cubicBezTo>
                  <a:cubicBezTo>
                    <a:pt x="7921" y="9153"/>
                    <a:pt x="8332" y="8925"/>
                    <a:pt x="8743" y="8720"/>
                  </a:cubicBezTo>
                  <a:cubicBezTo>
                    <a:pt x="8857" y="8651"/>
                    <a:pt x="8971" y="8606"/>
                    <a:pt x="9108" y="8537"/>
                  </a:cubicBezTo>
                  <a:cubicBezTo>
                    <a:pt x="9428" y="8377"/>
                    <a:pt x="9770" y="8217"/>
                    <a:pt x="10112" y="8081"/>
                  </a:cubicBezTo>
                  <a:cubicBezTo>
                    <a:pt x="10204" y="8035"/>
                    <a:pt x="10295" y="7989"/>
                    <a:pt x="10409" y="7944"/>
                  </a:cubicBezTo>
                  <a:cubicBezTo>
                    <a:pt x="10843" y="7761"/>
                    <a:pt x="11276" y="7578"/>
                    <a:pt x="11710" y="7396"/>
                  </a:cubicBezTo>
                  <a:cubicBezTo>
                    <a:pt x="11824" y="7373"/>
                    <a:pt x="11916" y="7327"/>
                    <a:pt x="12007" y="7304"/>
                  </a:cubicBezTo>
                  <a:cubicBezTo>
                    <a:pt x="12372" y="7168"/>
                    <a:pt x="12737" y="7031"/>
                    <a:pt x="13125" y="6916"/>
                  </a:cubicBezTo>
                  <a:cubicBezTo>
                    <a:pt x="13262" y="6871"/>
                    <a:pt x="13422" y="6825"/>
                    <a:pt x="13559" y="6780"/>
                  </a:cubicBezTo>
                  <a:cubicBezTo>
                    <a:pt x="13764" y="6711"/>
                    <a:pt x="13970" y="6643"/>
                    <a:pt x="14175" y="6597"/>
                  </a:cubicBezTo>
                  <a:cubicBezTo>
                    <a:pt x="14358" y="6528"/>
                    <a:pt x="14541" y="6483"/>
                    <a:pt x="14723" y="6437"/>
                  </a:cubicBezTo>
                  <a:cubicBezTo>
                    <a:pt x="14929" y="6369"/>
                    <a:pt x="15134" y="6323"/>
                    <a:pt x="15339" y="6277"/>
                  </a:cubicBezTo>
                  <a:cubicBezTo>
                    <a:pt x="15522" y="6232"/>
                    <a:pt x="15705" y="6163"/>
                    <a:pt x="15887" y="6118"/>
                  </a:cubicBezTo>
                  <a:cubicBezTo>
                    <a:pt x="16093" y="6072"/>
                    <a:pt x="16321" y="6026"/>
                    <a:pt x="16526" y="5981"/>
                  </a:cubicBezTo>
                  <a:cubicBezTo>
                    <a:pt x="16709" y="5935"/>
                    <a:pt x="16892" y="5889"/>
                    <a:pt x="17097" y="5866"/>
                  </a:cubicBezTo>
                  <a:cubicBezTo>
                    <a:pt x="17302" y="5821"/>
                    <a:pt x="17508" y="5775"/>
                    <a:pt x="17736" y="5730"/>
                  </a:cubicBezTo>
                  <a:cubicBezTo>
                    <a:pt x="17919" y="5707"/>
                    <a:pt x="18101" y="5661"/>
                    <a:pt x="18284" y="5638"/>
                  </a:cubicBezTo>
                  <a:cubicBezTo>
                    <a:pt x="18763" y="5547"/>
                    <a:pt x="19243" y="5478"/>
                    <a:pt x="19745" y="5387"/>
                  </a:cubicBezTo>
                  <a:cubicBezTo>
                    <a:pt x="19813" y="5387"/>
                    <a:pt x="19882" y="5387"/>
                    <a:pt x="19950" y="5364"/>
                  </a:cubicBezTo>
                  <a:cubicBezTo>
                    <a:pt x="20384" y="5319"/>
                    <a:pt x="20817" y="5273"/>
                    <a:pt x="21251" y="5227"/>
                  </a:cubicBezTo>
                  <a:cubicBezTo>
                    <a:pt x="21411" y="5205"/>
                    <a:pt x="21571" y="5182"/>
                    <a:pt x="21753" y="5159"/>
                  </a:cubicBezTo>
                  <a:cubicBezTo>
                    <a:pt x="22027" y="5136"/>
                    <a:pt x="22301" y="5113"/>
                    <a:pt x="22575" y="5090"/>
                  </a:cubicBezTo>
                  <a:cubicBezTo>
                    <a:pt x="22758" y="5090"/>
                    <a:pt x="22940" y="5068"/>
                    <a:pt x="23100" y="5068"/>
                  </a:cubicBezTo>
                  <a:cubicBezTo>
                    <a:pt x="23397" y="5045"/>
                    <a:pt x="23693" y="5022"/>
                    <a:pt x="23990" y="5022"/>
                  </a:cubicBezTo>
                  <a:cubicBezTo>
                    <a:pt x="24150" y="5022"/>
                    <a:pt x="24310" y="4999"/>
                    <a:pt x="24470" y="4999"/>
                  </a:cubicBezTo>
                  <a:cubicBezTo>
                    <a:pt x="24926" y="4976"/>
                    <a:pt x="25405" y="4976"/>
                    <a:pt x="25862" y="4976"/>
                  </a:cubicBezTo>
                  <a:cubicBezTo>
                    <a:pt x="26273" y="4976"/>
                    <a:pt x="26661" y="4976"/>
                    <a:pt x="27049" y="4999"/>
                  </a:cubicBezTo>
                  <a:cubicBezTo>
                    <a:pt x="27300" y="4999"/>
                    <a:pt x="27551" y="4999"/>
                    <a:pt x="27802" y="5022"/>
                  </a:cubicBezTo>
                  <a:cubicBezTo>
                    <a:pt x="27985" y="5022"/>
                    <a:pt x="28144" y="5022"/>
                    <a:pt x="28327" y="5045"/>
                  </a:cubicBezTo>
                  <a:cubicBezTo>
                    <a:pt x="28601" y="5068"/>
                    <a:pt x="28875" y="5068"/>
                    <a:pt x="29149" y="5090"/>
                  </a:cubicBezTo>
                  <a:cubicBezTo>
                    <a:pt x="29286" y="5113"/>
                    <a:pt x="29423" y="5113"/>
                    <a:pt x="29582" y="5136"/>
                  </a:cubicBezTo>
                  <a:cubicBezTo>
                    <a:pt x="29925" y="5159"/>
                    <a:pt x="30244" y="5182"/>
                    <a:pt x="30587" y="5227"/>
                  </a:cubicBezTo>
                  <a:cubicBezTo>
                    <a:pt x="30678" y="5227"/>
                    <a:pt x="30746" y="5250"/>
                    <a:pt x="30838" y="5250"/>
                  </a:cubicBezTo>
                  <a:cubicBezTo>
                    <a:pt x="31249" y="5296"/>
                    <a:pt x="31659" y="5342"/>
                    <a:pt x="32070" y="5410"/>
                  </a:cubicBezTo>
                  <a:cubicBezTo>
                    <a:pt x="32139" y="5410"/>
                    <a:pt x="32230" y="5433"/>
                    <a:pt x="32299" y="5456"/>
                  </a:cubicBezTo>
                  <a:cubicBezTo>
                    <a:pt x="32641" y="5501"/>
                    <a:pt x="32983" y="5547"/>
                    <a:pt x="33326" y="5593"/>
                  </a:cubicBezTo>
                  <a:cubicBezTo>
                    <a:pt x="33463" y="5638"/>
                    <a:pt x="33622" y="5661"/>
                    <a:pt x="33759" y="5684"/>
                  </a:cubicBezTo>
                  <a:cubicBezTo>
                    <a:pt x="34033" y="5730"/>
                    <a:pt x="34284" y="5775"/>
                    <a:pt x="34558" y="5844"/>
                  </a:cubicBezTo>
                  <a:cubicBezTo>
                    <a:pt x="34695" y="5866"/>
                    <a:pt x="34832" y="5889"/>
                    <a:pt x="34969" y="5935"/>
                  </a:cubicBezTo>
                  <a:cubicBezTo>
                    <a:pt x="35266" y="5981"/>
                    <a:pt x="35563" y="6049"/>
                    <a:pt x="35837" y="6118"/>
                  </a:cubicBezTo>
                  <a:cubicBezTo>
                    <a:pt x="35996" y="6163"/>
                    <a:pt x="36156" y="6209"/>
                    <a:pt x="36316" y="6255"/>
                  </a:cubicBezTo>
                  <a:cubicBezTo>
                    <a:pt x="36590" y="6323"/>
                    <a:pt x="36864" y="6391"/>
                    <a:pt x="37115" y="6460"/>
                  </a:cubicBezTo>
                  <a:cubicBezTo>
                    <a:pt x="37275" y="6506"/>
                    <a:pt x="37411" y="6528"/>
                    <a:pt x="37571" y="6574"/>
                  </a:cubicBezTo>
                  <a:cubicBezTo>
                    <a:pt x="37959" y="6688"/>
                    <a:pt x="38370" y="6825"/>
                    <a:pt x="38758" y="6962"/>
                  </a:cubicBezTo>
                  <a:cubicBezTo>
                    <a:pt x="38827" y="6985"/>
                    <a:pt x="38918" y="7008"/>
                    <a:pt x="38986" y="7031"/>
                  </a:cubicBezTo>
                  <a:cubicBezTo>
                    <a:pt x="39443" y="7190"/>
                    <a:pt x="39899" y="7350"/>
                    <a:pt x="40356" y="7533"/>
                  </a:cubicBezTo>
                  <a:cubicBezTo>
                    <a:pt x="40447" y="7556"/>
                    <a:pt x="40539" y="7601"/>
                    <a:pt x="40630" y="7647"/>
                  </a:cubicBezTo>
                  <a:cubicBezTo>
                    <a:pt x="41223" y="7875"/>
                    <a:pt x="41794" y="8126"/>
                    <a:pt x="42365" y="8400"/>
                  </a:cubicBezTo>
                  <a:cubicBezTo>
                    <a:pt x="42433" y="8423"/>
                    <a:pt x="42479" y="8446"/>
                    <a:pt x="42524" y="8469"/>
                  </a:cubicBezTo>
                  <a:cubicBezTo>
                    <a:pt x="43118" y="8765"/>
                    <a:pt x="43688" y="9062"/>
                    <a:pt x="44259" y="9382"/>
                  </a:cubicBezTo>
                  <a:cubicBezTo>
                    <a:pt x="47158" y="11048"/>
                    <a:pt x="49212" y="13011"/>
                    <a:pt x="50468" y="15088"/>
                  </a:cubicBezTo>
                  <a:cubicBezTo>
                    <a:pt x="51426" y="16686"/>
                    <a:pt x="51906" y="18375"/>
                    <a:pt x="51906" y="20109"/>
                  </a:cubicBezTo>
                  <a:lnTo>
                    <a:pt x="51928" y="15134"/>
                  </a:lnTo>
                  <a:cubicBezTo>
                    <a:pt x="51928" y="13376"/>
                    <a:pt x="51449" y="11710"/>
                    <a:pt x="50490" y="10112"/>
                  </a:cubicBezTo>
                  <a:cubicBezTo>
                    <a:pt x="49235" y="8035"/>
                    <a:pt x="47158" y="6072"/>
                    <a:pt x="44259" y="4406"/>
                  </a:cubicBezTo>
                  <a:cubicBezTo>
                    <a:pt x="43711" y="4086"/>
                    <a:pt x="43141" y="3767"/>
                    <a:pt x="42547" y="3493"/>
                  </a:cubicBezTo>
                  <a:cubicBezTo>
                    <a:pt x="42479" y="3470"/>
                    <a:pt x="42433" y="3447"/>
                    <a:pt x="42387" y="3401"/>
                  </a:cubicBezTo>
                  <a:cubicBezTo>
                    <a:pt x="41817" y="3150"/>
                    <a:pt x="41223" y="2899"/>
                    <a:pt x="40630" y="2648"/>
                  </a:cubicBezTo>
                  <a:cubicBezTo>
                    <a:pt x="40584" y="2625"/>
                    <a:pt x="40539" y="2602"/>
                    <a:pt x="40493" y="2580"/>
                  </a:cubicBezTo>
                  <a:cubicBezTo>
                    <a:pt x="40447" y="2580"/>
                    <a:pt x="40402" y="2557"/>
                    <a:pt x="40379" y="2534"/>
                  </a:cubicBezTo>
                  <a:cubicBezTo>
                    <a:pt x="39922" y="2374"/>
                    <a:pt x="39466" y="2214"/>
                    <a:pt x="39009" y="2055"/>
                  </a:cubicBezTo>
                  <a:cubicBezTo>
                    <a:pt x="38918" y="2032"/>
                    <a:pt x="38849" y="2009"/>
                    <a:pt x="38781" y="1963"/>
                  </a:cubicBezTo>
                  <a:cubicBezTo>
                    <a:pt x="38370" y="1849"/>
                    <a:pt x="37982" y="1712"/>
                    <a:pt x="37571" y="1598"/>
                  </a:cubicBezTo>
                  <a:cubicBezTo>
                    <a:pt x="37503" y="1575"/>
                    <a:pt x="37434" y="1553"/>
                    <a:pt x="37366" y="1530"/>
                  </a:cubicBezTo>
                  <a:cubicBezTo>
                    <a:pt x="37297" y="1507"/>
                    <a:pt x="37206" y="1484"/>
                    <a:pt x="37138" y="1484"/>
                  </a:cubicBezTo>
                  <a:cubicBezTo>
                    <a:pt x="36864" y="1393"/>
                    <a:pt x="36613" y="1324"/>
                    <a:pt x="36339" y="1256"/>
                  </a:cubicBezTo>
                  <a:cubicBezTo>
                    <a:pt x="36179" y="1233"/>
                    <a:pt x="36019" y="1187"/>
                    <a:pt x="35859" y="1142"/>
                  </a:cubicBezTo>
                  <a:cubicBezTo>
                    <a:pt x="35563" y="1073"/>
                    <a:pt x="35266" y="1005"/>
                    <a:pt x="34969" y="936"/>
                  </a:cubicBezTo>
                  <a:cubicBezTo>
                    <a:pt x="34878" y="913"/>
                    <a:pt x="34764" y="891"/>
                    <a:pt x="34650" y="868"/>
                  </a:cubicBezTo>
                  <a:cubicBezTo>
                    <a:pt x="34627" y="868"/>
                    <a:pt x="34604" y="868"/>
                    <a:pt x="34558" y="845"/>
                  </a:cubicBezTo>
                  <a:cubicBezTo>
                    <a:pt x="34307" y="799"/>
                    <a:pt x="34033" y="754"/>
                    <a:pt x="33782" y="708"/>
                  </a:cubicBezTo>
                  <a:cubicBezTo>
                    <a:pt x="33622" y="685"/>
                    <a:pt x="33486" y="640"/>
                    <a:pt x="33326" y="617"/>
                  </a:cubicBezTo>
                  <a:cubicBezTo>
                    <a:pt x="33006" y="571"/>
                    <a:pt x="32664" y="503"/>
                    <a:pt x="32321" y="457"/>
                  </a:cubicBezTo>
                  <a:cubicBezTo>
                    <a:pt x="32253" y="457"/>
                    <a:pt x="32162" y="434"/>
                    <a:pt x="32093" y="434"/>
                  </a:cubicBezTo>
                  <a:cubicBezTo>
                    <a:pt x="31659" y="366"/>
                    <a:pt x="31249" y="320"/>
                    <a:pt x="30838" y="274"/>
                  </a:cubicBezTo>
                  <a:cubicBezTo>
                    <a:pt x="30769" y="251"/>
                    <a:pt x="30678" y="251"/>
                    <a:pt x="30610" y="251"/>
                  </a:cubicBezTo>
                  <a:cubicBezTo>
                    <a:pt x="30267" y="206"/>
                    <a:pt x="29925" y="183"/>
                    <a:pt x="29582" y="137"/>
                  </a:cubicBezTo>
                  <a:lnTo>
                    <a:pt x="29560" y="137"/>
                  </a:lnTo>
                  <a:cubicBezTo>
                    <a:pt x="29423" y="137"/>
                    <a:pt x="29286" y="137"/>
                    <a:pt x="29149" y="115"/>
                  </a:cubicBezTo>
                  <a:cubicBezTo>
                    <a:pt x="28875" y="92"/>
                    <a:pt x="28601" y="69"/>
                    <a:pt x="28327" y="69"/>
                  </a:cubicBezTo>
                  <a:cubicBezTo>
                    <a:pt x="28167" y="46"/>
                    <a:pt x="27985" y="46"/>
                    <a:pt x="27825" y="46"/>
                  </a:cubicBezTo>
                  <a:cubicBezTo>
                    <a:pt x="27574" y="23"/>
                    <a:pt x="27323" y="23"/>
                    <a:pt x="27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165;p47">
              <a:extLst>
                <a:ext uri="{FF2B5EF4-FFF2-40B4-BE49-F238E27FC236}">
                  <a16:creationId xmlns:a16="http://schemas.microsoft.com/office/drawing/2014/main" id="{F5E5F933-170E-4150-918E-00D5B2B4047D}"/>
                </a:ext>
              </a:extLst>
            </p:cNvPr>
            <p:cNvSpPr/>
            <p:nvPr/>
          </p:nvSpPr>
          <p:spPr>
            <a:xfrm>
              <a:off x="5344913" y="2502400"/>
              <a:ext cx="1604075" cy="591200"/>
            </a:xfrm>
            <a:custGeom>
              <a:avLst/>
              <a:gdLst/>
              <a:ahLst/>
              <a:cxnLst/>
              <a:rect l="l" t="t" r="r" b="b"/>
              <a:pathLst>
                <a:path w="64163" h="23648" extrusionOk="0">
                  <a:moveTo>
                    <a:pt x="64162" y="92"/>
                  </a:moveTo>
                  <a:lnTo>
                    <a:pt x="64161" y="309"/>
                  </a:lnTo>
                  <a:lnTo>
                    <a:pt x="64161" y="309"/>
                  </a:lnTo>
                  <a:cubicBezTo>
                    <a:pt x="64162" y="237"/>
                    <a:pt x="64162" y="164"/>
                    <a:pt x="64162" y="92"/>
                  </a:cubicBezTo>
                  <a:close/>
                  <a:moveTo>
                    <a:pt x="23" y="1"/>
                  </a:moveTo>
                  <a:lnTo>
                    <a:pt x="0" y="4977"/>
                  </a:lnTo>
                  <a:cubicBezTo>
                    <a:pt x="0" y="7099"/>
                    <a:pt x="617" y="9222"/>
                    <a:pt x="1849" y="11231"/>
                  </a:cubicBezTo>
                  <a:cubicBezTo>
                    <a:pt x="3401" y="13787"/>
                    <a:pt x="5958" y="16184"/>
                    <a:pt x="9473" y="18192"/>
                  </a:cubicBezTo>
                  <a:cubicBezTo>
                    <a:pt x="9838" y="18421"/>
                    <a:pt x="10226" y="18626"/>
                    <a:pt x="10637" y="18831"/>
                  </a:cubicBezTo>
                  <a:cubicBezTo>
                    <a:pt x="10751" y="18900"/>
                    <a:pt x="10888" y="18968"/>
                    <a:pt x="11025" y="19037"/>
                  </a:cubicBezTo>
                  <a:cubicBezTo>
                    <a:pt x="11299" y="19174"/>
                    <a:pt x="11550" y="19311"/>
                    <a:pt x="11824" y="19425"/>
                  </a:cubicBezTo>
                  <a:cubicBezTo>
                    <a:pt x="11984" y="19516"/>
                    <a:pt x="12144" y="19585"/>
                    <a:pt x="12303" y="19653"/>
                  </a:cubicBezTo>
                  <a:cubicBezTo>
                    <a:pt x="12554" y="19767"/>
                    <a:pt x="12805" y="19881"/>
                    <a:pt x="13057" y="19996"/>
                  </a:cubicBezTo>
                  <a:cubicBezTo>
                    <a:pt x="13239" y="20064"/>
                    <a:pt x="13422" y="20132"/>
                    <a:pt x="13604" y="20201"/>
                  </a:cubicBezTo>
                  <a:cubicBezTo>
                    <a:pt x="13764" y="20292"/>
                    <a:pt x="13947" y="20361"/>
                    <a:pt x="14129" y="20429"/>
                  </a:cubicBezTo>
                  <a:cubicBezTo>
                    <a:pt x="14175" y="20452"/>
                    <a:pt x="14221" y="20475"/>
                    <a:pt x="14289" y="20475"/>
                  </a:cubicBezTo>
                  <a:cubicBezTo>
                    <a:pt x="14837" y="20703"/>
                    <a:pt x="15385" y="20909"/>
                    <a:pt x="15955" y="21091"/>
                  </a:cubicBezTo>
                  <a:cubicBezTo>
                    <a:pt x="16069" y="21137"/>
                    <a:pt x="16161" y="21160"/>
                    <a:pt x="16252" y="21182"/>
                  </a:cubicBezTo>
                  <a:cubicBezTo>
                    <a:pt x="16754" y="21365"/>
                    <a:pt x="17234" y="21502"/>
                    <a:pt x="17736" y="21662"/>
                  </a:cubicBezTo>
                  <a:cubicBezTo>
                    <a:pt x="17827" y="21685"/>
                    <a:pt x="17918" y="21707"/>
                    <a:pt x="17987" y="21730"/>
                  </a:cubicBezTo>
                  <a:cubicBezTo>
                    <a:pt x="18101" y="21753"/>
                    <a:pt x="18192" y="21776"/>
                    <a:pt x="18284" y="21822"/>
                  </a:cubicBezTo>
                  <a:cubicBezTo>
                    <a:pt x="18626" y="21913"/>
                    <a:pt x="18945" y="21981"/>
                    <a:pt x="19265" y="22073"/>
                  </a:cubicBezTo>
                  <a:cubicBezTo>
                    <a:pt x="19470" y="22118"/>
                    <a:pt x="19676" y="22164"/>
                    <a:pt x="19858" y="22210"/>
                  </a:cubicBezTo>
                  <a:cubicBezTo>
                    <a:pt x="20224" y="22301"/>
                    <a:pt x="20612" y="22392"/>
                    <a:pt x="20977" y="22461"/>
                  </a:cubicBezTo>
                  <a:cubicBezTo>
                    <a:pt x="21091" y="22506"/>
                    <a:pt x="21228" y="22529"/>
                    <a:pt x="21365" y="22552"/>
                  </a:cubicBezTo>
                  <a:cubicBezTo>
                    <a:pt x="21388" y="22575"/>
                    <a:pt x="21433" y="22575"/>
                    <a:pt x="21456" y="22575"/>
                  </a:cubicBezTo>
                  <a:cubicBezTo>
                    <a:pt x="21799" y="22643"/>
                    <a:pt x="22141" y="22712"/>
                    <a:pt x="22461" y="22757"/>
                  </a:cubicBezTo>
                  <a:cubicBezTo>
                    <a:pt x="22643" y="22803"/>
                    <a:pt x="22826" y="22826"/>
                    <a:pt x="22986" y="22872"/>
                  </a:cubicBezTo>
                  <a:cubicBezTo>
                    <a:pt x="23442" y="22940"/>
                    <a:pt x="23921" y="23008"/>
                    <a:pt x="24378" y="23077"/>
                  </a:cubicBezTo>
                  <a:cubicBezTo>
                    <a:pt x="24424" y="23100"/>
                    <a:pt x="24469" y="23100"/>
                    <a:pt x="24538" y="23100"/>
                  </a:cubicBezTo>
                  <a:cubicBezTo>
                    <a:pt x="25040" y="23191"/>
                    <a:pt x="25565" y="23237"/>
                    <a:pt x="26067" y="23305"/>
                  </a:cubicBezTo>
                  <a:cubicBezTo>
                    <a:pt x="26204" y="23328"/>
                    <a:pt x="26341" y="23328"/>
                    <a:pt x="26478" y="23351"/>
                  </a:cubicBezTo>
                  <a:cubicBezTo>
                    <a:pt x="26866" y="23374"/>
                    <a:pt x="27231" y="23419"/>
                    <a:pt x="27619" y="23465"/>
                  </a:cubicBezTo>
                  <a:lnTo>
                    <a:pt x="27642" y="23465"/>
                  </a:lnTo>
                  <a:cubicBezTo>
                    <a:pt x="27825" y="23465"/>
                    <a:pt x="28007" y="23488"/>
                    <a:pt x="28213" y="23488"/>
                  </a:cubicBezTo>
                  <a:cubicBezTo>
                    <a:pt x="28532" y="23511"/>
                    <a:pt x="28852" y="23533"/>
                    <a:pt x="29171" y="23556"/>
                  </a:cubicBezTo>
                  <a:cubicBezTo>
                    <a:pt x="29377" y="23579"/>
                    <a:pt x="29582" y="23579"/>
                    <a:pt x="29810" y="23579"/>
                  </a:cubicBezTo>
                  <a:cubicBezTo>
                    <a:pt x="30107" y="23602"/>
                    <a:pt x="30404" y="23625"/>
                    <a:pt x="30723" y="23625"/>
                  </a:cubicBezTo>
                  <a:lnTo>
                    <a:pt x="30792" y="23625"/>
                  </a:lnTo>
                  <a:cubicBezTo>
                    <a:pt x="31248" y="23648"/>
                    <a:pt x="31705" y="23648"/>
                    <a:pt x="32184" y="23648"/>
                  </a:cubicBezTo>
                  <a:cubicBezTo>
                    <a:pt x="32755" y="23648"/>
                    <a:pt x="33348" y="23625"/>
                    <a:pt x="33919" y="23602"/>
                  </a:cubicBezTo>
                  <a:lnTo>
                    <a:pt x="34079" y="23602"/>
                  </a:lnTo>
                  <a:cubicBezTo>
                    <a:pt x="34216" y="23602"/>
                    <a:pt x="34375" y="23602"/>
                    <a:pt x="34512" y="23579"/>
                  </a:cubicBezTo>
                  <a:cubicBezTo>
                    <a:pt x="34878" y="23579"/>
                    <a:pt x="35220" y="23556"/>
                    <a:pt x="35585" y="23533"/>
                  </a:cubicBezTo>
                  <a:cubicBezTo>
                    <a:pt x="35813" y="23511"/>
                    <a:pt x="36019" y="23511"/>
                    <a:pt x="36247" y="23488"/>
                  </a:cubicBezTo>
                  <a:cubicBezTo>
                    <a:pt x="36589" y="23465"/>
                    <a:pt x="36932" y="23442"/>
                    <a:pt x="37251" y="23397"/>
                  </a:cubicBezTo>
                  <a:cubicBezTo>
                    <a:pt x="37388" y="23397"/>
                    <a:pt x="37502" y="23397"/>
                    <a:pt x="37617" y="23374"/>
                  </a:cubicBezTo>
                  <a:cubicBezTo>
                    <a:pt x="37708" y="23374"/>
                    <a:pt x="37799" y="23351"/>
                    <a:pt x="37868" y="23351"/>
                  </a:cubicBezTo>
                  <a:cubicBezTo>
                    <a:pt x="38415" y="23282"/>
                    <a:pt x="38940" y="23237"/>
                    <a:pt x="39465" y="23145"/>
                  </a:cubicBezTo>
                  <a:cubicBezTo>
                    <a:pt x="39557" y="23145"/>
                    <a:pt x="39648" y="23123"/>
                    <a:pt x="39739" y="23123"/>
                  </a:cubicBezTo>
                  <a:cubicBezTo>
                    <a:pt x="40356" y="23031"/>
                    <a:pt x="40949" y="22940"/>
                    <a:pt x="41543" y="22826"/>
                  </a:cubicBezTo>
                  <a:cubicBezTo>
                    <a:pt x="41611" y="22826"/>
                    <a:pt x="41657" y="22826"/>
                    <a:pt x="41725" y="22803"/>
                  </a:cubicBezTo>
                  <a:cubicBezTo>
                    <a:pt x="41885" y="22780"/>
                    <a:pt x="42045" y="22735"/>
                    <a:pt x="42227" y="22712"/>
                  </a:cubicBezTo>
                  <a:cubicBezTo>
                    <a:pt x="42478" y="22666"/>
                    <a:pt x="42752" y="22598"/>
                    <a:pt x="43026" y="22552"/>
                  </a:cubicBezTo>
                  <a:cubicBezTo>
                    <a:pt x="43254" y="22506"/>
                    <a:pt x="43483" y="22461"/>
                    <a:pt x="43711" y="22392"/>
                  </a:cubicBezTo>
                  <a:cubicBezTo>
                    <a:pt x="43985" y="22347"/>
                    <a:pt x="44236" y="22278"/>
                    <a:pt x="44487" y="22210"/>
                  </a:cubicBezTo>
                  <a:cubicBezTo>
                    <a:pt x="44738" y="22164"/>
                    <a:pt x="44966" y="22095"/>
                    <a:pt x="45195" y="22050"/>
                  </a:cubicBezTo>
                  <a:cubicBezTo>
                    <a:pt x="45446" y="21981"/>
                    <a:pt x="45697" y="21913"/>
                    <a:pt x="45948" y="21844"/>
                  </a:cubicBezTo>
                  <a:cubicBezTo>
                    <a:pt x="46176" y="21776"/>
                    <a:pt x="46404" y="21707"/>
                    <a:pt x="46633" y="21639"/>
                  </a:cubicBezTo>
                  <a:cubicBezTo>
                    <a:pt x="46884" y="21570"/>
                    <a:pt x="47135" y="21502"/>
                    <a:pt x="47386" y="21411"/>
                  </a:cubicBezTo>
                  <a:cubicBezTo>
                    <a:pt x="47477" y="21388"/>
                    <a:pt x="47568" y="21365"/>
                    <a:pt x="47660" y="21342"/>
                  </a:cubicBezTo>
                  <a:cubicBezTo>
                    <a:pt x="47751" y="21297"/>
                    <a:pt x="47842" y="21274"/>
                    <a:pt x="47934" y="21251"/>
                  </a:cubicBezTo>
                  <a:cubicBezTo>
                    <a:pt x="48390" y="21091"/>
                    <a:pt x="48847" y="20931"/>
                    <a:pt x="49303" y="20772"/>
                  </a:cubicBezTo>
                  <a:cubicBezTo>
                    <a:pt x="49417" y="20726"/>
                    <a:pt x="49531" y="20680"/>
                    <a:pt x="49668" y="20635"/>
                  </a:cubicBezTo>
                  <a:cubicBezTo>
                    <a:pt x="50216" y="20429"/>
                    <a:pt x="50764" y="20201"/>
                    <a:pt x="51289" y="19973"/>
                  </a:cubicBezTo>
                  <a:cubicBezTo>
                    <a:pt x="51403" y="19927"/>
                    <a:pt x="51540" y="19859"/>
                    <a:pt x="51654" y="19813"/>
                  </a:cubicBezTo>
                  <a:cubicBezTo>
                    <a:pt x="52065" y="19630"/>
                    <a:pt x="52499" y="19425"/>
                    <a:pt x="52887" y="19219"/>
                  </a:cubicBezTo>
                  <a:cubicBezTo>
                    <a:pt x="53046" y="19151"/>
                    <a:pt x="53183" y="19083"/>
                    <a:pt x="53320" y="19014"/>
                  </a:cubicBezTo>
                  <a:cubicBezTo>
                    <a:pt x="53845" y="18740"/>
                    <a:pt x="54348" y="18489"/>
                    <a:pt x="54827" y="18192"/>
                  </a:cubicBezTo>
                  <a:cubicBezTo>
                    <a:pt x="54987" y="18124"/>
                    <a:pt x="55124" y="18033"/>
                    <a:pt x="55261" y="17941"/>
                  </a:cubicBezTo>
                  <a:cubicBezTo>
                    <a:pt x="55375" y="17873"/>
                    <a:pt x="55489" y="17804"/>
                    <a:pt x="55603" y="17736"/>
                  </a:cubicBezTo>
                  <a:cubicBezTo>
                    <a:pt x="55808" y="17599"/>
                    <a:pt x="55991" y="17485"/>
                    <a:pt x="56174" y="17371"/>
                  </a:cubicBezTo>
                  <a:cubicBezTo>
                    <a:pt x="56356" y="17257"/>
                    <a:pt x="56516" y="17120"/>
                    <a:pt x="56699" y="17005"/>
                  </a:cubicBezTo>
                  <a:cubicBezTo>
                    <a:pt x="56881" y="16891"/>
                    <a:pt x="57064" y="16754"/>
                    <a:pt x="57223" y="16640"/>
                  </a:cubicBezTo>
                  <a:cubicBezTo>
                    <a:pt x="57383" y="16526"/>
                    <a:pt x="57543" y="16389"/>
                    <a:pt x="57703" y="16275"/>
                  </a:cubicBezTo>
                  <a:cubicBezTo>
                    <a:pt x="57885" y="16138"/>
                    <a:pt x="58045" y="16024"/>
                    <a:pt x="58205" y="15887"/>
                  </a:cubicBezTo>
                  <a:cubicBezTo>
                    <a:pt x="58365" y="15750"/>
                    <a:pt x="58502" y="15636"/>
                    <a:pt x="58661" y="15499"/>
                  </a:cubicBezTo>
                  <a:cubicBezTo>
                    <a:pt x="58798" y="15385"/>
                    <a:pt x="58958" y="15248"/>
                    <a:pt x="59118" y="15111"/>
                  </a:cubicBezTo>
                  <a:cubicBezTo>
                    <a:pt x="59164" y="15065"/>
                    <a:pt x="59232" y="14997"/>
                    <a:pt x="59301" y="14951"/>
                  </a:cubicBezTo>
                  <a:cubicBezTo>
                    <a:pt x="59346" y="14883"/>
                    <a:pt x="59415" y="14837"/>
                    <a:pt x="59460" y="14791"/>
                  </a:cubicBezTo>
                  <a:cubicBezTo>
                    <a:pt x="59711" y="14540"/>
                    <a:pt x="59940" y="14312"/>
                    <a:pt x="60168" y="14061"/>
                  </a:cubicBezTo>
                  <a:cubicBezTo>
                    <a:pt x="60259" y="13992"/>
                    <a:pt x="60351" y="13901"/>
                    <a:pt x="60419" y="13810"/>
                  </a:cubicBezTo>
                  <a:cubicBezTo>
                    <a:pt x="60716" y="13490"/>
                    <a:pt x="60990" y="13171"/>
                    <a:pt x="61264" y="12851"/>
                  </a:cubicBezTo>
                  <a:cubicBezTo>
                    <a:pt x="61264" y="12828"/>
                    <a:pt x="61264" y="12828"/>
                    <a:pt x="61286" y="12806"/>
                  </a:cubicBezTo>
                  <a:cubicBezTo>
                    <a:pt x="61332" y="12737"/>
                    <a:pt x="61378" y="12669"/>
                    <a:pt x="61446" y="12577"/>
                  </a:cubicBezTo>
                  <a:cubicBezTo>
                    <a:pt x="61606" y="12372"/>
                    <a:pt x="61766" y="12166"/>
                    <a:pt x="61903" y="11961"/>
                  </a:cubicBezTo>
                  <a:cubicBezTo>
                    <a:pt x="61994" y="11847"/>
                    <a:pt x="62062" y="11733"/>
                    <a:pt x="62131" y="11619"/>
                  </a:cubicBezTo>
                  <a:cubicBezTo>
                    <a:pt x="62245" y="11413"/>
                    <a:pt x="62359" y="11231"/>
                    <a:pt x="62473" y="11048"/>
                  </a:cubicBezTo>
                  <a:cubicBezTo>
                    <a:pt x="62496" y="11002"/>
                    <a:pt x="62542" y="10957"/>
                    <a:pt x="62565" y="10911"/>
                  </a:cubicBezTo>
                  <a:cubicBezTo>
                    <a:pt x="62610" y="10820"/>
                    <a:pt x="62656" y="10728"/>
                    <a:pt x="62702" y="10637"/>
                  </a:cubicBezTo>
                  <a:cubicBezTo>
                    <a:pt x="62793" y="10477"/>
                    <a:pt x="62861" y="10318"/>
                    <a:pt x="62953" y="10158"/>
                  </a:cubicBezTo>
                  <a:cubicBezTo>
                    <a:pt x="63021" y="10021"/>
                    <a:pt x="63067" y="9884"/>
                    <a:pt x="63135" y="9747"/>
                  </a:cubicBezTo>
                  <a:cubicBezTo>
                    <a:pt x="63204" y="9587"/>
                    <a:pt x="63272" y="9427"/>
                    <a:pt x="63341" y="9268"/>
                  </a:cubicBezTo>
                  <a:cubicBezTo>
                    <a:pt x="63364" y="9199"/>
                    <a:pt x="63386" y="9154"/>
                    <a:pt x="63409" y="9085"/>
                  </a:cubicBezTo>
                  <a:cubicBezTo>
                    <a:pt x="63455" y="8994"/>
                    <a:pt x="63478" y="8925"/>
                    <a:pt x="63500" y="8857"/>
                  </a:cubicBezTo>
                  <a:cubicBezTo>
                    <a:pt x="63546" y="8697"/>
                    <a:pt x="63592" y="8537"/>
                    <a:pt x="63637" y="8400"/>
                  </a:cubicBezTo>
                  <a:cubicBezTo>
                    <a:pt x="63683" y="8241"/>
                    <a:pt x="63729" y="8104"/>
                    <a:pt x="63774" y="7967"/>
                  </a:cubicBezTo>
                  <a:cubicBezTo>
                    <a:pt x="63820" y="7807"/>
                    <a:pt x="63843" y="7647"/>
                    <a:pt x="63888" y="7510"/>
                  </a:cubicBezTo>
                  <a:cubicBezTo>
                    <a:pt x="63888" y="7419"/>
                    <a:pt x="63911" y="7350"/>
                    <a:pt x="63934" y="7282"/>
                  </a:cubicBezTo>
                  <a:cubicBezTo>
                    <a:pt x="63957" y="7213"/>
                    <a:pt x="63957" y="7145"/>
                    <a:pt x="63980" y="7076"/>
                  </a:cubicBezTo>
                  <a:cubicBezTo>
                    <a:pt x="64003" y="6917"/>
                    <a:pt x="64025" y="6757"/>
                    <a:pt x="64048" y="6597"/>
                  </a:cubicBezTo>
                  <a:cubicBezTo>
                    <a:pt x="64071" y="6460"/>
                    <a:pt x="64071" y="6300"/>
                    <a:pt x="64094" y="6163"/>
                  </a:cubicBezTo>
                  <a:cubicBezTo>
                    <a:pt x="64117" y="6004"/>
                    <a:pt x="64117" y="5844"/>
                    <a:pt x="64117" y="5684"/>
                  </a:cubicBezTo>
                  <a:cubicBezTo>
                    <a:pt x="64140" y="5616"/>
                    <a:pt x="64140" y="5524"/>
                    <a:pt x="64140" y="5456"/>
                  </a:cubicBezTo>
                  <a:cubicBezTo>
                    <a:pt x="64140" y="5319"/>
                    <a:pt x="64140" y="5182"/>
                    <a:pt x="64140" y="5068"/>
                  </a:cubicBezTo>
                  <a:lnTo>
                    <a:pt x="64161" y="309"/>
                  </a:lnTo>
                  <a:lnTo>
                    <a:pt x="64161" y="309"/>
                  </a:lnTo>
                  <a:cubicBezTo>
                    <a:pt x="64160" y="442"/>
                    <a:pt x="64154" y="575"/>
                    <a:pt x="64140" y="708"/>
                  </a:cubicBezTo>
                  <a:cubicBezTo>
                    <a:pt x="64140" y="868"/>
                    <a:pt x="64117" y="1028"/>
                    <a:pt x="64117" y="1188"/>
                  </a:cubicBezTo>
                  <a:cubicBezTo>
                    <a:pt x="64094" y="1324"/>
                    <a:pt x="64071" y="1461"/>
                    <a:pt x="64048" y="1621"/>
                  </a:cubicBezTo>
                  <a:cubicBezTo>
                    <a:pt x="64025" y="1781"/>
                    <a:pt x="64003" y="1918"/>
                    <a:pt x="63980" y="2078"/>
                  </a:cubicBezTo>
                  <a:cubicBezTo>
                    <a:pt x="63957" y="2237"/>
                    <a:pt x="63934" y="2374"/>
                    <a:pt x="63888" y="2511"/>
                  </a:cubicBezTo>
                  <a:cubicBezTo>
                    <a:pt x="63866" y="2671"/>
                    <a:pt x="63820" y="2831"/>
                    <a:pt x="63774" y="2991"/>
                  </a:cubicBezTo>
                  <a:cubicBezTo>
                    <a:pt x="63752" y="3128"/>
                    <a:pt x="63706" y="3265"/>
                    <a:pt x="63660" y="3402"/>
                  </a:cubicBezTo>
                  <a:cubicBezTo>
                    <a:pt x="63615" y="3561"/>
                    <a:pt x="63569" y="3721"/>
                    <a:pt x="63500" y="3858"/>
                  </a:cubicBezTo>
                  <a:cubicBezTo>
                    <a:pt x="63455" y="4018"/>
                    <a:pt x="63409" y="4155"/>
                    <a:pt x="63341" y="4292"/>
                  </a:cubicBezTo>
                  <a:cubicBezTo>
                    <a:pt x="63295" y="4452"/>
                    <a:pt x="63227" y="4611"/>
                    <a:pt x="63158" y="4771"/>
                  </a:cubicBezTo>
                  <a:cubicBezTo>
                    <a:pt x="63090" y="4908"/>
                    <a:pt x="63021" y="5045"/>
                    <a:pt x="62953" y="5182"/>
                  </a:cubicBezTo>
                  <a:cubicBezTo>
                    <a:pt x="62884" y="5342"/>
                    <a:pt x="62793" y="5501"/>
                    <a:pt x="62702" y="5661"/>
                  </a:cubicBezTo>
                  <a:cubicBezTo>
                    <a:pt x="62633" y="5798"/>
                    <a:pt x="62565" y="5935"/>
                    <a:pt x="62496" y="6049"/>
                  </a:cubicBezTo>
                  <a:cubicBezTo>
                    <a:pt x="62382" y="6255"/>
                    <a:pt x="62268" y="6437"/>
                    <a:pt x="62154" y="6620"/>
                  </a:cubicBezTo>
                  <a:cubicBezTo>
                    <a:pt x="62062" y="6734"/>
                    <a:pt x="61994" y="6848"/>
                    <a:pt x="61926" y="6962"/>
                  </a:cubicBezTo>
                  <a:cubicBezTo>
                    <a:pt x="61766" y="7191"/>
                    <a:pt x="61629" y="7396"/>
                    <a:pt x="61469" y="7601"/>
                  </a:cubicBezTo>
                  <a:cubicBezTo>
                    <a:pt x="61401" y="7693"/>
                    <a:pt x="61332" y="7784"/>
                    <a:pt x="61264" y="7853"/>
                  </a:cubicBezTo>
                  <a:cubicBezTo>
                    <a:pt x="61012" y="8195"/>
                    <a:pt x="60739" y="8514"/>
                    <a:pt x="60442" y="8834"/>
                  </a:cubicBezTo>
                  <a:cubicBezTo>
                    <a:pt x="60351" y="8925"/>
                    <a:pt x="60282" y="8994"/>
                    <a:pt x="60191" y="9085"/>
                  </a:cubicBezTo>
                  <a:cubicBezTo>
                    <a:pt x="59963" y="9336"/>
                    <a:pt x="59734" y="9564"/>
                    <a:pt x="59483" y="9793"/>
                  </a:cubicBezTo>
                  <a:cubicBezTo>
                    <a:pt x="59369" y="9907"/>
                    <a:pt x="59232" y="10021"/>
                    <a:pt x="59118" y="10135"/>
                  </a:cubicBezTo>
                  <a:cubicBezTo>
                    <a:pt x="58981" y="10272"/>
                    <a:pt x="58821" y="10386"/>
                    <a:pt x="58661" y="10523"/>
                  </a:cubicBezTo>
                  <a:cubicBezTo>
                    <a:pt x="58525" y="10660"/>
                    <a:pt x="58365" y="10774"/>
                    <a:pt x="58228" y="10911"/>
                  </a:cubicBezTo>
                  <a:cubicBezTo>
                    <a:pt x="58068" y="11025"/>
                    <a:pt x="57885" y="11162"/>
                    <a:pt x="57726" y="11299"/>
                  </a:cubicBezTo>
                  <a:cubicBezTo>
                    <a:pt x="57566" y="11413"/>
                    <a:pt x="57406" y="11527"/>
                    <a:pt x="57246" y="11664"/>
                  </a:cubicBezTo>
                  <a:cubicBezTo>
                    <a:pt x="57064" y="11778"/>
                    <a:pt x="56881" y="11915"/>
                    <a:pt x="56721" y="12030"/>
                  </a:cubicBezTo>
                  <a:cubicBezTo>
                    <a:pt x="56539" y="12144"/>
                    <a:pt x="56356" y="12258"/>
                    <a:pt x="56196" y="12372"/>
                  </a:cubicBezTo>
                  <a:cubicBezTo>
                    <a:pt x="56014" y="12509"/>
                    <a:pt x="55808" y="12623"/>
                    <a:pt x="55626" y="12737"/>
                  </a:cubicBezTo>
                  <a:cubicBezTo>
                    <a:pt x="55375" y="12897"/>
                    <a:pt x="55101" y="13057"/>
                    <a:pt x="54850" y="13216"/>
                  </a:cubicBezTo>
                  <a:cubicBezTo>
                    <a:pt x="54348" y="13513"/>
                    <a:pt x="53845" y="13764"/>
                    <a:pt x="53343" y="14038"/>
                  </a:cubicBezTo>
                  <a:cubicBezTo>
                    <a:pt x="53206" y="14107"/>
                    <a:pt x="53046" y="14175"/>
                    <a:pt x="52910" y="14244"/>
                  </a:cubicBezTo>
                  <a:cubicBezTo>
                    <a:pt x="52499" y="14449"/>
                    <a:pt x="52088" y="14654"/>
                    <a:pt x="51654" y="14837"/>
                  </a:cubicBezTo>
                  <a:cubicBezTo>
                    <a:pt x="51540" y="14883"/>
                    <a:pt x="51426" y="14951"/>
                    <a:pt x="51289" y="14997"/>
                  </a:cubicBezTo>
                  <a:cubicBezTo>
                    <a:pt x="50764" y="15225"/>
                    <a:pt x="50216" y="15453"/>
                    <a:pt x="49668" y="15659"/>
                  </a:cubicBezTo>
                  <a:cubicBezTo>
                    <a:pt x="49554" y="15704"/>
                    <a:pt x="49440" y="15750"/>
                    <a:pt x="49303" y="15796"/>
                  </a:cubicBezTo>
                  <a:cubicBezTo>
                    <a:pt x="48869" y="15955"/>
                    <a:pt x="48413" y="16115"/>
                    <a:pt x="47956" y="16252"/>
                  </a:cubicBezTo>
                  <a:cubicBezTo>
                    <a:pt x="47774" y="16321"/>
                    <a:pt x="47591" y="16389"/>
                    <a:pt x="47386" y="16435"/>
                  </a:cubicBezTo>
                  <a:cubicBezTo>
                    <a:pt x="47158" y="16526"/>
                    <a:pt x="46906" y="16595"/>
                    <a:pt x="46655" y="16663"/>
                  </a:cubicBezTo>
                  <a:cubicBezTo>
                    <a:pt x="46427" y="16732"/>
                    <a:pt x="46199" y="16800"/>
                    <a:pt x="45971" y="16868"/>
                  </a:cubicBezTo>
                  <a:cubicBezTo>
                    <a:pt x="45720" y="16937"/>
                    <a:pt x="45446" y="17005"/>
                    <a:pt x="45195" y="17074"/>
                  </a:cubicBezTo>
                  <a:cubicBezTo>
                    <a:pt x="44966" y="17120"/>
                    <a:pt x="44738" y="17188"/>
                    <a:pt x="44510" y="17234"/>
                  </a:cubicBezTo>
                  <a:cubicBezTo>
                    <a:pt x="44259" y="17302"/>
                    <a:pt x="43985" y="17348"/>
                    <a:pt x="43734" y="17416"/>
                  </a:cubicBezTo>
                  <a:cubicBezTo>
                    <a:pt x="43505" y="17462"/>
                    <a:pt x="43254" y="17530"/>
                    <a:pt x="43026" y="17576"/>
                  </a:cubicBezTo>
                  <a:cubicBezTo>
                    <a:pt x="42775" y="17622"/>
                    <a:pt x="42501" y="17667"/>
                    <a:pt x="42227" y="17736"/>
                  </a:cubicBezTo>
                  <a:cubicBezTo>
                    <a:pt x="42022" y="17759"/>
                    <a:pt x="41794" y="17804"/>
                    <a:pt x="41565" y="17850"/>
                  </a:cubicBezTo>
                  <a:cubicBezTo>
                    <a:pt x="40972" y="17964"/>
                    <a:pt x="40356" y="18055"/>
                    <a:pt x="39739" y="18147"/>
                  </a:cubicBezTo>
                  <a:cubicBezTo>
                    <a:pt x="39671" y="18147"/>
                    <a:pt x="39557" y="18170"/>
                    <a:pt x="39488" y="18170"/>
                  </a:cubicBezTo>
                  <a:cubicBezTo>
                    <a:pt x="38940" y="18238"/>
                    <a:pt x="38415" y="18306"/>
                    <a:pt x="37890" y="18352"/>
                  </a:cubicBezTo>
                  <a:cubicBezTo>
                    <a:pt x="37685" y="18375"/>
                    <a:pt x="37480" y="18398"/>
                    <a:pt x="37274" y="18421"/>
                  </a:cubicBezTo>
                  <a:cubicBezTo>
                    <a:pt x="36932" y="18466"/>
                    <a:pt x="36589" y="18489"/>
                    <a:pt x="36247" y="18512"/>
                  </a:cubicBezTo>
                  <a:cubicBezTo>
                    <a:pt x="36042" y="18535"/>
                    <a:pt x="35813" y="18535"/>
                    <a:pt x="35608" y="18558"/>
                  </a:cubicBezTo>
                  <a:cubicBezTo>
                    <a:pt x="35243" y="18580"/>
                    <a:pt x="34900" y="18603"/>
                    <a:pt x="34535" y="18603"/>
                  </a:cubicBezTo>
                  <a:cubicBezTo>
                    <a:pt x="34330" y="18626"/>
                    <a:pt x="34124" y="18626"/>
                    <a:pt x="33942" y="18626"/>
                  </a:cubicBezTo>
                  <a:cubicBezTo>
                    <a:pt x="33348" y="18649"/>
                    <a:pt x="32778" y="18672"/>
                    <a:pt x="32184" y="18672"/>
                  </a:cubicBezTo>
                  <a:cubicBezTo>
                    <a:pt x="31705" y="18672"/>
                    <a:pt x="31225" y="18649"/>
                    <a:pt x="30723" y="18649"/>
                  </a:cubicBezTo>
                  <a:cubicBezTo>
                    <a:pt x="30427" y="18626"/>
                    <a:pt x="30130" y="18626"/>
                    <a:pt x="29833" y="18603"/>
                  </a:cubicBezTo>
                  <a:cubicBezTo>
                    <a:pt x="29628" y="18603"/>
                    <a:pt x="29399" y="18580"/>
                    <a:pt x="29171" y="18580"/>
                  </a:cubicBezTo>
                  <a:cubicBezTo>
                    <a:pt x="28852" y="18558"/>
                    <a:pt x="28532" y="18535"/>
                    <a:pt x="28235" y="18512"/>
                  </a:cubicBezTo>
                  <a:cubicBezTo>
                    <a:pt x="28030" y="18489"/>
                    <a:pt x="27825" y="18489"/>
                    <a:pt x="27619" y="18466"/>
                  </a:cubicBezTo>
                  <a:cubicBezTo>
                    <a:pt x="27254" y="18443"/>
                    <a:pt x="26866" y="18398"/>
                    <a:pt x="26501" y="18375"/>
                  </a:cubicBezTo>
                  <a:cubicBezTo>
                    <a:pt x="26364" y="18352"/>
                    <a:pt x="26227" y="18329"/>
                    <a:pt x="26090" y="18329"/>
                  </a:cubicBezTo>
                  <a:cubicBezTo>
                    <a:pt x="25565" y="18261"/>
                    <a:pt x="25063" y="18192"/>
                    <a:pt x="24560" y="18124"/>
                  </a:cubicBezTo>
                  <a:cubicBezTo>
                    <a:pt x="24492" y="18124"/>
                    <a:pt x="24446" y="18101"/>
                    <a:pt x="24378" y="18101"/>
                  </a:cubicBezTo>
                  <a:cubicBezTo>
                    <a:pt x="23921" y="18033"/>
                    <a:pt x="23465" y="17964"/>
                    <a:pt x="23008" y="17896"/>
                  </a:cubicBezTo>
                  <a:cubicBezTo>
                    <a:pt x="22826" y="17850"/>
                    <a:pt x="22643" y="17827"/>
                    <a:pt x="22483" y="17781"/>
                  </a:cubicBezTo>
                  <a:cubicBezTo>
                    <a:pt x="22141" y="17736"/>
                    <a:pt x="21799" y="17667"/>
                    <a:pt x="21479" y="17599"/>
                  </a:cubicBezTo>
                  <a:cubicBezTo>
                    <a:pt x="21319" y="17553"/>
                    <a:pt x="21160" y="17530"/>
                    <a:pt x="20977" y="17485"/>
                  </a:cubicBezTo>
                  <a:cubicBezTo>
                    <a:pt x="20612" y="17416"/>
                    <a:pt x="20247" y="17325"/>
                    <a:pt x="19881" y="17234"/>
                  </a:cubicBezTo>
                  <a:cubicBezTo>
                    <a:pt x="19676" y="17188"/>
                    <a:pt x="19493" y="17142"/>
                    <a:pt x="19288" y="17097"/>
                  </a:cubicBezTo>
                  <a:cubicBezTo>
                    <a:pt x="18968" y="17005"/>
                    <a:pt x="18626" y="16914"/>
                    <a:pt x="18306" y="16823"/>
                  </a:cubicBezTo>
                  <a:cubicBezTo>
                    <a:pt x="18124" y="16777"/>
                    <a:pt x="17941" y="16732"/>
                    <a:pt x="17759" y="16663"/>
                  </a:cubicBezTo>
                  <a:cubicBezTo>
                    <a:pt x="17256" y="16526"/>
                    <a:pt x="16754" y="16366"/>
                    <a:pt x="16275" y="16207"/>
                  </a:cubicBezTo>
                  <a:cubicBezTo>
                    <a:pt x="16184" y="16184"/>
                    <a:pt x="16069" y="16161"/>
                    <a:pt x="15978" y="16115"/>
                  </a:cubicBezTo>
                  <a:cubicBezTo>
                    <a:pt x="15408" y="15933"/>
                    <a:pt x="14837" y="15727"/>
                    <a:pt x="14289" y="15499"/>
                  </a:cubicBezTo>
                  <a:cubicBezTo>
                    <a:pt x="14061" y="15408"/>
                    <a:pt x="13833" y="15316"/>
                    <a:pt x="13604" y="15225"/>
                  </a:cubicBezTo>
                  <a:cubicBezTo>
                    <a:pt x="13422" y="15157"/>
                    <a:pt x="13262" y="15088"/>
                    <a:pt x="13079" y="14997"/>
                  </a:cubicBezTo>
                  <a:cubicBezTo>
                    <a:pt x="12828" y="14906"/>
                    <a:pt x="12577" y="14791"/>
                    <a:pt x="12326" y="14677"/>
                  </a:cubicBezTo>
                  <a:cubicBezTo>
                    <a:pt x="12166" y="14609"/>
                    <a:pt x="12007" y="14517"/>
                    <a:pt x="11847" y="14449"/>
                  </a:cubicBezTo>
                  <a:cubicBezTo>
                    <a:pt x="11573" y="14312"/>
                    <a:pt x="11299" y="14198"/>
                    <a:pt x="11048" y="14061"/>
                  </a:cubicBezTo>
                  <a:cubicBezTo>
                    <a:pt x="10911" y="13992"/>
                    <a:pt x="10774" y="13924"/>
                    <a:pt x="10637" y="13856"/>
                  </a:cubicBezTo>
                  <a:cubicBezTo>
                    <a:pt x="10249" y="13650"/>
                    <a:pt x="9861" y="13445"/>
                    <a:pt x="9473" y="13216"/>
                  </a:cubicBezTo>
                  <a:cubicBezTo>
                    <a:pt x="5981" y="11185"/>
                    <a:pt x="3424" y="8788"/>
                    <a:pt x="1872" y="6255"/>
                  </a:cubicBezTo>
                  <a:cubicBezTo>
                    <a:pt x="1096" y="4999"/>
                    <a:pt x="571" y="3698"/>
                    <a:pt x="274" y="2374"/>
                  </a:cubicBezTo>
                  <a:cubicBezTo>
                    <a:pt x="92" y="1576"/>
                    <a:pt x="23" y="799"/>
                    <a:pt x="23" y="1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166;p47">
              <a:extLst>
                <a:ext uri="{FF2B5EF4-FFF2-40B4-BE49-F238E27FC236}">
                  <a16:creationId xmlns:a16="http://schemas.microsoft.com/office/drawing/2014/main" id="{F8C824BA-884A-48CE-9F06-821B13486F89}"/>
                </a:ext>
              </a:extLst>
            </p:cNvPr>
            <p:cNvSpPr/>
            <p:nvPr/>
          </p:nvSpPr>
          <p:spPr>
            <a:xfrm>
              <a:off x="3900638" y="2421950"/>
              <a:ext cx="1594375" cy="963250"/>
            </a:xfrm>
            <a:custGeom>
              <a:avLst/>
              <a:gdLst/>
              <a:ahLst/>
              <a:cxnLst/>
              <a:rect l="l" t="t" r="r" b="b"/>
              <a:pathLst>
                <a:path w="63775" h="38530" extrusionOk="0">
                  <a:moveTo>
                    <a:pt x="1" y="0"/>
                  </a:moveTo>
                  <a:lnTo>
                    <a:pt x="1" y="4976"/>
                  </a:lnTo>
                  <a:cubicBezTo>
                    <a:pt x="23" y="9724"/>
                    <a:pt x="3196" y="14494"/>
                    <a:pt x="9473" y="18101"/>
                  </a:cubicBezTo>
                  <a:cubicBezTo>
                    <a:pt x="9861" y="18352"/>
                    <a:pt x="10295" y="18557"/>
                    <a:pt x="10706" y="18785"/>
                  </a:cubicBezTo>
                  <a:cubicBezTo>
                    <a:pt x="10843" y="18854"/>
                    <a:pt x="10980" y="18922"/>
                    <a:pt x="11117" y="18991"/>
                  </a:cubicBezTo>
                  <a:cubicBezTo>
                    <a:pt x="11413" y="19151"/>
                    <a:pt x="11710" y="19288"/>
                    <a:pt x="12007" y="19425"/>
                  </a:cubicBezTo>
                  <a:cubicBezTo>
                    <a:pt x="12166" y="19493"/>
                    <a:pt x="12326" y="19584"/>
                    <a:pt x="12509" y="19653"/>
                  </a:cubicBezTo>
                  <a:cubicBezTo>
                    <a:pt x="12783" y="19790"/>
                    <a:pt x="13080" y="19904"/>
                    <a:pt x="13376" y="20018"/>
                  </a:cubicBezTo>
                  <a:cubicBezTo>
                    <a:pt x="13536" y="20086"/>
                    <a:pt x="13696" y="20155"/>
                    <a:pt x="13878" y="20223"/>
                  </a:cubicBezTo>
                  <a:cubicBezTo>
                    <a:pt x="13947" y="20269"/>
                    <a:pt x="14038" y="20315"/>
                    <a:pt x="14129" y="20338"/>
                  </a:cubicBezTo>
                  <a:cubicBezTo>
                    <a:pt x="14244" y="20383"/>
                    <a:pt x="14381" y="20429"/>
                    <a:pt x="14495" y="20475"/>
                  </a:cubicBezTo>
                  <a:cubicBezTo>
                    <a:pt x="14906" y="20634"/>
                    <a:pt x="15294" y="20771"/>
                    <a:pt x="15704" y="20908"/>
                  </a:cubicBezTo>
                  <a:cubicBezTo>
                    <a:pt x="15910" y="20977"/>
                    <a:pt x="16115" y="21045"/>
                    <a:pt x="16321" y="21114"/>
                  </a:cubicBezTo>
                  <a:cubicBezTo>
                    <a:pt x="16754" y="21273"/>
                    <a:pt x="17188" y="21388"/>
                    <a:pt x="17622" y="21524"/>
                  </a:cubicBezTo>
                  <a:cubicBezTo>
                    <a:pt x="17759" y="21570"/>
                    <a:pt x="17873" y="21616"/>
                    <a:pt x="18010" y="21639"/>
                  </a:cubicBezTo>
                  <a:cubicBezTo>
                    <a:pt x="18055" y="21661"/>
                    <a:pt x="18101" y="21661"/>
                    <a:pt x="18147" y="21684"/>
                  </a:cubicBezTo>
                  <a:cubicBezTo>
                    <a:pt x="18443" y="21776"/>
                    <a:pt x="18740" y="21844"/>
                    <a:pt x="19037" y="21912"/>
                  </a:cubicBezTo>
                  <a:cubicBezTo>
                    <a:pt x="19288" y="21981"/>
                    <a:pt x="19539" y="22049"/>
                    <a:pt x="19767" y="22118"/>
                  </a:cubicBezTo>
                  <a:cubicBezTo>
                    <a:pt x="20087" y="22186"/>
                    <a:pt x="20406" y="22255"/>
                    <a:pt x="20726" y="22323"/>
                  </a:cubicBezTo>
                  <a:cubicBezTo>
                    <a:pt x="20931" y="22369"/>
                    <a:pt x="21137" y="22415"/>
                    <a:pt x="21342" y="22460"/>
                  </a:cubicBezTo>
                  <a:cubicBezTo>
                    <a:pt x="21411" y="22483"/>
                    <a:pt x="21479" y="22483"/>
                    <a:pt x="21525" y="22506"/>
                  </a:cubicBezTo>
                  <a:cubicBezTo>
                    <a:pt x="22050" y="22597"/>
                    <a:pt x="22575" y="22711"/>
                    <a:pt x="23100" y="22803"/>
                  </a:cubicBezTo>
                  <a:cubicBezTo>
                    <a:pt x="23282" y="22826"/>
                    <a:pt x="23442" y="22848"/>
                    <a:pt x="23625" y="22871"/>
                  </a:cubicBezTo>
                  <a:cubicBezTo>
                    <a:pt x="23922" y="22917"/>
                    <a:pt x="24195" y="22962"/>
                    <a:pt x="24492" y="23008"/>
                  </a:cubicBezTo>
                  <a:cubicBezTo>
                    <a:pt x="24561" y="23031"/>
                    <a:pt x="24629" y="23031"/>
                    <a:pt x="24675" y="23031"/>
                  </a:cubicBezTo>
                  <a:cubicBezTo>
                    <a:pt x="24903" y="23054"/>
                    <a:pt x="25131" y="23099"/>
                    <a:pt x="25337" y="23122"/>
                  </a:cubicBezTo>
                  <a:cubicBezTo>
                    <a:pt x="25656" y="23168"/>
                    <a:pt x="25976" y="23191"/>
                    <a:pt x="26295" y="23236"/>
                  </a:cubicBezTo>
                  <a:cubicBezTo>
                    <a:pt x="26546" y="23259"/>
                    <a:pt x="26775" y="23282"/>
                    <a:pt x="27003" y="23305"/>
                  </a:cubicBezTo>
                  <a:cubicBezTo>
                    <a:pt x="27186" y="23328"/>
                    <a:pt x="27391" y="23350"/>
                    <a:pt x="27596" y="23350"/>
                  </a:cubicBezTo>
                  <a:cubicBezTo>
                    <a:pt x="27711" y="23373"/>
                    <a:pt x="27825" y="23373"/>
                    <a:pt x="27939" y="23373"/>
                  </a:cubicBezTo>
                  <a:cubicBezTo>
                    <a:pt x="28190" y="23396"/>
                    <a:pt x="28418" y="23419"/>
                    <a:pt x="28669" y="23419"/>
                  </a:cubicBezTo>
                  <a:cubicBezTo>
                    <a:pt x="28989" y="23442"/>
                    <a:pt x="29285" y="23465"/>
                    <a:pt x="29605" y="23487"/>
                  </a:cubicBezTo>
                  <a:cubicBezTo>
                    <a:pt x="29856" y="23487"/>
                    <a:pt x="30107" y="23510"/>
                    <a:pt x="30358" y="23510"/>
                  </a:cubicBezTo>
                  <a:cubicBezTo>
                    <a:pt x="30495" y="23510"/>
                    <a:pt x="30632" y="23533"/>
                    <a:pt x="30769" y="23533"/>
                  </a:cubicBezTo>
                  <a:lnTo>
                    <a:pt x="33006" y="23533"/>
                  </a:lnTo>
                  <a:cubicBezTo>
                    <a:pt x="33280" y="23533"/>
                    <a:pt x="33577" y="23533"/>
                    <a:pt x="33851" y="23510"/>
                  </a:cubicBezTo>
                  <a:lnTo>
                    <a:pt x="34239" y="23510"/>
                  </a:lnTo>
                  <a:cubicBezTo>
                    <a:pt x="34581" y="23510"/>
                    <a:pt x="34923" y="23487"/>
                    <a:pt x="35266" y="23465"/>
                  </a:cubicBezTo>
                  <a:cubicBezTo>
                    <a:pt x="35654" y="23442"/>
                    <a:pt x="36019" y="23442"/>
                    <a:pt x="36407" y="23419"/>
                  </a:cubicBezTo>
                  <a:lnTo>
                    <a:pt x="37023" y="23419"/>
                  </a:lnTo>
                  <a:cubicBezTo>
                    <a:pt x="37274" y="23419"/>
                    <a:pt x="37525" y="23396"/>
                    <a:pt x="37776" y="23396"/>
                  </a:cubicBezTo>
                  <a:cubicBezTo>
                    <a:pt x="37982" y="23396"/>
                    <a:pt x="38187" y="23419"/>
                    <a:pt x="38393" y="23419"/>
                  </a:cubicBezTo>
                  <a:cubicBezTo>
                    <a:pt x="38644" y="23419"/>
                    <a:pt x="38895" y="23419"/>
                    <a:pt x="39146" y="23442"/>
                  </a:cubicBezTo>
                  <a:cubicBezTo>
                    <a:pt x="39329" y="23442"/>
                    <a:pt x="39534" y="23442"/>
                    <a:pt x="39717" y="23465"/>
                  </a:cubicBezTo>
                  <a:cubicBezTo>
                    <a:pt x="39991" y="23465"/>
                    <a:pt x="40242" y="23487"/>
                    <a:pt x="40493" y="23487"/>
                  </a:cubicBezTo>
                  <a:cubicBezTo>
                    <a:pt x="40675" y="23510"/>
                    <a:pt x="40881" y="23510"/>
                    <a:pt x="41063" y="23533"/>
                  </a:cubicBezTo>
                  <a:cubicBezTo>
                    <a:pt x="41314" y="23556"/>
                    <a:pt x="41565" y="23579"/>
                    <a:pt x="41839" y="23602"/>
                  </a:cubicBezTo>
                  <a:cubicBezTo>
                    <a:pt x="42022" y="23624"/>
                    <a:pt x="42205" y="23647"/>
                    <a:pt x="42387" y="23647"/>
                  </a:cubicBezTo>
                  <a:cubicBezTo>
                    <a:pt x="42661" y="23693"/>
                    <a:pt x="42912" y="23716"/>
                    <a:pt x="43186" y="23739"/>
                  </a:cubicBezTo>
                  <a:cubicBezTo>
                    <a:pt x="43346" y="23761"/>
                    <a:pt x="43528" y="23784"/>
                    <a:pt x="43711" y="23807"/>
                  </a:cubicBezTo>
                  <a:cubicBezTo>
                    <a:pt x="43985" y="23853"/>
                    <a:pt x="44282" y="23898"/>
                    <a:pt x="44578" y="23944"/>
                  </a:cubicBezTo>
                  <a:cubicBezTo>
                    <a:pt x="44715" y="23967"/>
                    <a:pt x="44852" y="23990"/>
                    <a:pt x="45012" y="24012"/>
                  </a:cubicBezTo>
                  <a:cubicBezTo>
                    <a:pt x="45423" y="24081"/>
                    <a:pt x="45857" y="24172"/>
                    <a:pt x="46290" y="24264"/>
                  </a:cubicBezTo>
                  <a:cubicBezTo>
                    <a:pt x="46473" y="24286"/>
                    <a:pt x="46678" y="24355"/>
                    <a:pt x="46884" y="24378"/>
                  </a:cubicBezTo>
                  <a:cubicBezTo>
                    <a:pt x="47135" y="24446"/>
                    <a:pt x="47386" y="24492"/>
                    <a:pt x="47637" y="24560"/>
                  </a:cubicBezTo>
                  <a:cubicBezTo>
                    <a:pt x="47820" y="24606"/>
                    <a:pt x="48002" y="24652"/>
                    <a:pt x="48208" y="24697"/>
                  </a:cubicBezTo>
                  <a:cubicBezTo>
                    <a:pt x="48436" y="24766"/>
                    <a:pt x="48687" y="24834"/>
                    <a:pt x="48915" y="24903"/>
                  </a:cubicBezTo>
                  <a:cubicBezTo>
                    <a:pt x="49052" y="24925"/>
                    <a:pt x="49166" y="24971"/>
                    <a:pt x="49303" y="25017"/>
                  </a:cubicBezTo>
                  <a:cubicBezTo>
                    <a:pt x="49646" y="25108"/>
                    <a:pt x="50011" y="25222"/>
                    <a:pt x="50353" y="25336"/>
                  </a:cubicBezTo>
                  <a:cubicBezTo>
                    <a:pt x="50513" y="25382"/>
                    <a:pt x="50673" y="25450"/>
                    <a:pt x="50833" y="25496"/>
                  </a:cubicBezTo>
                  <a:cubicBezTo>
                    <a:pt x="51152" y="25610"/>
                    <a:pt x="51449" y="25724"/>
                    <a:pt x="51768" y="25838"/>
                  </a:cubicBezTo>
                  <a:cubicBezTo>
                    <a:pt x="51951" y="25907"/>
                    <a:pt x="52134" y="25975"/>
                    <a:pt x="52339" y="26067"/>
                  </a:cubicBezTo>
                  <a:cubicBezTo>
                    <a:pt x="52476" y="26112"/>
                    <a:pt x="52613" y="26181"/>
                    <a:pt x="52773" y="26249"/>
                  </a:cubicBezTo>
                  <a:cubicBezTo>
                    <a:pt x="53001" y="26341"/>
                    <a:pt x="53229" y="26455"/>
                    <a:pt x="53480" y="26546"/>
                  </a:cubicBezTo>
                  <a:cubicBezTo>
                    <a:pt x="53617" y="26615"/>
                    <a:pt x="53754" y="26683"/>
                    <a:pt x="53891" y="26751"/>
                  </a:cubicBezTo>
                  <a:cubicBezTo>
                    <a:pt x="54142" y="26866"/>
                    <a:pt x="54393" y="26980"/>
                    <a:pt x="54644" y="27117"/>
                  </a:cubicBezTo>
                  <a:cubicBezTo>
                    <a:pt x="54781" y="27162"/>
                    <a:pt x="54895" y="27231"/>
                    <a:pt x="55010" y="27299"/>
                  </a:cubicBezTo>
                  <a:cubicBezTo>
                    <a:pt x="55375" y="27482"/>
                    <a:pt x="55740" y="27687"/>
                    <a:pt x="56105" y="27893"/>
                  </a:cubicBezTo>
                  <a:cubicBezTo>
                    <a:pt x="59917" y="30107"/>
                    <a:pt x="62314" y="32800"/>
                    <a:pt x="63272" y="35653"/>
                  </a:cubicBezTo>
                  <a:cubicBezTo>
                    <a:pt x="63592" y="36589"/>
                    <a:pt x="63775" y="37571"/>
                    <a:pt x="63775" y="38529"/>
                  </a:cubicBezTo>
                  <a:lnTo>
                    <a:pt x="63775" y="33553"/>
                  </a:lnTo>
                  <a:cubicBezTo>
                    <a:pt x="63752" y="29696"/>
                    <a:pt x="61218" y="25861"/>
                    <a:pt x="56128" y="22917"/>
                  </a:cubicBezTo>
                  <a:cubicBezTo>
                    <a:pt x="55763" y="22711"/>
                    <a:pt x="55398" y="22506"/>
                    <a:pt x="55032" y="22301"/>
                  </a:cubicBezTo>
                  <a:cubicBezTo>
                    <a:pt x="54895" y="22255"/>
                    <a:pt x="54781" y="22186"/>
                    <a:pt x="54667" y="22141"/>
                  </a:cubicBezTo>
                  <a:cubicBezTo>
                    <a:pt x="54416" y="22004"/>
                    <a:pt x="54165" y="21890"/>
                    <a:pt x="53914" y="21753"/>
                  </a:cubicBezTo>
                  <a:cubicBezTo>
                    <a:pt x="53777" y="21707"/>
                    <a:pt x="53640" y="21639"/>
                    <a:pt x="53480" y="21570"/>
                  </a:cubicBezTo>
                  <a:cubicBezTo>
                    <a:pt x="53252" y="21456"/>
                    <a:pt x="53024" y="21365"/>
                    <a:pt x="52773" y="21251"/>
                  </a:cubicBezTo>
                  <a:cubicBezTo>
                    <a:pt x="52636" y="21205"/>
                    <a:pt x="52499" y="21136"/>
                    <a:pt x="52339" y="21068"/>
                  </a:cubicBezTo>
                  <a:cubicBezTo>
                    <a:pt x="52248" y="21045"/>
                    <a:pt x="52156" y="20999"/>
                    <a:pt x="52065" y="20954"/>
                  </a:cubicBezTo>
                  <a:cubicBezTo>
                    <a:pt x="51974" y="20931"/>
                    <a:pt x="51883" y="20885"/>
                    <a:pt x="51768" y="20863"/>
                  </a:cubicBezTo>
                  <a:cubicBezTo>
                    <a:pt x="51472" y="20748"/>
                    <a:pt x="51152" y="20634"/>
                    <a:pt x="50855" y="20520"/>
                  </a:cubicBezTo>
                  <a:cubicBezTo>
                    <a:pt x="50696" y="20475"/>
                    <a:pt x="50536" y="20406"/>
                    <a:pt x="50353" y="20360"/>
                  </a:cubicBezTo>
                  <a:cubicBezTo>
                    <a:pt x="50011" y="20246"/>
                    <a:pt x="49668" y="20132"/>
                    <a:pt x="49326" y="20018"/>
                  </a:cubicBezTo>
                  <a:cubicBezTo>
                    <a:pt x="49212" y="19995"/>
                    <a:pt x="49121" y="19972"/>
                    <a:pt x="49029" y="19927"/>
                  </a:cubicBezTo>
                  <a:cubicBezTo>
                    <a:pt x="49007" y="19927"/>
                    <a:pt x="48961" y="19927"/>
                    <a:pt x="48938" y="19904"/>
                  </a:cubicBezTo>
                  <a:cubicBezTo>
                    <a:pt x="48710" y="19858"/>
                    <a:pt x="48459" y="19790"/>
                    <a:pt x="48208" y="19721"/>
                  </a:cubicBezTo>
                  <a:cubicBezTo>
                    <a:pt x="48025" y="19676"/>
                    <a:pt x="47842" y="19630"/>
                    <a:pt x="47660" y="19584"/>
                  </a:cubicBezTo>
                  <a:cubicBezTo>
                    <a:pt x="47409" y="19516"/>
                    <a:pt x="47158" y="19470"/>
                    <a:pt x="46907" y="19402"/>
                  </a:cubicBezTo>
                  <a:cubicBezTo>
                    <a:pt x="46724" y="19379"/>
                    <a:pt x="46564" y="19333"/>
                    <a:pt x="46404" y="19288"/>
                  </a:cubicBezTo>
                  <a:cubicBezTo>
                    <a:pt x="46359" y="19288"/>
                    <a:pt x="46336" y="19288"/>
                    <a:pt x="46290" y="19265"/>
                  </a:cubicBezTo>
                  <a:cubicBezTo>
                    <a:pt x="45879" y="19196"/>
                    <a:pt x="45446" y="19105"/>
                    <a:pt x="45012" y="19037"/>
                  </a:cubicBezTo>
                  <a:cubicBezTo>
                    <a:pt x="44875" y="19014"/>
                    <a:pt x="44738" y="18991"/>
                    <a:pt x="44578" y="18968"/>
                  </a:cubicBezTo>
                  <a:cubicBezTo>
                    <a:pt x="44350" y="18922"/>
                    <a:pt x="44099" y="18877"/>
                    <a:pt x="43848" y="18854"/>
                  </a:cubicBezTo>
                  <a:cubicBezTo>
                    <a:pt x="43802" y="18854"/>
                    <a:pt x="43757" y="18831"/>
                    <a:pt x="43711" y="18831"/>
                  </a:cubicBezTo>
                  <a:cubicBezTo>
                    <a:pt x="43551" y="18808"/>
                    <a:pt x="43369" y="18785"/>
                    <a:pt x="43186" y="18763"/>
                  </a:cubicBezTo>
                  <a:cubicBezTo>
                    <a:pt x="42935" y="18740"/>
                    <a:pt x="42661" y="18694"/>
                    <a:pt x="42410" y="18671"/>
                  </a:cubicBezTo>
                  <a:cubicBezTo>
                    <a:pt x="42227" y="18648"/>
                    <a:pt x="42022" y="18648"/>
                    <a:pt x="41839" y="18626"/>
                  </a:cubicBezTo>
                  <a:cubicBezTo>
                    <a:pt x="41680" y="18603"/>
                    <a:pt x="41520" y="18580"/>
                    <a:pt x="41337" y="18580"/>
                  </a:cubicBezTo>
                  <a:cubicBezTo>
                    <a:pt x="41246" y="18557"/>
                    <a:pt x="41155" y="18557"/>
                    <a:pt x="41086" y="18557"/>
                  </a:cubicBezTo>
                  <a:cubicBezTo>
                    <a:pt x="40881" y="18534"/>
                    <a:pt x="40698" y="18534"/>
                    <a:pt x="40493" y="18512"/>
                  </a:cubicBezTo>
                  <a:cubicBezTo>
                    <a:pt x="40242" y="18489"/>
                    <a:pt x="39991" y="18489"/>
                    <a:pt x="39739" y="18466"/>
                  </a:cubicBezTo>
                  <a:cubicBezTo>
                    <a:pt x="39557" y="18466"/>
                    <a:pt x="39351" y="18466"/>
                    <a:pt x="39169" y="18443"/>
                  </a:cubicBezTo>
                  <a:lnTo>
                    <a:pt x="38804" y="18443"/>
                  </a:lnTo>
                  <a:cubicBezTo>
                    <a:pt x="38667" y="18443"/>
                    <a:pt x="38553" y="18443"/>
                    <a:pt x="38416" y="18420"/>
                  </a:cubicBezTo>
                  <a:lnTo>
                    <a:pt x="37046" y="18420"/>
                  </a:lnTo>
                  <a:cubicBezTo>
                    <a:pt x="36841" y="18443"/>
                    <a:pt x="36635" y="18443"/>
                    <a:pt x="36430" y="18443"/>
                  </a:cubicBezTo>
                  <a:lnTo>
                    <a:pt x="36156" y="18443"/>
                  </a:lnTo>
                  <a:cubicBezTo>
                    <a:pt x="35859" y="18466"/>
                    <a:pt x="35562" y="18466"/>
                    <a:pt x="35289" y="18489"/>
                  </a:cubicBezTo>
                  <a:cubicBezTo>
                    <a:pt x="34809" y="18512"/>
                    <a:pt x="34330" y="18534"/>
                    <a:pt x="33873" y="18534"/>
                  </a:cubicBezTo>
                  <a:cubicBezTo>
                    <a:pt x="33577" y="18534"/>
                    <a:pt x="33303" y="18557"/>
                    <a:pt x="33029" y="18557"/>
                  </a:cubicBezTo>
                  <a:lnTo>
                    <a:pt x="31271" y="18557"/>
                  </a:lnTo>
                  <a:cubicBezTo>
                    <a:pt x="30975" y="18534"/>
                    <a:pt x="30678" y="18534"/>
                    <a:pt x="30358" y="18534"/>
                  </a:cubicBezTo>
                  <a:cubicBezTo>
                    <a:pt x="30107" y="18512"/>
                    <a:pt x="29879" y="18512"/>
                    <a:pt x="29628" y="18489"/>
                  </a:cubicBezTo>
                  <a:cubicBezTo>
                    <a:pt x="29308" y="18489"/>
                    <a:pt x="28989" y="18466"/>
                    <a:pt x="28692" y="18443"/>
                  </a:cubicBezTo>
                  <a:cubicBezTo>
                    <a:pt x="28441" y="18443"/>
                    <a:pt x="28190" y="18420"/>
                    <a:pt x="27962" y="18397"/>
                  </a:cubicBezTo>
                  <a:cubicBezTo>
                    <a:pt x="27642" y="18375"/>
                    <a:pt x="27322" y="18352"/>
                    <a:pt x="27003" y="18329"/>
                  </a:cubicBezTo>
                  <a:cubicBezTo>
                    <a:pt x="26775" y="18306"/>
                    <a:pt x="26546" y="18283"/>
                    <a:pt x="26318" y="18260"/>
                  </a:cubicBezTo>
                  <a:cubicBezTo>
                    <a:pt x="25999" y="18215"/>
                    <a:pt x="25679" y="18169"/>
                    <a:pt x="25360" y="18146"/>
                  </a:cubicBezTo>
                  <a:cubicBezTo>
                    <a:pt x="25131" y="18101"/>
                    <a:pt x="24926" y="18078"/>
                    <a:pt x="24698" y="18055"/>
                  </a:cubicBezTo>
                  <a:cubicBezTo>
                    <a:pt x="24332" y="18009"/>
                    <a:pt x="23990" y="17941"/>
                    <a:pt x="23625" y="17895"/>
                  </a:cubicBezTo>
                  <a:cubicBezTo>
                    <a:pt x="23465" y="17872"/>
                    <a:pt x="23282" y="17850"/>
                    <a:pt x="23123" y="17804"/>
                  </a:cubicBezTo>
                  <a:cubicBezTo>
                    <a:pt x="22598" y="17713"/>
                    <a:pt x="22073" y="17621"/>
                    <a:pt x="21548" y="17530"/>
                  </a:cubicBezTo>
                  <a:cubicBezTo>
                    <a:pt x="21274" y="17462"/>
                    <a:pt x="21000" y="17393"/>
                    <a:pt x="20726" y="17347"/>
                  </a:cubicBezTo>
                  <a:cubicBezTo>
                    <a:pt x="20406" y="17279"/>
                    <a:pt x="20110" y="17210"/>
                    <a:pt x="19790" y="17119"/>
                  </a:cubicBezTo>
                  <a:cubicBezTo>
                    <a:pt x="19539" y="17074"/>
                    <a:pt x="19311" y="17005"/>
                    <a:pt x="19060" y="16937"/>
                  </a:cubicBezTo>
                  <a:cubicBezTo>
                    <a:pt x="18763" y="16868"/>
                    <a:pt x="18443" y="16777"/>
                    <a:pt x="18147" y="16708"/>
                  </a:cubicBezTo>
                  <a:cubicBezTo>
                    <a:pt x="17987" y="16663"/>
                    <a:pt x="17804" y="16594"/>
                    <a:pt x="17645" y="16549"/>
                  </a:cubicBezTo>
                  <a:cubicBezTo>
                    <a:pt x="17188" y="16412"/>
                    <a:pt x="16754" y="16275"/>
                    <a:pt x="16321" y="16138"/>
                  </a:cubicBezTo>
                  <a:cubicBezTo>
                    <a:pt x="16115" y="16069"/>
                    <a:pt x="15910" y="16001"/>
                    <a:pt x="15727" y="15932"/>
                  </a:cubicBezTo>
                  <a:cubicBezTo>
                    <a:pt x="15316" y="15795"/>
                    <a:pt x="14906" y="15636"/>
                    <a:pt x="14518" y="15499"/>
                  </a:cubicBezTo>
                  <a:cubicBezTo>
                    <a:pt x="14312" y="15407"/>
                    <a:pt x="14084" y="15339"/>
                    <a:pt x="13878" y="15248"/>
                  </a:cubicBezTo>
                  <a:cubicBezTo>
                    <a:pt x="13719" y="15179"/>
                    <a:pt x="13559" y="15111"/>
                    <a:pt x="13399" y="15042"/>
                  </a:cubicBezTo>
                  <a:cubicBezTo>
                    <a:pt x="13102" y="14928"/>
                    <a:pt x="12806" y="14791"/>
                    <a:pt x="12509" y="14677"/>
                  </a:cubicBezTo>
                  <a:cubicBezTo>
                    <a:pt x="12349" y="14586"/>
                    <a:pt x="12189" y="14517"/>
                    <a:pt x="12030" y="14449"/>
                  </a:cubicBezTo>
                  <a:cubicBezTo>
                    <a:pt x="11733" y="14312"/>
                    <a:pt x="11436" y="14152"/>
                    <a:pt x="11139" y="14015"/>
                  </a:cubicBezTo>
                  <a:cubicBezTo>
                    <a:pt x="11002" y="13946"/>
                    <a:pt x="10865" y="13878"/>
                    <a:pt x="10729" y="13810"/>
                  </a:cubicBezTo>
                  <a:cubicBezTo>
                    <a:pt x="10295" y="13581"/>
                    <a:pt x="9884" y="13353"/>
                    <a:pt x="9473" y="13125"/>
                  </a:cubicBezTo>
                  <a:cubicBezTo>
                    <a:pt x="3196" y="9496"/>
                    <a:pt x="46" y="4748"/>
                    <a:pt x="1" y="0"/>
                  </a:cubicBezTo>
                  <a:close/>
                </a:path>
              </a:pathLst>
            </a:custGeom>
            <a:solidFill>
              <a:srgbClr val="BBC0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167;p47">
              <a:extLst>
                <a:ext uri="{FF2B5EF4-FFF2-40B4-BE49-F238E27FC236}">
                  <a16:creationId xmlns:a16="http://schemas.microsoft.com/office/drawing/2014/main" id="{3625F237-9318-4E84-B7AE-15D002874701}"/>
                </a:ext>
              </a:extLst>
            </p:cNvPr>
            <p:cNvSpPr/>
            <p:nvPr/>
          </p:nvSpPr>
          <p:spPr>
            <a:xfrm>
              <a:off x="4043863" y="3258500"/>
              <a:ext cx="1604075" cy="591200"/>
            </a:xfrm>
            <a:custGeom>
              <a:avLst/>
              <a:gdLst/>
              <a:ahLst/>
              <a:cxnLst/>
              <a:rect l="l" t="t" r="r" b="b"/>
              <a:pathLst>
                <a:path w="64163" h="23648" extrusionOk="0">
                  <a:moveTo>
                    <a:pt x="64163" y="91"/>
                  </a:moveTo>
                  <a:lnTo>
                    <a:pt x="64162" y="308"/>
                  </a:lnTo>
                  <a:lnTo>
                    <a:pt x="64162" y="308"/>
                  </a:lnTo>
                  <a:cubicBezTo>
                    <a:pt x="64163" y="236"/>
                    <a:pt x="64163" y="164"/>
                    <a:pt x="64163" y="91"/>
                  </a:cubicBezTo>
                  <a:close/>
                  <a:moveTo>
                    <a:pt x="24" y="0"/>
                  </a:moveTo>
                  <a:lnTo>
                    <a:pt x="1" y="4976"/>
                  </a:lnTo>
                  <a:cubicBezTo>
                    <a:pt x="1" y="7099"/>
                    <a:pt x="617" y="9221"/>
                    <a:pt x="1850" y="11230"/>
                  </a:cubicBezTo>
                  <a:cubicBezTo>
                    <a:pt x="3402" y="13787"/>
                    <a:pt x="5958" y="16183"/>
                    <a:pt x="9473" y="18192"/>
                  </a:cubicBezTo>
                  <a:cubicBezTo>
                    <a:pt x="9838" y="18420"/>
                    <a:pt x="10226" y="18625"/>
                    <a:pt x="10637" y="18831"/>
                  </a:cubicBezTo>
                  <a:cubicBezTo>
                    <a:pt x="10751" y="18899"/>
                    <a:pt x="10888" y="18968"/>
                    <a:pt x="11025" y="19036"/>
                  </a:cubicBezTo>
                  <a:cubicBezTo>
                    <a:pt x="11276" y="19173"/>
                    <a:pt x="11550" y="19310"/>
                    <a:pt x="11824" y="19424"/>
                  </a:cubicBezTo>
                  <a:cubicBezTo>
                    <a:pt x="11984" y="19516"/>
                    <a:pt x="12144" y="19584"/>
                    <a:pt x="12304" y="19653"/>
                  </a:cubicBezTo>
                  <a:cubicBezTo>
                    <a:pt x="12555" y="19767"/>
                    <a:pt x="12806" y="19881"/>
                    <a:pt x="13057" y="19995"/>
                  </a:cubicBezTo>
                  <a:cubicBezTo>
                    <a:pt x="13239" y="20063"/>
                    <a:pt x="13422" y="20132"/>
                    <a:pt x="13605" y="20200"/>
                  </a:cubicBezTo>
                  <a:cubicBezTo>
                    <a:pt x="13764" y="20292"/>
                    <a:pt x="13947" y="20360"/>
                    <a:pt x="14130" y="20429"/>
                  </a:cubicBezTo>
                  <a:cubicBezTo>
                    <a:pt x="14175" y="20452"/>
                    <a:pt x="14221" y="20474"/>
                    <a:pt x="14289" y="20474"/>
                  </a:cubicBezTo>
                  <a:cubicBezTo>
                    <a:pt x="14837" y="20703"/>
                    <a:pt x="15385" y="20908"/>
                    <a:pt x="15956" y="21091"/>
                  </a:cubicBezTo>
                  <a:cubicBezTo>
                    <a:pt x="16070" y="21136"/>
                    <a:pt x="16161" y="21159"/>
                    <a:pt x="16252" y="21205"/>
                  </a:cubicBezTo>
                  <a:cubicBezTo>
                    <a:pt x="16755" y="21365"/>
                    <a:pt x="17234" y="21501"/>
                    <a:pt x="17736" y="21661"/>
                  </a:cubicBezTo>
                  <a:cubicBezTo>
                    <a:pt x="17827" y="21684"/>
                    <a:pt x="17919" y="21707"/>
                    <a:pt x="17987" y="21730"/>
                  </a:cubicBezTo>
                  <a:cubicBezTo>
                    <a:pt x="18101" y="21753"/>
                    <a:pt x="18193" y="21775"/>
                    <a:pt x="18284" y="21821"/>
                  </a:cubicBezTo>
                  <a:cubicBezTo>
                    <a:pt x="18626" y="21912"/>
                    <a:pt x="18946" y="21981"/>
                    <a:pt x="19265" y="22072"/>
                  </a:cubicBezTo>
                  <a:cubicBezTo>
                    <a:pt x="19471" y="22118"/>
                    <a:pt x="19676" y="22163"/>
                    <a:pt x="19859" y="22209"/>
                  </a:cubicBezTo>
                  <a:cubicBezTo>
                    <a:pt x="20224" y="22300"/>
                    <a:pt x="20612" y="22392"/>
                    <a:pt x="20977" y="22460"/>
                  </a:cubicBezTo>
                  <a:cubicBezTo>
                    <a:pt x="21114" y="22506"/>
                    <a:pt x="21228" y="22529"/>
                    <a:pt x="21365" y="22551"/>
                  </a:cubicBezTo>
                  <a:cubicBezTo>
                    <a:pt x="21388" y="22574"/>
                    <a:pt x="21434" y="22574"/>
                    <a:pt x="21457" y="22574"/>
                  </a:cubicBezTo>
                  <a:cubicBezTo>
                    <a:pt x="21799" y="22643"/>
                    <a:pt x="22141" y="22711"/>
                    <a:pt x="22461" y="22757"/>
                  </a:cubicBezTo>
                  <a:cubicBezTo>
                    <a:pt x="22643" y="22803"/>
                    <a:pt x="22826" y="22825"/>
                    <a:pt x="22986" y="22871"/>
                  </a:cubicBezTo>
                  <a:cubicBezTo>
                    <a:pt x="23442" y="22939"/>
                    <a:pt x="23922" y="23008"/>
                    <a:pt x="24378" y="23076"/>
                  </a:cubicBezTo>
                  <a:cubicBezTo>
                    <a:pt x="24424" y="23099"/>
                    <a:pt x="24469" y="23099"/>
                    <a:pt x="24538" y="23099"/>
                  </a:cubicBezTo>
                  <a:cubicBezTo>
                    <a:pt x="25040" y="23191"/>
                    <a:pt x="25565" y="23236"/>
                    <a:pt x="26067" y="23305"/>
                  </a:cubicBezTo>
                  <a:cubicBezTo>
                    <a:pt x="26227" y="23328"/>
                    <a:pt x="26387" y="23328"/>
                    <a:pt x="26524" y="23350"/>
                  </a:cubicBezTo>
                  <a:cubicBezTo>
                    <a:pt x="26889" y="23396"/>
                    <a:pt x="27254" y="23419"/>
                    <a:pt x="27619" y="23442"/>
                  </a:cubicBezTo>
                  <a:cubicBezTo>
                    <a:pt x="27619" y="23464"/>
                    <a:pt x="27642" y="23464"/>
                    <a:pt x="27642" y="23464"/>
                  </a:cubicBezTo>
                  <a:cubicBezTo>
                    <a:pt x="27848" y="23464"/>
                    <a:pt x="28030" y="23487"/>
                    <a:pt x="28236" y="23487"/>
                  </a:cubicBezTo>
                  <a:cubicBezTo>
                    <a:pt x="28532" y="23510"/>
                    <a:pt x="28852" y="23533"/>
                    <a:pt x="29172" y="23556"/>
                  </a:cubicBezTo>
                  <a:cubicBezTo>
                    <a:pt x="29377" y="23579"/>
                    <a:pt x="29605" y="23579"/>
                    <a:pt x="29833" y="23579"/>
                  </a:cubicBezTo>
                  <a:cubicBezTo>
                    <a:pt x="30130" y="23601"/>
                    <a:pt x="30427" y="23624"/>
                    <a:pt x="30724" y="23624"/>
                  </a:cubicBezTo>
                  <a:lnTo>
                    <a:pt x="30792" y="23624"/>
                  </a:lnTo>
                  <a:cubicBezTo>
                    <a:pt x="31249" y="23647"/>
                    <a:pt x="31705" y="23647"/>
                    <a:pt x="32184" y="23647"/>
                  </a:cubicBezTo>
                  <a:cubicBezTo>
                    <a:pt x="32755" y="23647"/>
                    <a:pt x="33349" y="23624"/>
                    <a:pt x="33919" y="23601"/>
                  </a:cubicBezTo>
                  <a:lnTo>
                    <a:pt x="34079" y="23601"/>
                  </a:lnTo>
                  <a:cubicBezTo>
                    <a:pt x="34216" y="23601"/>
                    <a:pt x="34376" y="23601"/>
                    <a:pt x="34513" y="23579"/>
                  </a:cubicBezTo>
                  <a:cubicBezTo>
                    <a:pt x="34878" y="23579"/>
                    <a:pt x="35243" y="23556"/>
                    <a:pt x="35585" y="23533"/>
                  </a:cubicBezTo>
                  <a:cubicBezTo>
                    <a:pt x="35814" y="23510"/>
                    <a:pt x="36019" y="23510"/>
                    <a:pt x="36247" y="23487"/>
                  </a:cubicBezTo>
                  <a:cubicBezTo>
                    <a:pt x="36590" y="23464"/>
                    <a:pt x="36932" y="23442"/>
                    <a:pt x="37274" y="23396"/>
                  </a:cubicBezTo>
                  <a:cubicBezTo>
                    <a:pt x="37389" y="23396"/>
                    <a:pt x="37503" y="23396"/>
                    <a:pt x="37617" y="23373"/>
                  </a:cubicBezTo>
                  <a:cubicBezTo>
                    <a:pt x="37708" y="23373"/>
                    <a:pt x="37799" y="23350"/>
                    <a:pt x="37868" y="23350"/>
                  </a:cubicBezTo>
                  <a:cubicBezTo>
                    <a:pt x="38416" y="23282"/>
                    <a:pt x="38941" y="23236"/>
                    <a:pt x="39466" y="23145"/>
                  </a:cubicBezTo>
                  <a:cubicBezTo>
                    <a:pt x="39557" y="23145"/>
                    <a:pt x="39648" y="23122"/>
                    <a:pt x="39740" y="23122"/>
                  </a:cubicBezTo>
                  <a:cubicBezTo>
                    <a:pt x="40356" y="23031"/>
                    <a:pt x="40949" y="22939"/>
                    <a:pt x="41543" y="22825"/>
                  </a:cubicBezTo>
                  <a:cubicBezTo>
                    <a:pt x="41611" y="22825"/>
                    <a:pt x="41657" y="22803"/>
                    <a:pt x="41725" y="22803"/>
                  </a:cubicBezTo>
                  <a:cubicBezTo>
                    <a:pt x="41885" y="22780"/>
                    <a:pt x="42045" y="22734"/>
                    <a:pt x="42228" y="22711"/>
                  </a:cubicBezTo>
                  <a:cubicBezTo>
                    <a:pt x="42479" y="22666"/>
                    <a:pt x="42753" y="22597"/>
                    <a:pt x="43026" y="22551"/>
                  </a:cubicBezTo>
                  <a:cubicBezTo>
                    <a:pt x="43255" y="22506"/>
                    <a:pt x="43483" y="22437"/>
                    <a:pt x="43711" y="22392"/>
                  </a:cubicBezTo>
                  <a:cubicBezTo>
                    <a:pt x="43985" y="22346"/>
                    <a:pt x="44236" y="22278"/>
                    <a:pt x="44487" y="22209"/>
                  </a:cubicBezTo>
                  <a:cubicBezTo>
                    <a:pt x="44738" y="22163"/>
                    <a:pt x="44967" y="22095"/>
                    <a:pt x="45195" y="22049"/>
                  </a:cubicBezTo>
                  <a:cubicBezTo>
                    <a:pt x="45446" y="21981"/>
                    <a:pt x="45697" y="21912"/>
                    <a:pt x="45948" y="21844"/>
                  </a:cubicBezTo>
                  <a:cubicBezTo>
                    <a:pt x="46176" y="21775"/>
                    <a:pt x="46405" y="21707"/>
                    <a:pt x="46633" y="21638"/>
                  </a:cubicBezTo>
                  <a:cubicBezTo>
                    <a:pt x="46884" y="21570"/>
                    <a:pt x="47135" y="21501"/>
                    <a:pt x="47386" y="21410"/>
                  </a:cubicBezTo>
                  <a:cubicBezTo>
                    <a:pt x="47477" y="21387"/>
                    <a:pt x="47569" y="21365"/>
                    <a:pt x="47660" y="21342"/>
                  </a:cubicBezTo>
                  <a:cubicBezTo>
                    <a:pt x="47751" y="21296"/>
                    <a:pt x="47843" y="21273"/>
                    <a:pt x="47934" y="21250"/>
                  </a:cubicBezTo>
                  <a:cubicBezTo>
                    <a:pt x="48390" y="21091"/>
                    <a:pt x="48847" y="20931"/>
                    <a:pt x="49303" y="20771"/>
                  </a:cubicBezTo>
                  <a:cubicBezTo>
                    <a:pt x="49418" y="20725"/>
                    <a:pt x="49532" y="20680"/>
                    <a:pt x="49669" y="20634"/>
                  </a:cubicBezTo>
                  <a:cubicBezTo>
                    <a:pt x="50216" y="20429"/>
                    <a:pt x="50764" y="20200"/>
                    <a:pt x="51289" y="19972"/>
                  </a:cubicBezTo>
                  <a:cubicBezTo>
                    <a:pt x="51403" y="19927"/>
                    <a:pt x="51540" y="19858"/>
                    <a:pt x="51654" y="19812"/>
                  </a:cubicBezTo>
                  <a:cubicBezTo>
                    <a:pt x="52065" y="19630"/>
                    <a:pt x="52499" y="19424"/>
                    <a:pt x="52910" y="19219"/>
                  </a:cubicBezTo>
                  <a:cubicBezTo>
                    <a:pt x="53047" y="19150"/>
                    <a:pt x="53184" y="19082"/>
                    <a:pt x="53321" y="19014"/>
                  </a:cubicBezTo>
                  <a:cubicBezTo>
                    <a:pt x="53846" y="18740"/>
                    <a:pt x="54348" y="18489"/>
                    <a:pt x="54827" y="18192"/>
                  </a:cubicBezTo>
                  <a:cubicBezTo>
                    <a:pt x="54987" y="18123"/>
                    <a:pt x="55124" y="18032"/>
                    <a:pt x="55261" y="17941"/>
                  </a:cubicBezTo>
                  <a:cubicBezTo>
                    <a:pt x="55375" y="17872"/>
                    <a:pt x="55489" y="17804"/>
                    <a:pt x="55603" y="17735"/>
                  </a:cubicBezTo>
                  <a:cubicBezTo>
                    <a:pt x="55809" y="17598"/>
                    <a:pt x="55991" y="17484"/>
                    <a:pt x="56174" y="17370"/>
                  </a:cubicBezTo>
                  <a:cubicBezTo>
                    <a:pt x="56356" y="17256"/>
                    <a:pt x="56516" y="17119"/>
                    <a:pt x="56699" y="17005"/>
                  </a:cubicBezTo>
                  <a:cubicBezTo>
                    <a:pt x="56881" y="16891"/>
                    <a:pt x="57064" y="16754"/>
                    <a:pt x="57224" y="16640"/>
                  </a:cubicBezTo>
                  <a:cubicBezTo>
                    <a:pt x="57384" y="16526"/>
                    <a:pt x="57566" y="16389"/>
                    <a:pt x="57703" y="16274"/>
                  </a:cubicBezTo>
                  <a:cubicBezTo>
                    <a:pt x="57886" y="16138"/>
                    <a:pt x="58046" y="16023"/>
                    <a:pt x="58205" y="15886"/>
                  </a:cubicBezTo>
                  <a:cubicBezTo>
                    <a:pt x="58365" y="15750"/>
                    <a:pt x="58502" y="15635"/>
                    <a:pt x="58662" y="15498"/>
                  </a:cubicBezTo>
                  <a:cubicBezTo>
                    <a:pt x="58822" y="15384"/>
                    <a:pt x="58959" y="15247"/>
                    <a:pt x="59118" y="15110"/>
                  </a:cubicBezTo>
                  <a:cubicBezTo>
                    <a:pt x="59164" y="15065"/>
                    <a:pt x="59232" y="14996"/>
                    <a:pt x="59301" y="14951"/>
                  </a:cubicBezTo>
                  <a:cubicBezTo>
                    <a:pt x="59347" y="14882"/>
                    <a:pt x="59415" y="14837"/>
                    <a:pt x="59461" y="14791"/>
                  </a:cubicBezTo>
                  <a:cubicBezTo>
                    <a:pt x="59712" y="14540"/>
                    <a:pt x="59940" y="14312"/>
                    <a:pt x="60168" y="14060"/>
                  </a:cubicBezTo>
                  <a:cubicBezTo>
                    <a:pt x="60260" y="13992"/>
                    <a:pt x="60351" y="13901"/>
                    <a:pt x="60419" y="13809"/>
                  </a:cubicBezTo>
                  <a:cubicBezTo>
                    <a:pt x="60716" y="13490"/>
                    <a:pt x="60990" y="13170"/>
                    <a:pt x="61264" y="12851"/>
                  </a:cubicBezTo>
                  <a:cubicBezTo>
                    <a:pt x="61264" y="12828"/>
                    <a:pt x="61264" y="12828"/>
                    <a:pt x="61287" y="12805"/>
                  </a:cubicBezTo>
                  <a:cubicBezTo>
                    <a:pt x="61332" y="12737"/>
                    <a:pt x="61401" y="12668"/>
                    <a:pt x="61446" y="12577"/>
                  </a:cubicBezTo>
                  <a:cubicBezTo>
                    <a:pt x="61606" y="12371"/>
                    <a:pt x="61766" y="12166"/>
                    <a:pt x="61903" y="11961"/>
                  </a:cubicBezTo>
                  <a:cubicBezTo>
                    <a:pt x="61994" y="11846"/>
                    <a:pt x="62063" y="11732"/>
                    <a:pt x="62131" y="11618"/>
                  </a:cubicBezTo>
                  <a:cubicBezTo>
                    <a:pt x="62245" y="11413"/>
                    <a:pt x="62359" y="11230"/>
                    <a:pt x="62474" y="11048"/>
                  </a:cubicBezTo>
                  <a:cubicBezTo>
                    <a:pt x="62519" y="11002"/>
                    <a:pt x="62542" y="10956"/>
                    <a:pt x="62565" y="10911"/>
                  </a:cubicBezTo>
                  <a:cubicBezTo>
                    <a:pt x="62611" y="10819"/>
                    <a:pt x="62656" y="10728"/>
                    <a:pt x="62702" y="10637"/>
                  </a:cubicBezTo>
                  <a:cubicBezTo>
                    <a:pt x="62793" y="10477"/>
                    <a:pt x="62862" y="10317"/>
                    <a:pt x="62953" y="10157"/>
                  </a:cubicBezTo>
                  <a:cubicBezTo>
                    <a:pt x="63021" y="10020"/>
                    <a:pt x="63067" y="9883"/>
                    <a:pt x="63136" y="9746"/>
                  </a:cubicBezTo>
                  <a:cubicBezTo>
                    <a:pt x="63204" y="9587"/>
                    <a:pt x="63273" y="9427"/>
                    <a:pt x="63341" y="9267"/>
                  </a:cubicBezTo>
                  <a:cubicBezTo>
                    <a:pt x="63364" y="9199"/>
                    <a:pt x="63387" y="9153"/>
                    <a:pt x="63409" y="9085"/>
                  </a:cubicBezTo>
                  <a:cubicBezTo>
                    <a:pt x="63455" y="8993"/>
                    <a:pt x="63478" y="8925"/>
                    <a:pt x="63501" y="8856"/>
                  </a:cubicBezTo>
                  <a:cubicBezTo>
                    <a:pt x="63546" y="8697"/>
                    <a:pt x="63592" y="8537"/>
                    <a:pt x="63638" y="8400"/>
                  </a:cubicBezTo>
                  <a:cubicBezTo>
                    <a:pt x="63683" y="8240"/>
                    <a:pt x="63729" y="8103"/>
                    <a:pt x="63775" y="7966"/>
                  </a:cubicBezTo>
                  <a:cubicBezTo>
                    <a:pt x="63820" y="7806"/>
                    <a:pt x="63843" y="7647"/>
                    <a:pt x="63889" y="7487"/>
                  </a:cubicBezTo>
                  <a:cubicBezTo>
                    <a:pt x="63889" y="7418"/>
                    <a:pt x="63912" y="7350"/>
                    <a:pt x="63934" y="7281"/>
                  </a:cubicBezTo>
                  <a:cubicBezTo>
                    <a:pt x="63957" y="7213"/>
                    <a:pt x="63957" y="7144"/>
                    <a:pt x="63980" y="7076"/>
                  </a:cubicBezTo>
                  <a:cubicBezTo>
                    <a:pt x="64003" y="6916"/>
                    <a:pt x="64026" y="6756"/>
                    <a:pt x="64049" y="6597"/>
                  </a:cubicBezTo>
                  <a:cubicBezTo>
                    <a:pt x="64071" y="6460"/>
                    <a:pt x="64071" y="6300"/>
                    <a:pt x="64094" y="6163"/>
                  </a:cubicBezTo>
                  <a:cubicBezTo>
                    <a:pt x="64117" y="6003"/>
                    <a:pt x="64117" y="5843"/>
                    <a:pt x="64140" y="5684"/>
                  </a:cubicBezTo>
                  <a:cubicBezTo>
                    <a:pt x="64140" y="5615"/>
                    <a:pt x="64140" y="5524"/>
                    <a:pt x="64140" y="5455"/>
                  </a:cubicBezTo>
                  <a:cubicBezTo>
                    <a:pt x="64140" y="5318"/>
                    <a:pt x="64163" y="5181"/>
                    <a:pt x="64140" y="5067"/>
                  </a:cubicBezTo>
                  <a:lnTo>
                    <a:pt x="64162" y="308"/>
                  </a:lnTo>
                  <a:lnTo>
                    <a:pt x="64162" y="308"/>
                  </a:lnTo>
                  <a:cubicBezTo>
                    <a:pt x="64160" y="441"/>
                    <a:pt x="64155" y="575"/>
                    <a:pt x="64140" y="708"/>
                  </a:cubicBezTo>
                  <a:cubicBezTo>
                    <a:pt x="64140" y="867"/>
                    <a:pt x="64117" y="1027"/>
                    <a:pt x="64117" y="1187"/>
                  </a:cubicBezTo>
                  <a:cubicBezTo>
                    <a:pt x="64094" y="1324"/>
                    <a:pt x="64071" y="1461"/>
                    <a:pt x="64049" y="1621"/>
                  </a:cubicBezTo>
                  <a:cubicBezTo>
                    <a:pt x="64026" y="1780"/>
                    <a:pt x="64003" y="1917"/>
                    <a:pt x="63980" y="2077"/>
                  </a:cubicBezTo>
                  <a:cubicBezTo>
                    <a:pt x="63957" y="2237"/>
                    <a:pt x="63934" y="2374"/>
                    <a:pt x="63889" y="2511"/>
                  </a:cubicBezTo>
                  <a:cubicBezTo>
                    <a:pt x="63866" y="2671"/>
                    <a:pt x="63820" y="2830"/>
                    <a:pt x="63775" y="2967"/>
                  </a:cubicBezTo>
                  <a:cubicBezTo>
                    <a:pt x="63752" y="3127"/>
                    <a:pt x="63706" y="3264"/>
                    <a:pt x="63661" y="3401"/>
                  </a:cubicBezTo>
                  <a:cubicBezTo>
                    <a:pt x="63615" y="3561"/>
                    <a:pt x="63569" y="3721"/>
                    <a:pt x="63501" y="3858"/>
                  </a:cubicBezTo>
                  <a:cubicBezTo>
                    <a:pt x="63455" y="4017"/>
                    <a:pt x="63409" y="4154"/>
                    <a:pt x="63364" y="4291"/>
                  </a:cubicBezTo>
                  <a:cubicBezTo>
                    <a:pt x="63295" y="4451"/>
                    <a:pt x="63227" y="4611"/>
                    <a:pt x="63158" y="4771"/>
                  </a:cubicBezTo>
                  <a:cubicBezTo>
                    <a:pt x="63090" y="4908"/>
                    <a:pt x="63021" y="5044"/>
                    <a:pt x="62953" y="5181"/>
                  </a:cubicBezTo>
                  <a:cubicBezTo>
                    <a:pt x="62884" y="5341"/>
                    <a:pt x="62793" y="5501"/>
                    <a:pt x="62702" y="5661"/>
                  </a:cubicBezTo>
                  <a:cubicBezTo>
                    <a:pt x="62633" y="5798"/>
                    <a:pt x="62565" y="5935"/>
                    <a:pt x="62496" y="6049"/>
                  </a:cubicBezTo>
                  <a:cubicBezTo>
                    <a:pt x="62382" y="6254"/>
                    <a:pt x="62268" y="6437"/>
                    <a:pt x="62154" y="6619"/>
                  </a:cubicBezTo>
                  <a:cubicBezTo>
                    <a:pt x="62063" y="6734"/>
                    <a:pt x="61994" y="6848"/>
                    <a:pt x="61926" y="6962"/>
                  </a:cubicBezTo>
                  <a:cubicBezTo>
                    <a:pt x="61789" y="7190"/>
                    <a:pt x="61629" y="7395"/>
                    <a:pt x="61469" y="7601"/>
                  </a:cubicBezTo>
                  <a:cubicBezTo>
                    <a:pt x="61401" y="7692"/>
                    <a:pt x="61332" y="7783"/>
                    <a:pt x="61264" y="7852"/>
                  </a:cubicBezTo>
                  <a:cubicBezTo>
                    <a:pt x="61013" y="8194"/>
                    <a:pt x="60739" y="8514"/>
                    <a:pt x="60442" y="8833"/>
                  </a:cubicBezTo>
                  <a:cubicBezTo>
                    <a:pt x="60351" y="8925"/>
                    <a:pt x="60282" y="8993"/>
                    <a:pt x="60191" y="9085"/>
                  </a:cubicBezTo>
                  <a:cubicBezTo>
                    <a:pt x="59963" y="9336"/>
                    <a:pt x="59735" y="9564"/>
                    <a:pt x="59484" y="9792"/>
                  </a:cubicBezTo>
                  <a:cubicBezTo>
                    <a:pt x="59369" y="9906"/>
                    <a:pt x="59255" y="10020"/>
                    <a:pt x="59118" y="10134"/>
                  </a:cubicBezTo>
                  <a:cubicBezTo>
                    <a:pt x="58981" y="10271"/>
                    <a:pt x="58822" y="10386"/>
                    <a:pt x="58662" y="10523"/>
                  </a:cubicBezTo>
                  <a:cubicBezTo>
                    <a:pt x="58525" y="10659"/>
                    <a:pt x="58365" y="10774"/>
                    <a:pt x="58228" y="10911"/>
                  </a:cubicBezTo>
                  <a:cubicBezTo>
                    <a:pt x="58068" y="11025"/>
                    <a:pt x="57886" y="11162"/>
                    <a:pt x="57726" y="11299"/>
                  </a:cubicBezTo>
                  <a:cubicBezTo>
                    <a:pt x="57566" y="11413"/>
                    <a:pt x="57406" y="11527"/>
                    <a:pt x="57247" y="11664"/>
                  </a:cubicBezTo>
                  <a:cubicBezTo>
                    <a:pt x="57064" y="11778"/>
                    <a:pt x="56881" y="11915"/>
                    <a:pt x="56722" y="12029"/>
                  </a:cubicBezTo>
                  <a:cubicBezTo>
                    <a:pt x="56539" y="12143"/>
                    <a:pt x="56356" y="12257"/>
                    <a:pt x="56197" y="12371"/>
                  </a:cubicBezTo>
                  <a:cubicBezTo>
                    <a:pt x="56014" y="12508"/>
                    <a:pt x="55809" y="12622"/>
                    <a:pt x="55626" y="12737"/>
                  </a:cubicBezTo>
                  <a:cubicBezTo>
                    <a:pt x="55375" y="12896"/>
                    <a:pt x="55101" y="13056"/>
                    <a:pt x="54850" y="13216"/>
                  </a:cubicBezTo>
                  <a:cubicBezTo>
                    <a:pt x="54348" y="13490"/>
                    <a:pt x="53846" y="13764"/>
                    <a:pt x="53343" y="14038"/>
                  </a:cubicBezTo>
                  <a:cubicBezTo>
                    <a:pt x="53207" y="14106"/>
                    <a:pt x="53047" y="14175"/>
                    <a:pt x="52910" y="14243"/>
                  </a:cubicBezTo>
                  <a:cubicBezTo>
                    <a:pt x="52499" y="14448"/>
                    <a:pt x="52088" y="14654"/>
                    <a:pt x="51654" y="14837"/>
                  </a:cubicBezTo>
                  <a:cubicBezTo>
                    <a:pt x="51540" y="14882"/>
                    <a:pt x="51426" y="14951"/>
                    <a:pt x="51312" y="14996"/>
                  </a:cubicBezTo>
                  <a:cubicBezTo>
                    <a:pt x="50764" y="15225"/>
                    <a:pt x="50216" y="15453"/>
                    <a:pt x="49669" y="15658"/>
                  </a:cubicBezTo>
                  <a:cubicBezTo>
                    <a:pt x="49554" y="15704"/>
                    <a:pt x="49440" y="15750"/>
                    <a:pt x="49303" y="15795"/>
                  </a:cubicBezTo>
                  <a:cubicBezTo>
                    <a:pt x="48870" y="15955"/>
                    <a:pt x="48413" y="16115"/>
                    <a:pt x="47957" y="16252"/>
                  </a:cubicBezTo>
                  <a:cubicBezTo>
                    <a:pt x="47774" y="16320"/>
                    <a:pt x="47592" y="16389"/>
                    <a:pt x="47386" y="16434"/>
                  </a:cubicBezTo>
                  <a:cubicBezTo>
                    <a:pt x="47158" y="16526"/>
                    <a:pt x="46907" y="16594"/>
                    <a:pt x="46656" y="16663"/>
                  </a:cubicBezTo>
                  <a:cubicBezTo>
                    <a:pt x="46427" y="16731"/>
                    <a:pt x="46199" y="16799"/>
                    <a:pt x="45971" y="16868"/>
                  </a:cubicBezTo>
                  <a:cubicBezTo>
                    <a:pt x="45720" y="16936"/>
                    <a:pt x="45446" y="17005"/>
                    <a:pt x="45195" y="17073"/>
                  </a:cubicBezTo>
                  <a:cubicBezTo>
                    <a:pt x="44967" y="17119"/>
                    <a:pt x="44738" y="17188"/>
                    <a:pt x="44510" y="17233"/>
                  </a:cubicBezTo>
                  <a:cubicBezTo>
                    <a:pt x="44259" y="17302"/>
                    <a:pt x="43985" y="17347"/>
                    <a:pt x="43734" y="17416"/>
                  </a:cubicBezTo>
                  <a:cubicBezTo>
                    <a:pt x="43506" y="17461"/>
                    <a:pt x="43255" y="17530"/>
                    <a:pt x="43026" y="17576"/>
                  </a:cubicBezTo>
                  <a:cubicBezTo>
                    <a:pt x="42775" y="17621"/>
                    <a:pt x="42501" y="17667"/>
                    <a:pt x="42228" y="17735"/>
                  </a:cubicBezTo>
                  <a:cubicBezTo>
                    <a:pt x="42022" y="17758"/>
                    <a:pt x="41794" y="17804"/>
                    <a:pt x="41566" y="17849"/>
                  </a:cubicBezTo>
                  <a:cubicBezTo>
                    <a:pt x="40972" y="17964"/>
                    <a:pt x="40356" y="18055"/>
                    <a:pt x="39740" y="18146"/>
                  </a:cubicBezTo>
                  <a:cubicBezTo>
                    <a:pt x="39671" y="18146"/>
                    <a:pt x="39580" y="18169"/>
                    <a:pt x="39489" y="18169"/>
                  </a:cubicBezTo>
                  <a:cubicBezTo>
                    <a:pt x="38941" y="18237"/>
                    <a:pt x="38416" y="18306"/>
                    <a:pt x="37891" y="18352"/>
                  </a:cubicBezTo>
                  <a:cubicBezTo>
                    <a:pt x="37685" y="18374"/>
                    <a:pt x="37480" y="18397"/>
                    <a:pt x="37274" y="18420"/>
                  </a:cubicBezTo>
                  <a:cubicBezTo>
                    <a:pt x="36932" y="18443"/>
                    <a:pt x="36590" y="18489"/>
                    <a:pt x="36247" y="18511"/>
                  </a:cubicBezTo>
                  <a:cubicBezTo>
                    <a:pt x="36042" y="18534"/>
                    <a:pt x="35814" y="18534"/>
                    <a:pt x="35608" y="18557"/>
                  </a:cubicBezTo>
                  <a:cubicBezTo>
                    <a:pt x="35243" y="18580"/>
                    <a:pt x="34901" y="18580"/>
                    <a:pt x="34535" y="18603"/>
                  </a:cubicBezTo>
                  <a:cubicBezTo>
                    <a:pt x="34330" y="18625"/>
                    <a:pt x="34147" y="18625"/>
                    <a:pt x="33942" y="18625"/>
                  </a:cubicBezTo>
                  <a:cubicBezTo>
                    <a:pt x="33349" y="18648"/>
                    <a:pt x="32778" y="18671"/>
                    <a:pt x="32184" y="18671"/>
                  </a:cubicBezTo>
                  <a:cubicBezTo>
                    <a:pt x="31705" y="18671"/>
                    <a:pt x="31226" y="18648"/>
                    <a:pt x="30724" y="18648"/>
                  </a:cubicBezTo>
                  <a:cubicBezTo>
                    <a:pt x="30427" y="18625"/>
                    <a:pt x="30130" y="18625"/>
                    <a:pt x="29833" y="18603"/>
                  </a:cubicBezTo>
                  <a:cubicBezTo>
                    <a:pt x="29605" y="18603"/>
                    <a:pt x="29400" y="18580"/>
                    <a:pt x="29172" y="18580"/>
                  </a:cubicBezTo>
                  <a:cubicBezTo>
                    <a:pt x="28852" y="18557"/>
                    <a:pt x="28555" y="18534"/>
                    <a:pt x="28236" y="18511"/>
                  </a:cubicBezTo>
                  <a:cubicBezTo>
                    <a:pt x="28030" y="18489"/>
                    <a:pt x="27825" y="18489"/>
                    <a:pt x="27619" y="18466"/>
                  </a:cubicBezTo>
                  <a:cubicBezTo>
                    <a:pt x="27254" y="18443"/>
                    <a:pt x="26912" y="18397"/>
                    <a:pt x="26547" y="18374"/>
                  </a:cubicBezTo>
                  <a:cubicBezTo>
                    <a:pt x="26387" y="18352"/>
                    <a:pt x="26227" y="18329"/>
                    <a:pt x="26090" y="18329"/>
                  </a:cubicBezTo>
                  <a:cubicBezTo>
                    <a:pt x="25565" y="18260"/>
                    <a:pt x="25063" y="18192"/>
                    <a:pt x="24561" y="18123"/>
                  </a:cubicBezTo>
                  <a:cubicBezTo>
                    <a:pt x="24492" y="18123"/>
                    <a:pt x="24447" y="18101"/>
                    <a:pt x="24378" y="18101"/>
                  </a:cubicBezTo>
                  <a:cubicBezTo>
                    <a:pt x="23922" y="18032"/>
                    <a:pt x="23465" y="17964"/>
                    <a:pt x="23009" y="17895"/>
                  </a:cubicBezTo>
                  <a:cubicBezTo>
                    <a:pt x="22826" y="17849"/>
                    <a:pt x="22666" y="17827"/>
                    <a:pt x="22484" y="17781"/>
                  </a:cubicBezTo>
                  <a:cubicBezTo>
                    <a:pt x="22141" y="17735"/>
                    <a:pt x="21799" y="17667"/>
                    <a:pt x="21479" y="17598"/>
                  </a:cubicBezTo>
                  <a:cubicBezTo>
                    <a:pt x="21320" y="17553"/>
                    <a:pt x="21160" y="17530"/>
                    <a:pt x="20977" y="17484"/>
                  </a:cubicBezTo>
                  <a:cubicBezTo>
                    <a:pt x="20612" y="17416"/>
                    <a:pt x="20247" y="17324"/>
                    <a:pt x="19882" y="17233"/>
                  </a:cubicBezTo>
                  <a:cubicBezTo>
                    <a:pt x="19676" y="17188"/>
                    <a:pt x="19494" y="17142"/>
                    <a:pt x="19288" y="17096"/>
                  </a:cubicBezTo>
                  <a:cubicBezTo>
                    <a:pt x="18969" y="17005"/>
                    <a:pt x="18626" y="16914"/>
                    <a:pt x="18307" y="16822"/>
                  </a:cubicBezTo>
                  <a:cubicBezTo>
                    <a:pt x="18124" y="16777"/>
                    <a:pt x="17941" y="16731"/>
                    <a:pt x="17759" y="16663"/>
                  </a:cubicBezTo>
                  <a:cubicBezTo>
                    <a:pt x="17257" y="16526"/>
                    <a:pt x="16755" y="16366"/>
                    <a:pt x="16275" y="16206"/>
                  </a:cubicBezTo>
                  <a:cubicBezTo>
                    <a:pt x="16184" y="16183"/>
                    <a:pt x="16070" y="16160"/>
                    <a:pt x="15978" y="16115"/>
                  </a:cubicBezTo>
                  <a:cubicBezTo>
                    <a:pt x="15408" y="15932"/>
                    <a:pt x="14837" y="15727"/>
                    <a:pt x="14289" y="15498"/>
                  </a:cubicBezTo>
                  <a:cubicBezTo>
                    <a:pt x="14061" y="15407"/>
                    <a:pt x="13833" y="15316"/>
                    <a:pt x="13605" y="15225"/>
                  </a:cubicBezTo>
                  <a:cubicBezTo>
                    <a:pt x="13422" y="15156"/>
                    <a:pt x="13262" y="15088"/>
                    <a:pt x="13080" y="14996"/>
                  </a:cubicBezTo>
                  <a:cubicBezTo>
                    <a:pt x="12829" y="14905"/>
                    <a:pt x="12578" y="14791"/>
                    <a:pt x="12326" y="14677"/>
                  </a:cubicBezTo>
                  <a:cubicBezTo>
                    <a:pt x="12167" y="14608"/>
                    <a:pt x="12007" y="14517"/>
                    <a:pt x="11847" y="14448"/>
                  </a:cubicBezTo>
                  <a:cubicBezTo>
                    <a:pt x="11573" y="14312"/>
                    <a:pt x="11299" y="14175"/>
                    <a:pt x="11025" y="14038"/>
                  </a:cubicBezTo>
                  <a:cubicBezTo>
                    <a:pt x="10911" y="13992"/>
                    <a:pt x="10774" y="13923"/>
                    <a:pt x="10637" y="13855"/>
                  </a:cubicBezTo>
                  <a:cubicBezTo>
                    <a:pt x="10249" y="13650"/>
                    <a:pt x="9861" y="13444"/>
                    <a:pt x="9473" y="13216"/>
                  </a:cubicBezTo>
                  <a:cubicBezTo>
                    <a:pt x="5981" y="11184"/>
                    <a:pt x="3425" y="8788"/>
                    <a:pt x="1872" y="6254"/>
                  </a:cubicBezTo>
                  <a:cubicBezTo>
                    <a:pt x="640" y="4223"/>
                    <a:pt x="24" y="2123"/>
                    <a:pt x="24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168;p47">
              <a:extLst>
                <a:ext uri="{FF2B5EF4-FFF2-40B4-BE49-F238E27FC236}">
                  <a16:creationId xmlns:a16="http://schemas.microsoft.com/office/drawing/2014/main" id="{2FA36189-8194-4C29-866B-2B00941F0A7C}"/>
                </a:ext>
              </a:extLst>
            </p:cNvPr>
            <p:cNvSpPr/>
            <p:nvPr/>
          </p:nvSpPr>
          <p:spPr>
            <a:xfrm>
              <a:off x="2954538" y="4014575"/>
              <a:ext cx="1390075" cy="588925"/>
            </a:xfrm>
            <a:custGeom>
              <a:avLst/>
              <a:gdLst/>
              <a:ahLst/>
              <a:cxnLst/>
              <a:rect l="l" t="t" r="r" b="b"/>
              <a:pathLst>
                <a:path w="55603" h="23557" extrusionOk="0">
                  <a:moveTo>
                    <a:pt x="55603" y="1"/>
                  </a:moveTo>
                  <a:cubicBezTo>
                    <a:pt x="55603" y="206"/>
                    <a:pt x="55603" y="411"/>
                    <a:pt x="55580" y="617"/>
                  </a:cubicBezTo>
                  <a:cubicBezTo>
                    <a:pt x="55580" y="777"/>
                    <a:pt x="55557" y="936"/>
                    <a:pt x="55557" y="1096"/>
                  </a:cubicBezTo>
                  <a:cubicBezTo>
                    <a:pt x="55534" y="1233"/>
                    <a:pt x="55511" y="1393"/>
                    <a:pt x="55489" y="1530"/>
                  </a:cubicBezTo>
                  <a:cubicBezTo>
                    <a:pt x="55489" y="1690"/>
                    <a:pt x="55443" y="1849"/>
                    <a:pt x="55420" y="2009"/>
                  </a:cubicBezTo>
                  <a:cubicBezTo>
                    <a:pt x="55397" y="2146"/>
                    <a:pt x="55374" y="2283"/>
                    <a:pt x="55329" y="2443"/>
                  </a:cubicBezTo>
                  <a:cubicBezTo>
                    <a:pt x="55306" y="2580"/>
                    <a:pt x="55260" y="2740"/>
                    <a:pt x="55215" y="2899"/>
                  </a:cubicBezTo>
                  <a:cubicBezTo>
                    <a:pt x="55192" y="3036"/>
                    <a:pt x="55146" y="3173"/>
                    <a:pt x="55101" y="3333"/>
                  </a:cubicBezTo>
                  <a:cubicBezTo>
                    <a:pt x="55055" y="3470"/>
                    <a:pt x="55009" y="3630"/>
                    <a:pt x="54941" y="3790"/>
                  </a:cubicBezTo>
                  <a:cubicBezTo>
                    <a:pt x="54895" y="3926"/>
                    <a:pt x="54849" y="4063"/>
                    <a:pt x="54804" y="4200"/>
                  </a:cubicBezTo>
                  <a:cubicBezTo>
                    <a:pt x="54735" y="4360"/>
                    <a:pt x="54667" y="4520"/>
                    <a:pt x="54598" y="4680"/>
                  </a:cubicBezTo>
                  <a:cubicBezTo>
                    <a:pt x="54530" y="4817"/>
                    <a:pt x="54461" y="4954"/>
                    <a:pt x="54393" y="5091"/>
                  </a:cubicBezTo>
                  <a:cubicBezTo>
                    <a:pt x="54324" y="5250"/>
                    <a:pt x="54233" y="5410"/>
                    <a:pt x="54142" y="5570"/>
                  </a:cubicBezTo>
                  <a:cubicBezTo>
                    <a:pt x="54073" y="5707"/>
                    <a:pt x="54005" y="5844"/>
                    <a:pt x="53936" y="5981"/>
                  </a:cubicBezTo>
                  <a:cubicBezTo>
                    <a:pt x="53822" y="6163"/>
                    <a:pt x="53708" y="6346"/>
                    <a:pt x="53571" y="6551"/>
                  </a:cubicBezTo>
                  <a:cubicBezTo>
                    <a:pt x="53503" y="6666"/>
                    <a:pt x="53434" y="6780"/>
                    <a:pt x="53366" y="6894"/>
                  </a:cubicBezTo>
                  <a:cubicBezTo>
                    <a:pt x="53206" y="7099"/>
                    <a:pt x="53069" y="7305"/>
                    <a:pt x="52886" y="7533"/>
                  </a:cubicBezTo>
                  <a:cubicBezTo>
                    <a:pt x="52841" y="7601"/>
                    <a:pt x="52772" y="7693"/>
                    <a:pt x="52704" y="7784"/>
                  </a:cubicBezTo>
                  <a:cubicBezTo>
                    <a:pt x="52453" y="8104"/>
                    <a:pt x="52179" y="8423"/>
                    <a:pt x="51882" y="8743"/>
                  </a:cubicBezTo>
                  <a:cubicBezTo>
                    <a:pt x="51791" y="8834"/>
                    <a:pt x="51722" y="8925"/>
                    <a:pt x="51631" y="9017"/>
                  </a:cubicBezTo>
                  <a:cubicBezTo>
                    <a:pt x="51403" y="9245"/>
                    <a:pt x="51152" y="9496"/>
                    <a:pt x="50924" y="9724"/>
                  </a:cubicBezTo>
                  <a:cubicBezTo>
                    <a:pt x="50787" y="9838"/>
                    <a:pt x="50672" y="9952"/>
                    <a:pt x="50558" y="10044"/>
                  </a:cubicBezTo>
                  <a:cubicBezTo>
                    <a:pt x="50421" y="10181"/>
                    <a:pt x="50262" y="10318"/>
                    <a:pt x="50102" y="10455"/>
                  </a:cubicBezTo>
                  <a:cubicBezTo>
                    <a:pt x="49965" y="10569"/>
                    <a:pt x="49805" y="10706"/>
                    <a:pt x="49668" y="10820"/>
                  </a:cubicBezTo>
                  <a:cubicBezTo>
                    <a:pt x="49508" y="10957"/>
                    <a:pt x="49326" y="11094"/>
                    <a:pt x="49166" y="11208"/>
                  </a:cubicBezTo>
                  <a:cubicBezTo>
                    <a:pt x="49006" y="11322"/>
                    <a:pt x="48846" y="11459"/>
                    <a:pt x="48687" y="11573"/>
                  </a:cubicBezTo>
                  <a:cubicBezTo>
                    <a:pt x="48504" y="11710"/>
                    <a:pt x="48321" y="11824"/>
                    <a:pt x="48162" y="11938"/>
                  </a:cubicBezTo>
                  <a:cubicBezTo>
                    <a:pt x="47979" y="12075"/>
                    <a:pt x="47819" y="12189"/>
                    <a:pt x="47637" y="12303"/>
                  </a:cubicBezTo>
                  <a:cubicBezTo>
                    <a:pt x="47454" y="12417"/>
                    <a:pt x="47249" y="12554"/>
                    <a:pt x="47066" y="12669"/>
                  </a:cubicBezTo>
                  <a:cubicBezTo>
                    <a:pt x="46815" y="12828"/>
                    <a:pt x="46564" y="12988"/>
                    <a:pt x="46290" y="13148"/>
                  </a:cubicBezTo>
                  <a:cubicBezTo>
                    <a:pt x="45811" y="13422"/>
                    <a:pt x="45308" y="13696"/>
                    <a:pt x="44784" y="13947"/>
                  </a:cubicBezTo>
                  <a:cubicBezTo>
                    <a:pt x="44647" y="14015"/>
                    <a:pt x="44510" y="14084"/>
                    <a:pt x="44350" y="14175"/>
                  </a:cubicBezTo>
                  <a:cubicBezTo>
                    <a:pt x="43939" y="14358"/>
                    <a:pt x="43528" y="14563"/>
                    <a:pt x="43117" y="14746"/>
                  </a:cubicBezTo>
                  <a:cubicBezTo>
                    <a:pt x="42980" y="14814"/>
                    <a:pt x="42866" y="14860"/>
                    <a:pt x="42752" y="14905"/>
                  </a:cubicBezTo>
                  <a:cubicBezTo>
                    <a:pt x="42204" y="15134"/>
                    <a:pt x="41679" y="15362"/>
                    <a:pt x="41131" y="15567"/>
                  </a:cubicBezTo>
                  <a:cubicBezTo>
                    <a:pt x="40994" y="15613"/>
                    <a:pt x="40880" y="15659"/>
                    <a:pt x="40743" y="15704"/>
                  </a:cubicBezTo>
                  <a:cubicBezTo>
                    <a:pt x="40310" y="15864"/>
                    <a:pt x="39853" y="16024"/>
                    <a:pt x="39397" y="16184"/>
                  </a:cubicBezTo>
                  <a:cubicBezTo>
                    <a:pt x="39214" y="16229"/>
                    <a:pt x="39032" y="16298"/>
                    <a:pt x="38849" y="16366"/>
                  </a:cubicBezTo>
                  <a:cubicBezTo>
                    <a:pt x="38598" y="16435"/>
                    <a:pt x="38347" y="16503"/>
                    <a:pt x="38096" y="16595"/>
                  </a:cubicBezTo>
                  <a:cubicBezTo>
                    <a:pt x="37867" y="16640"/>
                    <a:pt x="37639" y="16709"/>
                    <a:pt x="37411" y="16777"/>
                  </a:cubicBezTo>
                  <a:cubicBezTo>
                    <a:pt x="37160" y="16846"/>
                    <a:pt x="36909" y="16914"/>
                    <a:pt x="36635" y="16983"/>
                  </a:cubicBezTo>
                  <a:cubicBezTo>
                    <a:pt x="36407" y="17051"/>
                    <a:pt x="36178" y="17097"/>
                    <a:pt x="35950" y="17165"/>
                  </a:cubicBezTo>
                  <a:cubicBezTo>
                    <a:pt x="35699" y="17211"/>
                    <a:pt x="35425" y="17279"/>
                    <a:pt x="35174" y="17325"/>
                  </a:cubicBezTo>
                  <a:cubicBezTo>
                    <a:pt x="34946" y="17393"/>
                    <a:pt x="34695" y="17439"/>
                    <a:pt x="34466" y="17485"/>
                  </a:cubicBezTo>
                  <a:cubicBezTo>
                    <a:pt x="34215" y="17553"/>
                    <a:pt x="33941" y="17599"/>
                    <a:pt x="33668" y="17644"/>
                  </a:cubicBezTo>
                  <a:cubicBezTo>
                    <a:pt x="33439" y="17690"/>
                    <a:pt x="33234" y="17736"/>
                    <a:pt x="33006" y="17759"/>
                  </a:cubicBezTo>
                  <a:cubicBezTo>
                    <a:pt x="32412" y="17873"/>
                    <a:pt x="31796" y="17964"/>
                    <a:pt x="31180" y="18055"/>
                  </a:cubicBezTo>
                  <a:cubicBezTo>
                    <a:pt x="31088" y="18078"/>
                    <a:pt x="30997" y="18078"/>
                    <a:pt x="30906" y="18101"/>
                  </a:cubicBezTo>
                  <a:cubicBezTo>
                    <a:pt x="30381" y="18169"/>
                    <a:pt x="29856" y="18238"/>
                    <a:pt x="29331" y="18284"/>
                  </a:cubicBezTo>
                  <a:cubicBezTo>
                    <a:pt x="29125" y="18306"/>
                    <a:pt x="28920" y="18329"/>
                    <a:pt x="28714" y="18352"/>
                  </a:cubicBezTo>
                  <a:cubicBezTo>
                    <a:pt x="28372" y="18375"/>
                    <a:pt x="28030" y="18398"/>
                    <a:pt x="27687" y="18421"/>
                  </a:cubicBezTo>
                  <a:cubicBezTo>
                    <a:pt x="27459" y="18443"/>
                    <a:pt x="27254" y="18466"/>
                    <a:pt x="27048" y="18466"/>
                  </a:cubicBezTo>
                  <a:cubicBezTo>
                    <a:pt x="26683" y="18489"/>
                    <a:pt x="26318" y="18512"/>
                    <a:pt x="25953" y="18535"/>
                  </a:cubicBezTo>
                  <a:cubicBezTo>
                    <a:pt x="25770" y="18535"/>
                    <a:pt x="25565" y="18535"/>
                    <a:pt x="25359" y="18557"/>
                  </a:cubicBezTo>
                  <a:cubicBezTo>
                    <a:pt x="24789" y="18580"/>
                    <a:pt x="24218" y="18580"/>
                    <a:pt x="23647" y="18580"/>
                  </a:cubicBezTo>
                  <a:cubicBezTo>
                    <a:pt x="23145" y="18580"/>
                    <a:pt x="22666" y="18580"/>
                    <a:pt x="22164" y="18557"/>
                  </a:cubicBezTo>
                  <a:cubicBezTo>
                    <a:pt x="21867" y="18557"/>
                    <a:pt x="21570" y="18535"/>
                    <a:pt x="21273" y="18535"/>
                  </a:cubicBezTo>
                  <a:cubicBezTo>
                    <a:pt x="21045" y="18512"/>
                    <a:pt x="20840" y="18512"/>
                    <a:pt x="20611" y="18489"/>
                  </a:cubicBezTo>
                  <a:cubicBezTo>
                    <a:pt x="20292" y="18489"/>
                    <a:pt x="19972" y="18466"/>
                    <a:pt x="19676" y="18443"/>
                  </a:cubicBezTo>
                  <a:cubicBezTo>
                    <a:pt x="19470" y="18421"/>
                    <a:pt x="19265" y="18398"/>
                    <a:pt x="19059" y="18398"/>
                  </a:cubicBezTo>
                  <a:cubicBezTo>
                    <a:pt x="18694" y="18352"/>
                    <a:pt x="18306" y="18329"/>
                    <a:pt x="17941" y="18284"/>
                  </a:cubicBezTo>
                  <a:cubicBezTo>
                    <a:pt x="17804" y="18261"/>
                    <a:pt x="17667" y="18261"/>
                    <a:pt x="17530" y="18238"/>
                  </a:cubicBezTo>
                  <a:cubicBezTo>
                    <a:pt x="17005" y="18192"/>
                    <a:pt x="16503" y="18124"/>
                    <a:pt x="16001" y="18055"/>
                  </a:cubicBezTo>
                  <a:cubicBezTo>
                    <a:pt x="15932" y="18033"/>
                    <a:pt x="15864" y="18033"/>
                    <a:pt x="15818" y="18010"/>
                  </a:cubicBezTo>
                  <a:cubicBezTo>
                    <a:pt x="15362" y="17964"/>
                    <a:pt x="14905" y="17873"/>
                    <a:pt x="14449" y="17804"/>
                  </a:cubicBezTo>
                  <a:cubicBezTo>
                    <a:pt x="14266" y="17781"/>
                    <a:pt x="14083" y="17736"/>
                    <a:pt x="13924" y="17713"/>
                  </a:cubicBezTo>
                  <a:cubicBezTo>
                    <a:pt x="13581" y="17644"/>
                    <a:pt x="13239" y="17576"/>
                    <a:pt x="12919" y="17508"/>
                  </a:cubicBezTo>
                  <a:cubicBezTo>
                    <a:pt x="12760" y="17485"/>
                    <a:pt x="12600" y="17439"/>
                    <a:pt x="12440" y="17416"/>
                  </a:cubicBezTo>
                  <a:cubicBezTo>
                    <a:pt x="12052" y="17325"/>
                    <a:pt x="11687" y="17256"/>
                    <a:pt x="11322" y="17165"/>
                  </a:cubicBezTo>
                  <a:cubicBezTo>
                    <a:pt x="11116" y="17119"/>
                    <a:pt x="10934" y="17051"/>
                    <a:pt x="10728" y="17005"/>
                  </a:cubicBezTo>
                  <a:cubicBezTo>
                    <a:pt x="10409" y="16937"/>
                    <a:pt x="10066" y="16846"/>
                    <a:pt x="9747" y="16754"/>
                  </a:cubicBezTo>
                  <a:cubicBezTo>
                    <a:pt x="9564" y="16709"/>
                    <a:pt x="9381" y="16640"/>
                    <a:pt x="9199" y="16595"/>
                  </a:cubicBezTo>
                  <a:cubicBezTo>
                    <a:pt x="8697" y="16458"/>
                    <a:pt x="8217" y="16298"/>
                    <a:pt x="7715" y="16138"/>
                  </a:cubicBezTo>
                  <a:cubicBezTo>
                    <a:pt x="7624" y="16092"/>
                    <a:pt x="7510" y="16070"/>
                    <a:pt x="7418" y="16047"/>
                  </a:cubicBezTo>
                  <a:cubicBezTo>
                    <a:pt x="6848" y="15841"/>
                    <a:pt x="6300" y="15636"/>
                    <a:pt x="5729" y="15430"/>
                  </a:cubicBezTo>
                  <a:cubicBezTo>
                    <a:pt x="5501" y="15339"/>
                    <a:pt x="5273" y="15248"/>
                    <a:pt x="5045" y="15157"/>
                  </a:cubicBezTo>
                  <a:cubicBezTo>
                    <a:pt x="4885" y="15065"/>
                    <a:pt x="4702" y="14997"/>
                    <a:pt x="4520" y="14928"/>
                  </a:cubicBezTo>
                  <a:cubicBezTo>
                    <a:pt x="4269" y="14814"/>
                    <a:pt x="4018" y="14700"/>
                    <a:pt x="3766" y="14586"/>
                  </a:cubicBezTo>
                  <a:cubicBezTo>
                    <a:pt x="3607" y="14517"/>
                    <a:pt x="3447" y="14449"/>
                    <a:pt x="3287" y="14380"/>
                  </a:cubicBezTo>
                  <a:cubicBezTo>
                    <a:pt x="3013" y="14244"/>
                    <a:pt x="2739" y="14107"/>
                    <a:pt x="2488" y="13970"/>
                  </a:cubicBezTo>
                  <a:cubicBezTo>
                    <a:pt x="2351" y="13901"/>
                    <a:pt x="2214" y="13833"/>
                    <a:pt x="2077" y="13764"/>
                  </a:cubicBezTo>
                  <a:cubicBezTo>
                    <a:pt x="1689" y="13559"/>
                    <a:pt x="1301" y="13353"/>
                    <a:pt x="936" y="13148"/>
                  </a:cubicBezTo>
                  <a:cubicBezTo>
                    <a:pt x="320" y="12783"/>
                    <a:pt x="23" y="12326"/>
                    <a:pt x="23" y="11870"/>
                  </a:cubicBezTo>
                  <a:lnTo>
                    <a:pt x="0" y="16868"/>
                  </a:lnTo>
                  <a:cubicBezTo>
                    <a:pt x="0" y="17325"/>
                    <a:pt x="320" y="17781"/>
                    <a:pt x="913" y="18124"/>
                  </a:cubicBezTo>
                  <a:cubicBezTo>
                    <a:pt x="1301" y="18329"/>
                    <a:pt x="1689" y="18557"/>
                    <a:pt x="2077" y="18763"/>
                  </a:cubicBezTo>
                  <a:cubicBezTo>
                    <a:pt x="2191" y="18831"/>
                    <a:pt x="2328" y="18877"/>
                    <a:pt x="2465" y="18946"/>
                  </a:cubicBezTo>
                  <a:cubicBezTo>
                    <a:pt x="2739" y="19082"/>
                    <a:pt x="2990" y="19219"/>
                    <a:pt x="3264" y="19356"/>
                  </a:cubicBezTo>
                  <a:cubicBezTo>
                    <a:pt x="3424" y="19425"/>
                    <a:pt x="3584" y="19493"/>
                    <a:pt x="3766" y="19585"/>
                  </a:cubicBezTo>
                  <a:cubicBezTo>
                    <a:pt x="3995" y="19699"/>
                    <a:pt x="4246" y="19790"/>
                    <a:pt x="4497" y="19904"/>
                  </a:cubicBezTo>
                  <a:cubicBezTo>
                    <a:pt x="4679" y="19995"/>
                    <a:pt x="4862" y="20064"/>
                    <a:pt x="5045" y="20132"/>
                  </a:cubicBezTo>
                  <a:cubicBezTo>
                    <a:pt x="5227" y="20201"/>
                    <a:pt x="5387" y="20269"/>
                    <a:pt x="5570" y="20361"/>
                  </a:cubicBezTo>
                  <a:cubicBezTo>
                    <a:pt x="5615" y="20361"/>
                    <a:pt x="5684" y="20384"/>
                    <a:pt x="5729" y="20406"/>
                  </a:cubicBezTo>
                  <a:cubicBezTo>
                    <a:pt x="6277" y="20612"/>
                    <a:pt x="6848" y="20817"/>
                    <a:pt x="7418" y="21023"/>
                  </a:cubicBezTo>
                  <a:cubicBezTo>
                    <a:pt x="7510" y="21045"/>
                    <a:pt x="7601" y="21091"/>
                    <a:pt x="7715" y="21114"/>
                  </a:cubicBezTo>
                  <a:cubicBezTo>
                    <a:pt x="8195" y="21274"/>
                    <a:pt x="8697" y="21433"/>
                    <a:pt x="9176" y="21570"/>
                  </a:cubicBezTo>
                  <a:cubicBezTo>
                    <a:pt x="9267" y="21593"/>
                    <a:pt x="9359" y="21639"/>
                    <a:pt x="9450" y="21662"/>
                  </a:cubicBezTo>
                  <a:cubicBezTo>
                    <a:pt x="9541" y="21685"/>
                    <a:pt x="9633" y="21707"/>
                    <a:pt x="9724" y="21730"/>
                  </a:cubicBezTo>
                  <a:cubicBezTo>
                    <a:pt x="10066" y="21822"/>
                    <a:pt x="10386" y="21913"/>
                    <a:pt x="10705" y="22004"/>
                  </a:cubicBezTo>
                  <a:cubicBezTo>
                    <a:pt x="10911" y="22050"/>
                    <a:pt x="11116" y="22095"/>
                    <a:pt x="11299" y="22141"/>
                  </a:cubicBezTo>
                  <a:cubicBezTo>
                    <a:pt x="11664" y="22232"/>
                    <a:pt x="12029" y="22301"/>
                    <a:pt x="12417" y="22392"/>
                  </a:cubicBezTo>
                  <a:cubicBezTo>
                    <a:pt x="12531" y="22415"/>
                    <a:pt x="12668" y="22461"/>
                    <a:pt x="12805" y="22483"/>
                  </a:cubicBezTo>
                  <a:cubicBezTo>
                    <a:pt x="12828" y="22483"/>
                    <a:pt x="12874" y="22483"/>
                    <a:pt x="12897" y="22506"/>
                  </a:cubicBezTo>
                  <a:cubicBezTo>
                    <a:pt x="13239" y="22575"/>
                    <a:pt x="13558" y="22620"/>
                    <a:pt x="13901" y="22689"/>
                  </a:cubicBezTo>
                  <a:cubicBezTo>
                    <a:pt x="14083" y="22712"/>
                    <a:pt x="14243" y="22757"/>
                    <a:pt x="14426" y="22780"/>
                  </a:cubicBezTo>
                  <a:cubicBezTo>
                    <a:pt x="14882" y="22871"/>
                    <a:pt x="15316" y="22940"/>
                    <a:pt x="15773" y="23008"/>
                  </a:cubicBezTo>
                  <a:cubicBezTo>
                    <a:pt x="15841" y="23008"/>
                    <a:pt x="15909" y="23008"/>
                    <a:pt x="15978" y="23031"/>
                  </a:cubicBezTo>
                  <a:cubicBezTo>
                    <a:pt x="16480" y="23100"/>
                    <a:pt x="17005" y="23168"/>
                    <a:pt x="17507" y="23214"/>
                  </a:cubicBezTo>
                  <a:cubicBezTo>
                    <a:pt x="17644" y="23237"/>
                    <a:pt x="17781" y="23259"/>
                    <a:pt x="17918" y="23259"/>
                  </a:cubicBezTo>
                  <a:cubicBezTo>
                    <a:pt x="18306" y="23305"/>
                    <a:pt x="18671" y="23351"/>
                    <a:pt x="19059" y="23374"/>
                  </a:cubicBezTo>
                  <a:lnTo>
                    <a:pt x="19082" y="23374"/>
                  </a:lnTo>
                  <a:cubicBezTo>
                    <a:pt x="19265" y="23396"/>
                    <a:pt x="19470" y="23396"/>
                    <a:pt x="19653" y="23419"/>
                  </a:cubicBezTo>
                  <a:cubicBezTo>
                    <a:pt x="19972" y="23442"/>
                    <a:pt x="20292" y="23465"/>
                    <a:pt x="20589" y="23488"/>
                  </a:cubicBezTo>
                  <a:cubicBezTo>
                    <a:pt x="20817" y="23488"/>
                    <a:pt x="21045" y="23488"/>
                    <a:pt x="21251" y="23511"/>
                  </a:cubicBezTo>
                  <a:cubicBezTo>
                    <a:pt x="21570" y="23511"/>
                    <a:pt x="21867" y="23533"/>
                    <a:pt x="22164" y="23533"/>
                  </a:cubicBezTo>
                  <a:cubicBezTo>
                    <a:pt x="22186" y="23533"/>
                    <a:pt x="22209" y="23533"/>
                    <a:pt x="22232" y="23556"/>
                  </a:cubicBezTo>
                  <a:lnTo>
                    <a:pt x="23624" y="23556"/>
                  </a:lnTo>
                  <a:cubicBezTo>
                    <a:pt x="24195" y="23556"/>
                    <a:pt x="24789" y="23556"/>
                    <a:pt x="25359" y="23533"/>
                  </a:cubicBezTo>
                  <a:lnTo>
                    <a:pt x="25519" y="23533"/>
                  </a:lnTo>
                  <a:cubicBezTo>
                    <a:pt x="25656" y="23533"/>
                    <a:pt x="25793" y="23511"/>
                    <a:pt x="25953" y="23511"/>
                  </a:cubicBezTo>
                  <a:cubicBezTo>
                    <a:pt x="26295" y="23488"/>
                    <a:pt x="26660" y="23465"/>
                    <a:pt x="27025" y="23465"/>
                  </a:cubicBezTo>
                  <a:cubicBezTo>
                    <a:pt x="27231" y="23442"/>
                    <a:pt x="27459" y="23419"/>
                    <a:pt x="27665" y="23419"/>
                  </a:cubicBezTo>
                  <a:cubicBezTo>
                    <a:pt x="28007" y="23374"/>
                    <a:pt x="28349" y="23351"/>
                    <a:pt x="28692" y="23328"/>
                  </a:cubicBezTo>
                  <a:cubicBezTo>
                    <a:pt x="28806" y="23305"/>
                    <a:pt x="28943" y="23305"/>
                    <a:pt x="29057" y="23305"/>
                  </a:cubicBezTo>
                  <a:cubicBezTo>
                    <a:pt x="29148" y="23282"/>
                    <a:pt x="29217" y="23282"/>
                    <a:pt x="29308" y="23259"/>
                  </a:cubicBezTo>
                  <a:cubicBezTo>
                    <a:pt x="29833" y="23214"/>
                    <a:pt x="30358" y="23145"/>
                    <a:pt x="30883" y="23077"/>
                  </a:cubicBezTo>
                  <a:cubicBezTo>
                    <a:pt x="30974" y="23054"/>
                    <a:pt x="31088" y="23054"/>
                    <a:pt x="31180" y="23031"/>
                  </a:cubicBezTo>
                  <a:cubicBezTo>
                    <a:pt x="31773" y="22963"/>
                    <a:pt x="32389" y="22849"/>
                    <a:pt x="32983" y="22757"/>
                  </a:cubicBezTo>
                  <a:cubicBezTo>
                    <a:pt x="33051" y="22735"/>
                    <a:pt x="33097" y="22735"/>
                    <a:pt x="33165" y="22735"/>
                  </a:cubicBezTo>
                  <a:cubicBezTo>
                    <a:pt x="33325" y="22689"/>
                    <a:pt x="33485" y="22666"/>
                    <a:pt x="33645" y="22620"/>
                  </a:cubicBezTo>
                  <a:cubicBezTo>
                    <a:pt x="33919" y="22575"/>
                    <a:pt x="34193" y="22529"/>
                    <a:pt x="34466" y="22461"/>
                  </a:cubicBezTo>
                  <a:cubicBezTo>
                    <a:pt x="34695" y="22415"/>
                    <a:pt x="34923" y="22369"/>
                    <a:pt x="35151" y="22324"/>
                  </a:cubicBezTo>
                  <a:cubicBezTo>
                    <a:pt x="35425" y="22255"/>
                    <a:pt x="35676" y="22210"/>
                    <a:pt x="35927" y="22141"/>
                  </a:cubicBezTo>
                  <a:cubicBezTo>
                    <a:pt x="36178" y="22073"/>
                    <a:pt x="36407" y="22027"/>
                    <a:pt x="36635" y="21958"/>
                  </a:cubicBezTo>
                  <a:cubicBezTo>
                    <a:pt x="36886" y="21890"/>
                    <a:pt x="37137" y="21822"/>
                    <a:pt x="37388" y="21753"/>
                  </a:cubicBezTo>
                  <a:cubicBezTo>
                    <a:pt x="37616" y="21707"/>
                    <a:pt x="37845" y="21639"/>
                    <a:pt x="38073" y="21570"/>
                  </a:cubicBezTo>
                  <a:cubicBezTo>
                    <a:pt x="38324" y="21502"/>
                    <a:pt x="38575" y="21411"/>
                    <a:pt x="38826" y="21342"/>
                  </a:cubicBezTo>
                  <a:cubicBezTo>
                    <a:pt x="38917" y="21319"/>
                    <a:pt x="39009" y="21274"/>
                    <a:pt x="39123" y="21251"/>
                  </a:cubicBezTo>
                  <a:cubicBezTo>
                    <a:pt x="39214" y="21228"/>
                    <a:pt x="39283" y="21182"/>
                    <a:pt x="39374" y="21160"/>
                  </a:cubicBezTo>
                  <a:cubicBezTo>
                    <a:pt x="39830" y="21000"/>
                    <a:pt x="40287" y="20840"/>
                    <a:pt x="40743" y="20680"/>
                  </a:cubicBezTo>
                  <a:cubicBezTo>
                    <a:pt x="40858" y="20635"/>
                    <a:pt x="40994" y="20589"/>
                    <a:pt x="41109" y="20543"/>
                  </a:cubicBezTo>
                  <a:cubicBezTo>
                    <a:pt x="41656" y="20338"/>
                    <a:pt x="42204" y="20132"/>
                    <a:pt x="42729" y="19904"/>
                  </a:cubicBezTo>
                  <a:cubicBezTo>
                    <a:pt x="42843" y="19836"/>
                    <a:pt x="42980" y="19790"/>
                    <a:pt x="43094" y="19722"/>
                  </a:cubicBezTo>
                  <a:cubicBezTo>
                    <a:pt x="43505" y="19539"/>
                    <a:pt x="43939" y="19356"/>
                    <a:pt x="44350" y="19151"/>
                  </a:cubicBezTo>
                  <a:cubicBezTo>
                    <a:pt x="44487" y="19082"/>
                    <a:pt x="44624" y="19014"/>
                    <a:pt x="44784" y="18923"/>
                  </a:cubicBezTo>
                  <a:cubicBezTo>
                    <a:pt x="45286" y="18672"/>
                    <a:pt x="45788" y="18398"/>
                    <a:pt x="46267" y="18124"/>
                  </a:cubicBezTo>
                  <a:cubicBezTo>
                    <a:pt x="46427" y="18033"/>
                    <a:pt x="46564" y="17941"/>
                    <a:pt x="46701" y="17850"/>
                  </a:cubicBezTo>
                  <a:cubicBezTo>
                    <a:pt x="46838" y="17781"/>
                    <a:pt x="46929" y="17713"/>
                    <a:pt x="47043" y="17644"/>
                  </a:cubicBezTo>
                  <a:cubicBezTo>
                    <a:pt x="47249" y="17530"/>
                    <a:pt x="47431" y="17416"/>
                    <a:pt x="47614" y="17279"/>
                  </a:cubicBezTo>
                  <a:cubicBezTo>
                    <a:pt x="47796" y="17165"/>
                    <a:pt x="47956" y="17051"/>
                    <a:pt x="48139" y="16937"/>
                  </a:cubicBezTo>
                  <a:cubicBezTo>
                    <a:pt x="48321" y="16800"/>
                    <a:pt x="48504" y="16686"/>
                    <a:pt x="48664" y="16549"/>
                  </a:cubicBezTo>
                  <a:cubicBezTo>
                    <a:pt x="48824" y="16435"/>
                    <a:pt x="48983" y="16321"/>
                    <a:pt x="49143" y="16184"/>
                  </a:cubicBezTo>
                  <a:cubicBezTo>
                    <a:pt x="49326" y="16070"/>
                    <a:pt x="49486" y="15933"/>
                    <a:pt x="49645" y="15796"/>
                  </a:cubicBezTo>
                  <a:cubicBezTo>
                    <a:pt x="49805" y="15682"/>
                    <a:pt x="49942" y="15567"/>
                    <a:pt x="50102" y="15430"/>
                  </a:cubicBezTo>
                  <a:cubicBezTo>
                    <a:pt x="50239" y="15293"/>
                    <a:pt x="50399" y="15157"/>
                    <a:pt x="50558" y="15042"/>
                  </a:cubicBezTo>
                  <a:cubicBezTo>
                    <a:pt x="50604" y="14974"/>
                    <a:pt x="50672" y="14928"/>
                    <a:pt x="50741" y="14860"/>
                  </a:cubicBezTo>
                  <a:cubicBezTo>
                    <a:pt x="50787" y="14814"/>
                    <a:pt x="50832" y="14768"/>
                    <a:pt x="50901" y="14700"/>
                  </a:cubicBezTo>
                  <a:cubicBezTo>
                    <a:pt x="51152" y="14472"/>
                    <a:pt x="51380" y="14244"/>
                    <a:pt x="51608" y="13992"/>
                  </a:cubicBezTo>
                  <a:cubicBezTo>
                    <a:pt x="51700" y="13901"/>
                    <a:pt x="51791" y="13810"/>
                    <a:pt x="51859" y="13741"/>
                  </a:cubicBezTo>
                  <a:cubicBezTo>
                    <a:pt x="52156" y="13422"/>
                    <a:pt x="52430" y="13079"/>
                    <a:pt x="52704" y="12760"/>
                  </a:cubicBezTo>
                  <a:cubicBezTo>
                    <a:pt x="52704" y="12760"/>
                    <a:pt x="52704" y="12737"/>
                    <a:pt x="52727" y="12737"/>
                  </a:cubicBezTo>
                  <a:cubicBezTo>
                    <a:pt x="52772" y="12646"/>
                    <a:pt x="52818" y="12577"/>
                    <a:pt x="52886" y="12509"/>
                  </a:cubicBezTo>
                  <a:cubicBezTo>
                    <a:pt x="53046" y="12303"/>
                    <a:pt x="53206" y="12075"/>
                    <a:pt x="53343" y="11870"/>
                  </a:cubicBezTo>
                  <a:cubicBezTo>
                    <a:pt x="53434" y="11756"/>
                    <a:pt x="53503" y="11641"/>
                    <a:pt x="53571" y="11527"/>
                  </a:cubicBezTo>
                  <a:cubicBezTo>
                    <a:pt x="53685" y="11345"/>
                    <a:pt x="53799" y="11139"/>
                    <a:pt x="53914" y="10957"/>
                  </a:cubicBezTo>
                  <a:cubicBezTo>
                    <a:pt x="53959" y="10911"/>
                    <a:pt x="53982" y="10865"/>
                    <a:pt x="54005" y="10820"/>
                  </a:cubicBezTo>
                  <a:cubicBezTo>
                    <a:pt x="54051" y="10728"/>
                    <a:pt x="54096" y="10637"/>
                    <a:pt x="54142" y="10569"/>
                  </a:cubicBezTo>
                  <a:cubicBezTo>
                    <a:pt x="54233" y="10409"/>
                    <a:pt x="54302" y="10249"/>
                    <a:pt x="54393" y="10089"/>
                  </a:cubicBezTo>
                  <a:cubicBezTo>
                    <a:pt x="54461" y="9952"/>
                    <a:pt x="54507" y="9815"/>
                    <a:pt x="54576" y="9678"/>
                  </a:cubicBezTo>
                  <a:cubicBezTo>
                    <a:pt x="54644" y="9519"/>
                    <a:pt x="54713" y="9359"/>
                    <a:pt x="54781" y="9199"/>
                  </a:cubicBezTo>
                  <a:cubicBezTo>
                    <a:pt x="54804" y="9131"/>
                    <a:pt x="54827" y="9062"/>
                    <a:pt x="54872" y="8994"/>
                  </a:cubicBezTo>
                  <a:cubicBezTo>
                    <a:pt x="54895" y="8925"/>
                    <a:pt x="54918" y="8834"/>
                    <a:pt x="54941" y="8765"/>
                  </a:cubicBezTo>
                  <a:cubicBezTo>
                    <a:pt x="54986" y="8606"/>
                    <a:pt x="55032" y="8469"/>
                    <a:pt x="55078" y="8309"/>
                  </a:cubicBezTo>
                  <a:cubicBezTo>
                    <a:pt x="55123" y="8172"/>
                    <a:pt x="55169" y="8012"/>
                    <a:pt x="55215" y="7875"/>
                  </a:cubicBezTo>
                  <a:cubicBezTo>
                    <a:pt x="55260" y="7715"/>
                    <a:pt x="55283" y="7579"/>
                    <a:pt x="55329" y="7419"/>
                  </a:cubicBezTo>
                  <a:cubicBezTo>
                    <a:pt x="55352" y="7350"/>
                    <a:pt x="55374" y="7259"/>
                    <a:pt x="55374" y="7191"/>
                  </a:cubicBezTo>
                  <a:cubicBezTo>
                    <a:pt x="55397" y="7122"/>
                    <a:pt x="55397" y="7054"/>
                    <a:pt x="55420" y="6985"/>
                  </a:cubicBezTo>
                  <a:cubicBezTo>
                    <a:pt x="55443" y="6825"/>
                    <a:pt x="55466" y="6666"/>
                    <a:pt x="55489" y="6506"/>
                  </a:cubicBezTo>
                  <a:cubicBezTo>
                    <a:pt x="55511" y="6369"/>
                    <a:pt x="55534" y="6232"/>
                    <a:pt x="55534" y="6072"/>
                  </a:cubicBezTo>
                  <a:cubicBezTo>
                    <a:pt x="55557" y="5912"/>
                    <a:pt x="55557" y="5775"/>
                    <a:pt x="55580" y="5616"/>
                  </a:cubicBezTo>
                  <a:cubicBezTo>
                    <a:pt x="55580" y="5524"/>
                    <a:pt x="55580" y="5433"/>
                    <a:pt x="55580" y="5364"/>
                  </a:cubicBezTo>
                  <a:cubicBezTo>
                    <a:pt x="55603" y="5228"/>
                    <a:pt x="55603" y="5113"/>
                    <a:pt x="55603" y="4976"/>
                  </a:cubicBezTo>
                  <a:lnTo>
                    <a:pt x="55603" y="1"/>
                  </a:lnTo>
                  <a:close/>
                </a:path>
              </a:pathLst>
            </a:custGeom>
            <a:solidFill>
              <a:srgbClr val="B1B2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169;p47">
              <a:extLst>
                <a:ext uri="{FF2B5EF4-FFF2-40B4-BE49-F238E27FC236}">
                  <a16:creationId xmlns:a16="http://schemas.microsoft.com/office/drawing/2014/main" id="{6F4BBB13-4F66-4C5F-B430-3F3EC30A160A}"/>
                </a:ext>
              </a:extLst>
            </p:cNvPr>
            <p:cNvSpPr/>
            <p:nvPr/>
          </p:nvSpPr>
          <p:spPr>
            <a:xfrm>
              <a:off x="3041263" y="3123825"/>
              <a:ext cx="808050" cy="359525"/>
            </a:xfrm>
            <a:custGeom>
              <a:avLst/>
              <a:gdLst/>
              <a:ahLst/>
              <a:cxnLst/>
              <a:rect l="l" t="t" r="r" b="b"/>
              <a:pathLst>
                <a:path w="32322" h="14381" extrusionOk="0">
                  <a:moveTo>
                    <a:pt x="24" y="0"/>
                  </a:moveTo>
                  <a:lnTo>
                    <a:pt x="24" y="0"/>
                  </a:lnTo>
                  <a:cubicBezTo>
                    <a:pt x="23" y="18"/>
                    <a:pt x="23" y="35"/>
                    <a:pt x="23" y="53"/>
                  </a:cubicBezTo>
                  <a:lnTo>
                    <a:pt x="23" y="53"/>
                  </a:lnTo>
                  <a:lnTo>
                    <a:pt x="24" y="0"/>
                  </a:lnTo>
                  <a:close/>
                  <a:moveTo>
                    <a:pt x="23" y="53"/>
                  </a:moveTo>
                  <a:lnTo>
                    <a:pt x="1" y="4976"/>
                  </a:lnTo>
                  <a:cubicBezTo>
                    <a:pt x="1" y="7396"/>
                    <a:pt x="1576" y="9792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72"/>
                    <a:pt x="6369" y="12440"/>
                  </a:cubicBezTo>
                  <a:cubicBezTo>
                    <a:pt x="6620" y="12554"/>
                    <a:pt x="6848" y="12668"/>
                    <a:pt x="7099" y="12760"/>
                  </a:cubicBezTo>
                  <a:cubicBezTo>
                    <a:pt x="7145" y="12782"/>
                    <a:pt x="7191" y="12782"/>
                    <a:pt x="7236" y="12805"/>
                  </a:cubicBezTo>
                  <a:cubicBezTo>
                    <a:pt x="7328" y="12851"/>
                    <a:pt x="7419" y="12874"/>
                    <a:pt x="7510" y="12919"/>
                  </a:cubicBezTo>
                  <a:cubicBezTo>
                    <a:pt x="7830" y="13034"/>
                    <a:pt x="8149" y="13148"/>
                    <a:pt x="8492" y="13239"/>
                  </a:cubicBezTo>
                  <a:cubicBezTo>
                    <a:pt x="8606" y="13285"/>
                    <a:pt x="8720" y="13307"/>
                    <a:pt x="8834" y="13353"/>
                  </a:cubicBezTo>
                  <a:cubicBezTo>
                    <a:pt x="8903" y="13376"/>
                    <a:pt x="8994" y="13399"/>
                    <a:pt x="9062" y="13422"/>
                  </a:cubicBezTo>
                  <a:cubicBezTo>
                    <a:pt x="9199" y="13467"/>
                    <a:pt x="9336" y="13490"/>
                    <a:pt x="9473" y="13513"/>
                  </a:cubicBezTo>
                  <a:cubicBezTo>
                    <a:pt x="9816" y="13604"/>
                    <a:pt x="10135" y="13695"/>
                    <a:pt x="10478" y="13764"/>
                  </a:cubicBezTo>
                  <a:cubicBezTo>
                    <a:pt x="10569" y="13787"/>
                    <a:pt x="10660" y="13810"/>
                    <a:pt x="10751" y="13832"/>
                  </a:cubicBezTo>
                  <a:cubicBezTo>
                    <a:pt x="10888" y="13855"/>
                    <a:pt x="11025" y="13878"/>
                    <a:pt x="11139" y="13901"/>
                  </a:cubicBezTo>
                  <a:cubicBezTo>
                    <a:pt x="11436" y="13969"/>
                    <a:pt x="11710" y="14015"/>
                    <a:pt x="12007" y="14061"/>
                  </a:cubicBezTo>
                  <a:cubicBezTo>
                    <a:pt x="12121" y="14061"/>
                    <a:pt x="12235" y="14106"/>
                    <a:pt x="12349" y="14106"/>
                  </a:cubicBezTo>
                  <a:cubicBezTo>
                    <a:pt x="12463" y="14129"/>
                    <a:pt x="12600" y="14129"/>
                    <a:pt x="12737" y="14152"/>
                  </a:cubicBezTo>
                  <a:cubicBezTo>
                    <a:pt x="12988" y="14198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289"/>
                    <a:pt x="14152" y="14289"/>
                    <a:pt x="14289" y="14312"/>
                  </a:cubicBezTo>
                  <a:cubicBezTo>
                    <a:pt x="14563" y="14335"/>
                    <a:pt x="14814" y="14335"/>
                    <a:pt x="15111" y="14357"/>
                  </a:cubicBezTo>
                  <a:cubicBezTo>
                    <a:pt x="15248" y="14357"/>
                    <a:pt x="15362" y="14380"/>
                    <a:pt x="15499" y="14380"/>
                  </a:cubicBezTo>
                  <a:lnTo>
                    <a:pt x="15841" y="14380"/>
                  </a:lnTo>
                  <a:cubicBezTo>
                    <a:pt x="16138" y="14380"/>
                    <a:pt x="16435" y="14380"/>
                    <a:pt x="16732" y="14357"/>
                  </a:cubicBezTo>
                  <a:cubicBezTo>
                    <a:pt x="16823" y="14357"/>
                    <a:pt x="16924" y="14368"/>
                    <a:pt x="17022" y="14368"/>
                  </a:cubicBezTo>
                  <a:cubicBezTo>
                    <a:pt x="17071" y="14368"/>
                    <a:pt x="17120" y="14365"/>
                    <a:pt x="17165" y="14357"/>
                  </a:cubicBezTo>
                  <a:lnTo>
                    <a:pt x="17416" y="14357"/>
                  </a:lnTo>
                  <a:cubicBezTo>
                    <a:pt x="17782" y="14335"/>
                    <a:pt x="18147" y="14312"/>
                    <a:pt x="18512" y="14266"/>
                  </a:cubicBezTo>
                  <a:cubicBezTo>
                    <a:pt x="18672" y="14266"/>
                    <a:pt x="18809" y="14266"/>
                    <a:pt x="18969" y="14243"/>
                  </a:cubicBezTo>
                  <a:cubicBezTo>
                    <a:pt x="19037" y="14243"/>
                    <a:pt x="19105" y="14220"/>
                    <a:pt x="19174" y="14220"/>
                  </a:cubicBezTo>
                  <a:cubicBezTo>
                    <a:pt x="19288" y="14220"/>
                    <a:pt x="19379" y="14198"/>
                    <a:pt x="19494" y="14175"/>
                  </a:cubicBezTo>
                  <a:cubicBezTo>
                    <a:pt x="19882" y="14129"/>
                    <a:pt x="20247" y="14084"/>
                    <a:pt x="20612" y="14015"/>
                  </a:cubicBezTo>
                  <a:cubicBezTo>
                    <a:pt x="20703" y="14015"/>
                    <a:pt x="20795" y="13992"/>
                    <a:pt x="20886" y="13969"/>
                  </a:cubicBezTo>
                  <a:lnTo>
                    <a:pt x="21023" y="13969"/>
                  </a:lnTo>
                  <a:cubicBezTo>
                    <a:pt x="21183" y="13924"/>
                    <a:pt x="21365" y="13878"/>
                    <a:pt x="21525" y="13855"/>
                  </a:cubicBezTo>
                  <a:cubicBezTo>
                    <a:pt x="21845" y="13787"/>
                    <a:pt x="22141" y="13718"/>
                    <a:pt x="22438" y="13650"/>
                  </a:cubicBezTo>
                  <a:cubicBezTo>
                    <a:pt x="22643" y="13604"/>
                    <a:pt x="22849" y="13536"/>
                    <a:pt x="23054" y="13490"/>
                  </a:cubicBezTo>
                  <a:cubicBezTo>
                    <a:pt x="23351" y="13399"/>
                    <a:pt x="23625" y="13330"/>
                    <a:pt x="23899" y="13239"/>
                  </a:cubicBezTo>
                  <a:cubicBezTo>
                    <a:pt x="23967" y="13239"/>
                    <a:pt x="24013" y="13216"/>
                    <a:pt x="24081" y="13193"/>
                  </a:cubicBezTo>
                  <a:cubicBezTo>
                    <a:pt x="24401" y="13079"/>
                    <a:pt x="24743" y="12965"/>
                    <a:pt x="25063" y="12851"/>
                  </a:cubicBezTo>
                  <a:cubicBezTo>
                    <a:pt x="25109" y="12828"/>
                    <a:pt x="25154" y="12805"/>
                    <a:pt x="25200" y="12782"/>
                  </a:cubicBezTo>
                  <a:cubicBezTo>
                    <a:pt x="25542" y="12646"/>
                    <a:pt x="25885" y="12509"/>
                    <a:pt x="26227" y="12349"/>
                  </a:cubicBezTo>
                  <a:cubicBezTo>
                    <a:pt x="26341" y="12303"/>
                    <a:pt x="26432" y="12257"/>
                    <a:pt x="26524" y="12212"/>
                  </a:cubicBezTo>
                  <a:cubicBezTo>
                    <a:pt x="26912" y="12029"/>
                    <a:pt x="27277" y="11847"/>
                    <a:pt x="27619" y="11641"/>
                  </a:cubicBezTo>
                  <a:cubicBezTo>
                    <a:pt x="27688" y="11596"/>
                    <a:pt x="27756" y="11573"/>
                    <a:pt x="27825" y="11527"/>
                  </a:cubicBezTo>
                  <a:cubicBezTo>
                    <a:pt x="27870" y="11481"/>
                    <a:pt x="27939" y="11459"/>
                    <a:pt x="27985" y="11413"/>
                  </a:cubicBezTo>
                  <a:cubicBezTo>
                    <a:pt x="28099" y="11344"/>
                    <a:pt x="28190" y="11299"/>
                    <a:pt x="28281" y="11230"/>
                  </a:cubicBezTo>
                  <a:cubicBezTo>
                    <a:pt x="28373" y="11162"/>
                    <a:pt x="28464" y="11116"/>
                    <a:pt x="28555" y="11048"/>
                  </a:cubicBezTo>
                  <a:cubicBezTo>
                    <a:pt x="28646" y="10979"/>
                    <a:pt x="28738" y="10934"/>
                    <a:pt x="28806" y="10865"/>
                  </a:cubicBezTo>
                  <a:cubicBezTo>
                    <a:pt x="28898" y="10797"/>
                    <a:pt x="28989" y="10751"/>
                    <a:pt x="29057" y="10683"/>
                  </a:cubicBezTo>
                  <a:cubicBezTo>
                    <a:pt x="29149" y="10614"/>
                    <a:pt x="29217" y="10546"/>
                    <a:pt x="29308" y="10477"/>
                  </a:cubicBezTo>
                  <a:cubicBezTo>
                    <a:pt x="29377" y="10409"/>
                    <a:pt x="29468" y="10363"/>
                    <a:pt x="29537" y="10295"/>
                  </a:cubicBezTo>
                  <a:cubicBezTo>
                    <a:pt x="29605" y="10226"/>
                    <a:pt x="29696" y="10158"/>
                    <a:pt x="29765" y="10089"/>
                  </a:cubicBezTo>
                  <a:cubicBezTo>
                    <a:pt x="29788" y="10066"/>
                    <a:pt x="29833" y="10043"/>
                    <a:pt x="29856" y="9998"/>
                  </a:cubicBezTo>
                  <a:cubicBezTo>
                    <a:pt x="29902" y="9975"/>
                    <a:pt x="29925" y="9952"/>
                    <a:pt x="29947" y="9929"/>
                  </a:cubicBezTo>
                  <a:cubicBezTo>
                    <a:pt x="30062" y="9815"/>
                    <a:pt x="30199" y="9678"/>
                    <a:pt x="30313" y="9564"/>
                  </a:cubicBezTo>
                  <a:cubicBezTo>
                    <a:pt x="30358" y="9518"/>
                    <a:pt x="30381" y="9473"/>
                    <a:pt x="30427" y="9450"/>
                  </a:cubicBezTo>
                  <a:cubicBezTo>
                    <a:pt x="30587" y="9290"/>
                    <a:pt x="30724" y="9108"/>
                    <a:pt x="30838" y="8948"/>
                  </a:cubicBezTo>
                  <a:cubicBezTo>
                    <a:pt x="30861" y="8948"/>
                    <a:pt x="30861" y="8948"/>
                    <a:pt x="30861" y="8925"/>
                  </a:cubicBezTo>
                  <a:cubicBezTo>
                    <a:pt x="30906" y="8902"/>
                    <a:pt x="30929" y="8857"/>
                    <a:pt x="30952" y="8811"/>
                  </a:cubicBezTo>
                  <a:cubicBezTo>
                    <a:pt x="31020" y="8720"/>
                    <a:pt x="31112" y="8605"/>
                    <a:pt x="31180" y="8514"/>
                  </a:cubicBezTo>
                  <a:cubicBezTo>
                    <a:pt x="31226" y="8446"/>
                    <a:pt x="31249" y="8377"/>
                    <a:pt x="31294" y="8332"/>
                  </a:cubicBezTo>
                  <a:cubicBezTo>
                    <a:pt x="31340" y="8240"/>
                    <a:pt x="31408" y="8149"/>
                    <a:pt x="31477" y="8035"/>
                  </a:cubicBezTo>
                  <a:cubicBezTo>
                    <a:pt x="31477" y="8012"/>
                    <a:pt x="31500" y="7989"/>
                    <a:pt x="31522" y="7966"/>
                  </a:cubicBezTo>
                  <a:cubicBezTo>
                    <a:pt x="31545" y="7921"/>
                    <a:pt x="31545" y="7898"/>
                    <a:pt x="31568" y="7852"/>
                  </a:cubicBezTo>
                  <a:cubicBezTo>
                    <a:pt x="31614" y="7761"/>
                    <a:pt x="31659" y="7692"/>
                    <a:pt x="31705" y="7601"/>
                  </a:cubicBezTo>
                  <a:cubicBezTo>
                    <a:pt x="31728" y="7533"/>
                    <a:pt x="31774" y="7464"/>
                    <a:pt x="31796" y="7396"/>
                  </a:cubicBezTo>
                  <a:cubicBezTo>
                    <a:pt x="31842" y="7327"/>
                    <a:pt x="31865" y="7236"/>
                    <a:pt x="31888" y="7167"/>
                  </a:cubicBezTo>
                  <a:cubicBezTo>
                    <a:pt x="31910" y="7122"/>
                    <a:pt x="31933" y="7076"/>
                    <a:pt x="31956" y="7053"/>
                  </a:cubicBezTo>
                  <a:cubicBezTo>
                    <a:pt x="31956" y="7008"/>
                    <a:pt x="31956" y="6985"/>
                    <a:pt x="31979" y="6939"/>
                  </a:cubicBezTo>
                  <a:cubicBezTo>
                    <a:pt x="32002" y="6871"/>
                    <a:pt x="32025" y="6802"/>
                    <a:pt x="32047" y="6711"/>
                  </a:cubicBezTo>
                  <a:cubicBezTo>
                    <a:pt x="32070" y="6642"/>
                    <a:pt x="32093" y="6574"/>
                    <a:pt x="32116" y="6506"/>
                  </a:cubicBezTo>
                  <a:cubicBezTo>
                    <a:pt x="32139" y="6414"/>
                    <a:pt x="32162" y="6346"/>
                    <a:pt x="32184" y="6254"/>
                  </a:cubicBezTo>
                  <a:cubicBezTo>
                    <a:pt x="32184" y="6232"/>
                    <a:pt x="32207" y="6186"/>
                    <a:pt x="32207" y="6140"/>
                  </a:cubicBezTo>
                  <a:cubicBezTo>
                    <a:pt x="32207" y="6117"/>
                    <a:pt x="32207" y="6072"/>
                    <a:pt x="32230" y="6049"/>
                  </a:cubicBezTo>
                  <a:cubicBezTo>
                    <a:pt x="32230" y="5981"/>
                    <a:pt x="32253" y="5889"/>
                    <a:pt x="32253" y="5821"/>
                  </a:cubicBezTo>
                  <a:cubicBezTo>
                    <a:pt x="32276" y="5729"/>
                    <a:pt x="32276" y="5661"/>
                    <a:pt x="32276" y="5593"/>
                  </a:cubicBezTo>
                  <a:cubicBezTo>
                    <a:pt x="32299" y="5524"/>
                    <a:pt x="32299" y="5433"/>
                    <a:pt x="32299" y="5364"/>
                  </a:cubicBezTo>
                  <a:cubicBezTo>
                    <a:pt x="32299" y="5296"/>
                    <a:pt x="32321" y="5250"/>
                    <a:pt x="32321" y="5204"/>
                  </a:cubicBezTo>
                  <a:cubicBezTo>
                    <a:pt x="32321" y="5159"/>
                    <a:pt x="32321" y="5113"/>
                    <a:pt x="32321" y="5068"/>
                  </a:cubicBezTo>
                  <a:lnTo>
                    <a:pt x="32321" y="366"/>
                  </a:lnTo>
                  <a:cubicBezTo>
                    <a:pt x="32321" y="457"/>
                    <a:pt x="32299" y="525"/>
                    <a:pt x="32299" y="617"/>
                  </a:cubicBezTo>
                  <a:cubicBezTo>
                    <a:pt x="32299" y="685"/>
                    <a:pt x="32276" y="754"/>
                    <a:pt x="32276" y="822"/>
                  </a:cubicBezTo>
                  <a:cubicBezTo>
                    <a:pt x="32253" y="913"/>
                    <a:pt x="32253" y="982"/>
                    <a:pt x="32230" y="1073"/>
                  </a:cubicBezTo>
                  <a:cubicBezTo>
                    <a:pt x="32230" y="1142"/>
                    <a:pt x="32207" y="1210"/>
                    <a:pt x="32184" y="1279"/>
                  </a:cubicBezTo>
                  <a:cubicBezTo>
                    <a:pt x="32162" y="1370"/>
                    <a:pt x="32162" y="1438"/>
                    <a:pt x="32139" y="1530"/>
                  </a:cubicBezTo>
                  <a:cubicBezTo>
                    <a:pt x="32116" y="1598"/>
                    <a:pt x="32093" y="1667"/>
                    <a:pt x="32070" y="1735"/>
                  </a:cubicBezTo>
                  <a:cubicBezTo>
                    <a:pt x="32047" y="1804"/>
                    <a:pt x="32025" y="1895"/>
                    <a:pt x="32002" y="1963"/>
                  </a:cubicBezTo>
                  <a:cubicBezTo>
                    <a:pt x="31956" y="2032"/>
                    <a:pt x="31933" y="2100"/>
                    <a:pt x="31910" y="2169"/>
                  </a:cubicBezTo>
                  <a:cubicBezTo>
                    <a:pt x="31888" y="2260"/>
                    <a:pt x="31842" y="2328"/>
                    <a:pt x="31819" y="2420"/>
                  </a:cubicBezTo>
                  <a:cubicBezTo>
                    <a:pt x="31774" y="2488"/>
                    <a:pt x="31751" y="2557"/>
                    <a:pt x="31705" y="2625"/>
                  </a:cubicBezTo>
                  <a:cubicBezTo>
                    <a:pt x="31682" y="2717"/>
                    <a:pt x="31637" y="2785"/>
                    <a:pt x="31591" y="2876"/>
                  </a:cubicBezTo>
                  <a:cubicBezTo>
                    <a:pt x="31545" y="2922"/>
                    <a:pt x="31522" y="2990"/>
                    <a:pt x="31477" y="3059"/>
                  </a:cubicBezTo>
                  <a:cubicBezTo>
                    <a:pt x="31431" y="3150"/>
                    <a:pt x="31363" y="3264"/>
                    <a:pt x="31294" y="3356"/>
                  </a:cubicBezTo>
                  <a:cubicBezTo>
                    <a:pt x="31271" y="3401"/>
                    <a:pt x="31226" y="3470"/>
                    <a:pt x="31180" y="3515"/>
                  </a:cubicBezTo>
                  <a:cubicBezTo>
                    <a:pt x="31112" y="3630"/>
                    <a:pt x="31043" y="3721"/>
                    <a:pt x="30975" y="3835"/>
                  </a:cubicBezTo>
                  <a:cubicBezTo>
                    <a:pt x="30929" y="3881"/>
                    <a:pt x="30906" y="3926"/>
                    <a:pt x="30861" y="3972"/>
                  </a:cubicBezTo>
                  <a:cubicBezTo>
                    <a:pt x="30724" y="4132"/>
                    <a:pt x="30587" y="4291"/>
                    <a:pt x="30450" y="4451"/>
                  </a:cubicBezTo>
                  <a:cubicBezTo>
                    <a:pt x="30404" y="4497"/>
                    <a:pt x="30358" y="4543"/>
                    <a:pt x="30313" y="4588"/>
                  </a:cubicBezTo>
                  <a:cubicBezTo>
                    <a:pt x="30199" y="4702"/>
                    <a:pt x="30084" y="4816"/>
                    <a:pt x="29947" y="4953"/>
                  </a:cubicBezTo>
                  <a:cubicBezTo>
                    <a:pt x="29902" y="4999"/>
                    <a:pt x="29833" y="5068"/>
                    <a:pt x="29788" y="5113"/>
                  </a:cubicBezTo>
                  <a:cubicBezTo>
                    <a:pt x="29696" y="5182"/>
                    <a:pt x="29628" y="5250"/>
                    <a:pt x="29537" y="5319"/>
                  </a:cubicBezTo>
                  <a:cubicBezTo>
                    <a:pt x="29468" y="5387"/>
                    <a:pt x="29400" y="5433"/>
                    <a:pt x="29331" y="5501"/>
                  </a:cubicBezTo>
                  <a:cubicBezTo>
                    <a:pt x="29240" y="5570"/>
                    <a:pt x="29149" y="5638"/>
                    <a:pt x="29080" y="5707"/>
                  </a:cubicBezTo>
                  <a:cubicBezTo>
                    <a:pt x="28989" y="5752"/>
                    <a:pt x="28920" y="5821"/>
                    <a:pt x="28829" y="5889"/>
                  </a:cubicBezTo>
                  <a:cubicBezTo>
                    <a:pt x="28738" y="5935"/>
                    <a:pt x="28646" y="6003"/>
                    <a:pt x="28555" y="6072"/>
                  </a:cubicBezTo>
                  <a:cubicBezTo>
                    <a:pt x="28464" y="6117"/>
                    <a:pt x="28395" y="6186"/>
                    <a:pt x="28304" y="6254"/>
                  </a:cubicBezTo>
                  <a:cubicBezTo>
                    <a:pt x="28213" y="6300"/>
                    <a:pt x="28099" y="6369"/>
                    <a:pt x="28007" y="6437"/>
                  </a:cubicBezTo>
                  <a:cubicBezTo>
                    <a:pt x="27893" y="6506"/>
                    <a:pt x="27756" y="6574"/>
                    <a:pt x="27642" y="6665"/>
                  </a:cubicBezTo>
                  <a:cubicBezTo>
                    <a:pt x="27277" y="6871"/>
                    <a:pt x="26912" y="7053"/>
                    <a:pt x="26547" y="7236"/>
                  </a:cubicBezTo>
                  <a:cubicBezTo>
                    <a:pt x="26455" y="7282"/>
                    <a:pt x="26341" y="7327"/>
                    <a:pt x="26250" y="7373"/>
                  </a:cubicBezTo>
                  <a:cubicBezTo>
                    <a:pt x="25907" y="7533"/>
                    <a:pt x="25565" y="7670"/>
                    <a:pt x="25223" y="7807"/>
                  </a:cubicBezTo>
                  <a:cubicBezTo>
                    <a:pt x="25154" y="7829"/>
                    <a:pt x="25131" y="7852"/>
                    <a:pt x="25063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51" y="8423"/>
                    <a:pt x="23077" y="8514"/>
                  </a:cubicBezTo>
                  <a:cubicBezTo>
                    <a:pt x="22872" y="8560"/>
                    <a:pt x="22666" y="8628"/>
                    <a:pt x="22438" y="8674"/>
                  </a:cubicBezTo>
                  <a:cubicBezTo>
                    <a:pt x="22164" y="8742"/>
                    <a:pt x="21845" y="8811"/>
                    <a:pt x="21548" y="8857"/>
                  </a:cubicBezTo>
                  <a:cubicBezTo>
                    <a:pt x="21342" y="8902"/>
                    <a:pt x="21114" y="8971"/>
                    <a:pt x="20909" y="8993"/>
                  </a:cubicBezTo>
                  <a:cubicBezTo>
                    <a:pt x="20817" y="9016"/>
                    <a:pt x="20726" y="9016"/>
                    <a:pt x="20635" y="9039"/>
                  </a:cubicBezTo>
                  <a:cubicBezTo>
                    <a:pt x="20270" y="9108"/>
                    <a:pt x="19882" y="9153"/>
                    <a:pt x="19516" y="9199"/>
                  </a:cubicBezTo>
                  <a:cubicBezTo>
                    <a:pt x="19402" y="9222"/>
                    <a:pt x="19288" y="9222"/>
                    <a:pt x="19174" y="9245"/>
                  </a:cubicBezTo>
                  <a:cubicBezTo>
                    <a:pt x="18969" y="9267"/>
                    <a:pt x="18740" y="9267"/>
                    <a:pt x="18535" y="9290"/>
                  </a:cubicBezTo>
                  <a:cubicBezTo>
                    <a:pt x="18170" y="9313"/>
                    <a:pt x="17804" y="9359"/>
                    <a:pt x="17439" y="9359"/>
                  </a:cubicBezTo>
                  <a:cubicBezTo>
                    <a:pt x="17211" y="9382"/>
                    <a:pt x="16983" y="9382"/>
                    <a:pt x="16732" y="9382"/>
                  </a:cubicBezTo>
                  <a:cubicBezTo>
                    <a:pt x="16534" y="9382"/>
                    <a:pt x="16336" y="9392"/>
                    <a:pt x="16145" y="9392"/>
                  </a:cubicBezTo>
                  <a:cubicBezTo>
                    <a:pt x="16049" y="9392"/>
                    <a:pt x="15956" y="9389"/>
                    <a:pt x="15864" y="9382"/>
                  </a:cubicBezTo>
                  <a:cubicBezTo>
                    <a:pt x="15613" y="9382"/>
                    <a:pt x="15362" y="9382"/>
                    <a:pt x="15111" y="9359"/>
                  </a:cubicBezTo>
                  <a:cubicBezTo>
                    <a:pt x="14837" y="9359"/>
                    <a:pt x="14563" y="9336"/>
                    <a:pt x="14289" y="9336"/>
                  </a:cubicBezTo>
                  <a:cubicBezTo>
                    <a:pt x="14038" y="9313"/>
                    <a:pt x="13787" y="9290"/>
                    <a:pt x="13559" y="9267"/>
                  </a:cubicBezTo>
                  <a:cubicBezTo>
                    <a:pt x="13285" y="9245"/>
                    <a:pt x="13011" y="9199"/>
                    <a:pt x="12737" y="9176"/>
                  </a:cubicBezTo>
                  <a:cubicBezTo>
                    <a:pt x="12509" y="9153"/>
                    <a:pt x="12258" y="9108"/>
                    <a:pt x="12030" y="9062"/>
                  </a:cubicBezTo>
                  <a:cubicBezTo>
                    <a:pt x="11733" y="9016"/>
                    <a:pt x="11436" y="8971"/>
                    <a:pt x="11162" y="8925"/>
                  </a:cubicBezTo>
                  <a:cubicBezTo>
                    <a:pt x="10934" y="8879"/>
                    <a:pt x="10706" y="8834"/>
                    <a:pt x="10500" y="8788"/>
                  </a:cubicBezTo>
                  <a:cubicBezTo>
                    <a:pt x="10158" y="8720"/>
                    <a:pt x="9816" y="8628"/>
                    <a:pt x="9496" y="8537"/>
                  </a:cubicBezTo>
                  <a:cubicBezTo>
                    <a:pt x="9268" y="8491"/>
                    <a:pt x="9062" y="8423"/>
                    <a:pt x="8857" y="8377"/>
                  </a:cubicBezTo>
                  <a:cubicBezTo>
                    <a:pt x="8743" y="8332"/>
                    <a:pt x="8629" y="8309"/>
                    <a:pt x="8515" y="8263"/>
                  </a:cubicBezTo>
                  <a:cubicBezTo>
                    <a:pt x="8172" y="8149"/>
                    <a:pt x="7853" y="8058"/>
                    <a:pt x="7533" y="7921"/>
                  </a:cubicBezTo>
                  <a:cubicBezTo>
                    <a:pt x="7442" y="7898"/>
                    <a:pt x="7328" y="7852"/>
                    <a:pt x="7236" y="7829"/>
                  </a:cubicBezTo>
                  <a:cubicBezTo>
                    <a:pt x="6940" y="7715"/>
                    <a:pt x="6666" y="7578"/>
                    <a:pt x="6392" y="7464"/>
                  </a:cubicBezTo>
                  <a:cubicBezTo>
                    <a:pt x="6255" y="7396"/>
                    <a:pt x="6095" y="7350"/>
                    <a:pt x="5958" y="7282"/>
                  </a:cubicBezTo>
                  <a:cubicBezTo>
                    <a:pt x="5570" y="7076"/>
                    <a:pt x="5159" y="6871"/>
                    <a:pt x="4771" y="6665"/>
                  </a:cubicBezTo>
                  <a:cubicBezTo>
                    <a:pt x="1622" y="4830"/>
                    <a:pt x="24" y="2432"/>
                    <a:pt x="23" y="53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170;p47">
              <a:extLst>
                <a:ext uri="{FF2B5EF4-FFF2-40B4-BE49-F238E27FC236}">
                  <a16:creationId xmlns:a16="http://schemas.microsoft.com/office/drawing/2014/main" id="{08486263-95B3-4CF2-BEDA-93EB06A347B2}"/>
                </a:ext>
              </a:extLst>
            </p:cNvPr>
            <p:cNvSpPr/>
            <p:nvPr/>
          </p:nvSpPr>
          <p:spPr>
            <a:xfrm>
              <a:off x="3000701" y="2899535"/>
              <a:ext cx="887374" cy="467949"/>
            </a:xfrm>
            <a:custGeom>
              <a:avLst/>
              <a:gdLst/>
              <a:ahLst/>
              <a:cxnLst/>
              <a:rect l="l" t="t" r="r" b="b"/>
              <a:pathLst>
                <a:path w="35495" h="18718" extrusionOk="0">
                  <a:moveTo>
                    <a:pt x="17693" y="1"/>
                  </a:moveTo>
                  <a:cubicBezTo>
                    <a:pt x="13559" y="1"/>
                    <a:pt x="9428" y="914"/>
                    <a:pt x="6278" y="2740"/>
                  </a:cubicBezTo>
                  <a:cubicBezTo>
                    <a:pt x="1" y="6392"/>
                    <a:pt x="24" y="12326"/>
                    <a:pt x="6346" y="15978"/>
                  </a:cubicBezTo>
                  <a:cubicBezTo>
                    <a:pt x="9519" y="17804"/>
                    <a:pt x="13662" y="18717"/>
                    <a:pt x="17799" y="18717"/>
                  </a:cubicBezTo>
                  <a:cubicBezTo>
                    <a:pt x="21936" y="18717"/>
                    <a:pt x="26067" y="17804"/>
                    <a:pt x="29217" y="15978"/>
                  </a:cubicBezTo>
                  <a:cubicBezTo>
                    <a:pt x="35494" y="12326"/>
                    <a:pt x="35471" y="6392"/>
                    <a:pt x="29126" y="2740"/>
                  </a:cubicBezTo>
                  <a:cubicBezTo>
                    <a:pt x="25965" y="914"/>
                    <a:pt x="21827" y="1"/>
                    <a:pt x="176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6173;p47">
              <a:extLst>
                <a:ext uri="{FF2B5EF4-FFF2-40B4-BE49-F238E27FC236}">
                  <a16:creationId xmlns:a16="http://schemas.microsoft.com/office/drawing/2014/main" id="{E5798AEB-F3EC-4DDD-AD81-75A96E28E1C1}"/>
                </a:ext>
              </a:extLst>
            </p:cNvPr>
            <p:cNvSpPr/>
            <p:nvPr/>
          </p:nvSpPr>
          <p:spPr>
            <a:xfrm>
              <a:off x="5742638" y="2461900"/>
              <a:ext cx="808625" cy="359500"/>
            </a:xfrm>
            <a:custGeom>
              <a:avLst/>
              <a:gdLst/>
              <a:ahLst/>
              <a:cxnLst/>
              <a:rect l="l" t="t" r="r" b="b"/>
              <a:pathLst>
                <a:path w="32345" h="14380" extrusionOk="0">
                  <a:moveTo>
                    <a:pt x="32344" y="91"/>
                  </a:moveTo>
                  <a:lnTo>
                    <a:pt x="32344" y="96"/>
                  </a:lnTo>
                  <a:lnTo>
                    <a:pt x="32344" y="96"/>
                  </a:lnTo>
                  <a:cubicBezTo>
                    <a:pt x="32344" y="95"/>
                    <a:pt x="32344" y="93"/>
                    <a:pt x="32344" y="91"/>
                  </a:cubicBezTo>
                  <a:close/>
                  <a:moveTo>
                    <a:pt x="24" y="0"/>
                  </a:moveTo>
                  <a:lnTo>
                    <a:pt x="1" y="4976"/>
                  </a:lnTo>
                  <a:cubicBezTo>
                    <a:pt x="1" y="7395"/>
                    <a:pt x="1598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94"/>
                    <a:pt x="6392" y="12440"/>
                  </a:cubicBezTo>
                  <a:cubicBezTo>
                    <a:pt x="6620" y="12554"/>
                    <a:pt x="6871" y="12668"/>
                    <a:pt x="7099" y="12759"/>
                  </a:cubicBezTo>
                  <a:cubicBezTo>
                    <a:pt x="7145" y="12782"/>
                    <a:pt x="7191" y="12805"/>
                    <a:pt x="7236" y="12805"/>
                  </a:cubicBezTo>
                  <a:cubicBezTo>
                    <a:pt x="7328" y="12851"/>
                    <a:pt x="7419" y="12873"/>
                    <a:pt x="7510" y="12919"/>
                  </a:cubicBezTo>
                  <a:cubicBezTo>
                    <a:pt x="7853" y="13033"/>
                    <a:pt x="8172" y="13147"/>
                    <a:pt x="8492" y="13239"/>
                  </a:cubicBezTo>
                  <a:cubicBezTo>
                    <a:pt x="8606" y="13284"/>
                    <a:pt x="8720" y="13330"/>
                    <a:pt x="8834" y="13353"/>
                  </a:cubicBezTo>
                  <a:cubicBezTo>
                    <a:pt x="8925" y="13376"/>
                    <a:pt x="8994" y="13398"/>
                    <a:pt x="9062" y="13421"/>
                  </a:cubicBezTo>
                  <a:cubicBezTo>
                    <a:pt x="9199" y="13467"/>
                    <a:pt x="9359" y="13490"/>
                    <a:pt x="9496" y="13535"/>
                  </a:cubicBezTo>
                  <a:cubicBezTo>
                    <a:pt x="9816" y="13604"/>
                    <a:pt x="10158" y="13695"/>
                    <a:pt x="10500" y="13764"/>
                  </a:cubicBezTo>
                  <a:cubicBezTo>
                    <a:pt x="10569" y="13786"/>
                    <a:pt x="10660" y="13809"/>
                    <a:pt x="10751" y="13832"/>
                  </a:cubicBezTo>
                  <a:cubicBezTo>
                    <a:pt x="10888" y="13878"/>
                    <a:pt x="11025" y="13878"/>
                    <a:pt x="11162" y="13901"/>
                  </a:cubicBezTo>
                  <a:cubicBezTo>
                    <a:pt x="11436" y="13969"/>
                    <a:pt x="11733" y="14015"/>
                    <a:pt x="12007" y="14060"/>
                  </a:cubicBezTo>
                  <a:cubicBezTo>
                    <a:pt x="12121" y="14083"/>
                    <a:pt x="12235" y="14106"/>
                    <a:pt x="12349" y="14106"/>
                  </a:cubicBezTo>
                  <a:cubicBezTo>
                    <a:pt x="12486" y="14129"/>
                    <a:pt x="12623" y="14152"/>
                    <a:pt x="12737" y="14152"/>
                  </a:cubicBezTo>
                  <a:cubicBezTo>
                    <a:pt x="13011" y="14197"/>
                    <a:pt x="13285" y="14220"/>
                    <a:pt x="13536" y="14243"/>
                  </a:cubicBezTo>
                  <a:cubicBezTo>
                    <a:pt x="13673" y="14266"/>
                    <a:pt x="13810" y="14289"/>
                    <a:pt x="13924" y="14289"/>
                  </a:cubicBezTo>
                  <a:cubicBezTo>
                    <a:pt x="14038" y="14311"/>
                    <a:pt x="14175" y="14311"/>
                    <a:pt x="14289" y="14311"/>
                  </a:cubicBezTo>
                  <a:cubicBezTo>
                    <a:pt x="14563" y="14334"/>
                    <a:pt x="14837" y="14334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7165" y="14380"/>
                  </a:lnTo>
                  <a:cubicBezTo>
                    <a:pt x="17257" y="14357"/>
                    <a:pt x="17348" y="14357"/>
                    <a:pt x="17439" y="14357"/>
                  </a:cubicBezTo>
                  <a:cubicBezTo>
                    <a:pt x="17804" y="14334"/>
                    <a:pt x="18170" y="14311"/>
                    <a:pt x="18535" y="14289"/>
                  </a:cubicBezTo>
                  <a:cubicBezTo>
                    <a:pt x="18672" y="14266"/>
                    <a:pt x="18832" y="14266"/>
                    <a:pt x="18969" y="14243"/>
                  </a:cubicBezTo>
                  <a:cubicBezTo>
                    <a:pt x="19037" y="14243"/>
                    <a:pt x="19105" y="14243"/>
                    <a:pt x="19174" y="14220"/>
                  </a:cubicBezTo>
                  <a:cubicBezTo>
                    <a:pt x="19288" y="14220"/>
                    <a:pt x="19402" y="14197"/>
                    <a:pt x="19516" y="14197"/>
                  </a:cubicBezTo>
                  <a:cubicBezTo>
                    <a:pt x="19882" y="14152"/>
                    <a:pt x="20247" y="14083"/>
                    <a:pt x="20635" y="14038"/>
                  </a:cubicBezTo>
                  <a:cubicBezTo>
                    <a:pt x="20726" y="14015"/>
                    <a:pt x="20817" y="13992"/>
                    <a:pt x="20909" y="13992"/>
                  </a:cubicBezTo>
                  <a:cubicBezTo>
                    <a:pt x="20931" y="13969"/>
                    <a:pt x="20977" y="13969"/>
                    <a:pt x="21023" y="13969"/>
                  </a:cubicBezTo>
                  <a:cubicBezTo>
                    <a:pt x="21205" y="13923"/>
                    <a:pt x="21388" y="13878"/>
                    <a:pt x="21548" y="13855"/>
                  </a:cubicBezTo>
                  <a:cubicBezTo>
                    <a:pt x="21845" y="13786"/>
                    <a:pt x="22141" y="13741"/>
                    <a:pt x="22438" y="13672"/>
                  </a:cubicBezTo>
                  <a:cubicBezTo>
                    <a:pt x="22666" y="13604"/>
                    <a:pt x="22872" y="13558"/>
                    <a:pt x="23077" y="13490"/>
                  </a:cubicBezTo>
                  <a:cubicBezTo>
                    <a:pt x="23351" y="13421"/>
                    <a:pt x="23648" y="13330"/>
                    <a:pt x="23922" y="13261"/>
                  </a:cubicBezTo>
                  <a:cubicBezTo>
                    <a:pt x="23967" y="13239"/>
                    <a:pt x="24036" y="13216"/>
                    <a:pt x="24081" y="13193"/>
                  </a:cubicBezTo>
                  <a:cubicBezTo>
                    <a:pt x="24424" y="13102"/>
                    <a:pt x="24743" y="12988"/>
                    <a:pt x="25063" y="12851"/>
                  </a:cubicBezTo>
                  <a:cubicBezTo>
                    <a:pt x="25109" y="12828"/>
                    <a:pt x="25154" y="12828"/>
                    <a:pt x="25200" y="12805"/>
                  </a:cubicBezTo>
                  <a:cubicBezTo>
                    <a:pt x="25565" y="12668"/>
                    <a:pt x="25907" y="12508"/>
                    <a:pt x="26250" y="12348"/>
                  </a:cubicBezTo>
                  <a:cubicBezTo>
                    <a:pt x="26341" y="12303"/>
                    <a:pt x="26432" y="12257"/>
                    <a:pt x="26547" y="12212"/>
                  </a:cubicBezTo>
                  <a:cubicBezTo>
                    <a:pt x="26912" y="12029"/>
                    <a:pt x="27277" y="11846"/>
                    <a:pt x="27619" y="11641"/>
                  </a:cubicBezTo>
                  <a:cubicBezTo>
                    <a:pt x="27688" y="11618"/>
                    <a:pt x="27756" y="11572"/>
                    <a:pt x="27825" y="11527"/>
                  </a:cubicBezTo>
                  <a:cubicBezTo>
                    <a:pt x="27893" y="11481"/>
                    <a:pt x="27939" y="11458"/>
                    <a:pt x="28007" y="11413"/>
                  </a:cubicBezTo>
                  <a:cubicBezTo>
                    <a:pt x="28099" y="11344"/>
                    <a:pt x="28190" y="11299"/>
                    <a:pt x="28304" y="11230"/>
                  </a:cubicBezTo>
                  <a:cubicBezTo>
                    <a:pt x="28395" y="11184"/>
                    <a:pt x="28464" y="11116"/>
                    <a:pt x="28555" y="11047"/>
                  </a:cubicBezTo>
                  <a:cubicBezTo>
                    <a:pt x="28646" y="11002"/>
                    <a:pt x="28738" y="10933"/>
                    <a:pt x="28829" y="10865"/>
                  </a:cubicBezTo>
                  <a:cubicBezTo>
                    <a:pt x="28920" y="10796"/>
                    <a:pt x="28989" y="10751"/>
                    <a:pt x="29080" y="10682"/>
                  </a:cubicBezTo>
                  <a:cubicBezTo>
                    <a:pt x="29149" y="10614"/>
                    <a:pt x="29240" y="10545"/>
                    <a:pt x="29331" y="10477"/>
                  </a:cubicBezTo>
                  <a:cubicBezTo>
                    <a:pt x="29400" y="10431"/>
                    <a:pt x="29468" y="10363"/>
                    <a:pt x="29537" y="10294"/>
                  </a:cubicBezTo>
                  <a:cubicBezTo>
                    <a:pt x="29628" y="10226"/>
                    <a:pt x="29696" y="10157"/>
                    <a:pt x="29788" y="10089"/>
                  </a:cubicBezTo>
                  <a:cubicBezTo>
                    <a:pt x="29811" y="10066"/>
                    <a:pt x="29833" y="10043"/>
                    <a:pt x="29879" y="10020"/>
                  </a:cubicBezTo>
                  <a:cubicBezTo>
                    <a:pt x="29902" y="9997"/>
                    <a:pt x="29925" y="9952"/>
                    <a:pt x="29947" y="9929"/>
                  </a:cubicBezTo>
                  <a:cubicBezTo>
                    <a:pt x="30084" y="9815"/>
                    <a:pt x="30199" y="9701"/>
                    <a:pt x="30313" y="9564"/>
                  </a:cubicBezTo>
                  <a:cubicBezTo>
                    <a:pt x="30358" y="9518"/>
                    <a:pt x="30404" y="9495"/>
                    <a:pt x="30450" y="9450"/>
                  </a:cubicBezTo>
                  <a:cubicBezTo>
                    <a:pt x="30587" y="9290"/>
                    <a:pt x="30724" y="9130"/>
                    <a:pt x="30861" y="8948"/>
                  </a:cubicBezTo>
                  <a:cubicBezTo>
                    <a:pt x="30861" y="8948"/>
                    <a:pt x="30861" y="8948"/>
                    <a:pt x="30883" y="8925"/>
                  </a:cubicBezTo>
                  <a:cubicBezTo>
                    <a:pt x="30906" y="8902"/>
                    <a:pt x="30929" y="8856"/>
                    <a:pt x="30952" y="8811"/>
                  </a:cubicBezTo>
                  <a:cubicBezTo>
                    <a:pt x="31043" y="8719"/>
                    <a:pt x="31112" y="8605"/>
                    <a:pt x="31180" y="8514"/>
                  </a:cubicBezTo>
                  <a:cubicBezTo>
                    <a:pt x="31226" y="8445"/>
                    <a:pt x="31271" y="8400"/>
                    <a:pt x="31294" y="8331"/>
                  </a:cubicBezTo>
                  <a:cubicBezTo>
                    <a:pt x="31363" y="8240"/>
                    <a:pt x="31431" y="8149"/>
                    <a:pt x="31477" y="8057"/>
                  </a:cubicBezTo>
                  <a:cubicBezTo>
                    <a:pt x="31500" y="8012"/>
                    <a:pt x="31500" y="7989"/>
                    <a:pt x="31522" y="7966"/>
                  </a:cubicBezTo>
                  <a:cubicBezTo>
                    <a:pt x="31545" y="7920"/>
                    <a:pt x="31568" y="7898"/>
                    <a:pt x="31591" y="7852"/>
                  </a:cubicBezTo>
                  <a:cubicBezTo>
                    <a:pt x="31637" y="7761"/>
                    <a:pt x="31682" y="7692"/>
                    <a:pt x="31705" y="7601"/>
                  </a:cubicBezTo>
                  <a:cubicBezTo>
                    <a:pt x="31751" y="7532"/>
                    <a:pt x="31774" y="7464"/>
                    <a:pt x="31796" y="7395"/>
                  </a:cubicBezTo>
                  <a:cubicBezTo>
                    <a:pt x="31842" y="7327"/>
                    <a:pt x="31888" y="7236"/>
                    <a:pt x="31910" y="7167"/>
                  </a:cubicBezTo>
                  <a:cubicBezTo>
                    <a:pt x="31933" y="7121"/>
                    <a:pt x="31933" y="7099"/>
                    <a:pt x="31956" y="7053"/>
                  </a:cubicBezTo>
                  <a:cubicBezTo>
                    <a:pt x="31979" y="7030"/>
                    <a:pt x="31979" y="6985"/>
                    <a:pt x="31979" y="6962"/>
                  </a:cubicBezTo>
                  <a:cubicBezTo>
                    <a:pt x="32025" y="6870"/>
                    <a:pt x="32047" y="6802"/>
                    <a:pt x="32070" y="6711"/>
                  </a:cubicBezTo>
                  <a:cubicBezTo>
                    <a:pt x="32093" y="6642"/>
                    <a:pt x="32116" y="6574"/>
                    <a:pt x="32139" y="6505"/>
                  </a:cubicBezTo>
                  <a:cubicBezTo>
                    <a:pt x="32139" y="6437"/>
                    <a:pt x="32162" y="6345"/>
                    <a:pt x="32184" y="6277"/>
                  </a:cubicBezTo>
                  <a:cubicBezTo>
                    <a:pt x="32207" y="6231"/>
                    <a:pt x="32207" y="6186"/>
                    <a:pt x="32207" y="6140"/>
                  </a:cubicBezTo>
                  <a:cubicBezTo>
                    <a:pt x="32230" y="6117"/>
                    <a:pt x="32230" y="6094"/>
                    <a:pt x="32230" y="6049"/>
                  </a:cubicBezTo>
                  <a:cubicBezTo>
                    <a:pt x="32253" y="5980"/>
                    <a:pt x="32253" y="5889"/>
                    <a:pt x="32276" y="5820"/>
                  </a:cubicBezTo>
                  <a:cubicBezTo>
                    <a:pt x="32276" y="5752"/>
                    <a:pt x="32299" y="5684"/>
                    <a:pt x="32299" y="5592"/>
                  </a:cubicBezTo>
                  <a:cubicBezTo>
                    <a:pt x="32299" y="5524"/>
                    <a:pt x="32299" y="5432"/>
                    <a:pt x="32321" y="5364"/>
                  </a:cubicBezTo>
                  <a:cubicBezTo>
                    <a:pt x="32321" y="5318"/>
                    <a:pt x="32321" y="5273"/>
                    <a:pt x="32321" y="5227"/>
                  </a:cubicBezTo>
                  <a:cubicBezTo>
                    <a:pt x="32321" y="5159"/>
                    <a:pt x="32321" y="5113"/>
                    <a:pt x="32321" y="5067"/>
                  </a:cubicBezTo>
                  <a:lnTo>
                    <a:pt x="32344" y="96"/>
                  </a:lnTo>
                  <a:lnTo>
                    <a:pt x="32344" y="96"/>
                  </a:lnTo>
                  <a:cubicBezTo>
                    <a:pt x="32343" y="186"/>
                    <a:pt x="32321" y="276"/>
                    <a:pt x="32321" y="388"/>
                  </a:cubicBezTo>
                  <a:cubicBezTo>
                    <a:pt x="32321" y="457"/>
                    <a:pt x="32321" y="548"/>
                    <a:pt x="32299" y="616"/>
                  </a:cubicBezTo>
                  <a:cubicBezTo>
                    <a:pt x="32299" y="685"/>
                    <a:pt x="32299" y="753"/>
                    <a:pt x="32276" y="845"/>
                  </a:cubicBezTo>
                  <a:cubicBezTo>
                    <a:pt x="32276" y="913"/>
                    <a:pt x="32253" y="1004"/>
                    <a:pt x="32253" y="1073"/>
                  </a:cubicBezTo>
                  <a:cubicBezTo>
                    <a:pt x="32230" y="1141"/>
                    <a:pt x="32207" y="1210"/>
                    <a:pt x="32207" y="1278"/>
                  </a:cubicBezTo>
                  <a:cubicBezTo>
                    <a:pt x="32184" y="1370"/>
                    <a:pt x="32162" y="1438"/>
                    <a:pt x="32139" y="1529"/>
                  </a:cubicBezTo>
                  <a:cubicBezTo>
                    <a:pt x="32116" y="1598"/>
                    <a:pt x="32093" y="1666"/>
                    <a:pt x="32070" y="1735"/>
                  </a:cubicBezTo>
                  <a:cubicBezTo>
                    <a:pt x="32047" y="1826"/>
                    <a:pt x="32025" y="1895"/>
                    <a:pt x="32002" y="1963"/>
                  </a:cubicBezTo>
                  <a:cubicBezTo>
                    <a:pt x="31979" y="2031"/>
                    <a:pt x="31956" y="2100"/>
                    <a:pt x="31933" y="2191"/>
                  </a:cubicBezTo>
                  <a:cubicBezTo>
                    <a:pt x="31888" y="2260"/>
                    <a:pt x="31865" y="2351"/>
                    <a:pt x="31819" y="2419"/>
                  </a:cubicBezTo>
                  <a:cubicBezTo>
                    <a:pt x="31796" y="2488"/>
                    <a:pt x="31751" y="2556"/>
                    <a:pt x="31728" y="2625"/>
                  </a:cubicBezTo>
                  <a:cubicBezTo>
                    <a:pt x="31682" y="2716"/>
                    <a:pt x="31637" y="2785"/>
                    <a:pt x="31591" y="2876"/>
                  </a:cubicBezTo>
                  <a:cubicBezTo>
                    <a:pt x="31568" y="2944"/>
                    <a:pt x="31522" y="3013"/>
                    <a:pt x="31500" y="3059"/>
                  </a:cubicBezTo>
                  <a:cubicBezTo>
                    <a:pt x="31431" y="3173"/>
                    <a:pt x="31385" y="3264"/>
                    <a:pt x="31317" y="3355"/>
                  </a:cubicBezTo>
                  <a:cubicBezTo>
                    <a:pt x="31271" y="3401"/>
                    <a:pt x="31249" y="3469"/>
                    <a:pt x="31203" y="3538"/>
                  </a:cubicBezTo>
                  <a:cubicBezTo>
                    <a:pt x="31134" y="3629"/>
                    <a:pt x="31043" y="3743"/>
                    <a:pt x="30975" y="3835"/>
                  </a:cubicBezTo>
                  <a:cubicBezTo>
                    <a:pt x="30929" y="3880"/>
                    <a:pt x="30906" y="3926"/>
                    <a:pt x="30861" y="3972"/>
                  </a:cubicBezTo>
                  <a:cubicBezTo>
                    <a:pt x="30746" y="4131"/>
                    <a:pt x="30609" y="4314"/>
                    <a:pt x="30450" y="4474"/>
                  </a:cubicBezTo>
                  <a:cubicBezTo>
                    <a:pt x="30404" y="4497"/>
                    <a:pt x="30381" y="4542"/>
                    <a:pt x="30336" y="4588"/>
                  </a:cubicBezTo>
                  <a:cubicBezTo>
                    <a:pt x="30221" y="4702"/>
                    <a:pt x="30084" y="4839"/>
                    <a:pt x="29970" y="4953"/>
                  </a:cubicBezTo>
                  <a:cubicBezTo>
                    <a:pt x="29902" y="4999"/>
                    <a:pt x="29856" y="5067"/>
                    <a:pt x="29788" y="5113"/>
                  </a:cubicBezTo>
                  <a:cubicBezTo>
                    <a:pt x="29719" y="5181"/>
                    <a:pt x="29628" y="5250"/>
                    <a:pt x="29559" y="5318"/>
                  </a:cubicBezTo>
                  <a:cubicBezTo>
                    <a:pt x="29491" y="5387"/>
                    <a:pt x="29423" y="5432"/>
                    <a:pt x="29331" y="5501"/>
                  </a:cubicBezTo>
                  <a:cubicBezTo>
                    <a:pt x="29263" y="5569"/>
                    <a:pt x="29171" y="5638"/>
                    <a:pt x="29080" y="5706"/>
                  </a:cubicBezTo>
                  <a:cubicBezTo>
                    <a:pt x="29012" y="5752"/>
                    <a:pt x="28920" y="5820"/>
                    <a:pt x="28852" y="5889"/>
                  </a:cubicBezTo>
                  <a:cubicBezTo>
                    <a:pt x="28761" y="5957"/>
                    <a:pt x="28669" y="6003"/>
                    <a:pt x="28578" y="6072"/>
                  </a:cubicBezTo>
                  <a:cubicBezTo>
                    <a:pt x="28487" y="6140"/>
                    <a:pt x="28395" y="6186"/>
                    <a:pt x="28304" y="6254"/>
                  </a:cubicBezTo>
                  <a:cubicBezTo>
                    <a:pt x="28213" y="6323"/>
                    <a:pt x="28121" y="6368"/>
                    <a:pt x="28007" y="6437"/>
                  </a:cubicBezTo>
                  <a:cubicBezTo>
                    <a:pt x="27893" y="6505"/>
                    <a:pt x="27779" y="6597"/>
                    <a:pt x="27642" y="6665"/>
                  </a:cubicBezTo>
                  <a:cubicBezTo>
                    <a:pt x="27300" y="6870"/>
                    <a:pt x="26935" y="7053"/>
                    <a:pt x="26547" y="7236"/>
                  </a:cubicBezTo>
                  <a:cubicBezTo>
                    <a:pt x="26455" y="7281"/>
                    <a:pt x="26364" y="7327"/>
                    <a:pt x="26250" y="7373"/>
                  </a:cubicBezTo>
                  <a:cubicBezTo>
                    <a:pt x="25930" y="7532"/>
                    <a:pt x="25565" y="7669"/>
                    <a:pt x="25223" y="7829"/>
                  </a:cubicBezTo>
                  <a:cubicBezTo>
                    <a:pt x="25177" y="7829"/>
                    <a:pt x="25131" y="7852"/>
                    <a:pt x="25086" y="7875"/>
                  </a:cubicBezTo>
                  <a:cubicBezTo>
                    <a:pt x="24698" y="8012"/>
                    <a:pt x="24310" y="8149"/>
                    <a:pt x="23922" y="8263"/>
                  </a:cubicBezTo>
                  <a:cubicBezTo>
                    <a:pt x="23648" y="8354"/>
                    <a:pt x="23374" y="8423"/>
                    <a:pt x="23100" y="8514"/>
                  </a:cubicBezTo>
                  <a:cubicBezTo>
                    <a:pt x="22872" y="8559"/>
                    <a:pt x="22666" y="8628"/>
                    <a:pt x="22461" y="8674"/>
                  </a:cubicBezTo>
                  <a:cubicBezTo>
                    <a:pt x="22164" y="8742"/>
                    <a:pt x="21867" y="8811"/>
                    <a:pt x="21571" y="8879"/>
                  </a:cubicBezTo>
                  <a:cubicBezTo>
                    <a:pt x="21342" y="8925"/>
                    <a:pt x="21137" y="8970"/>
                    <a:pt x="20909" y="8993"/>
                  </a:cubicBezTo>
                  <a:cubicBezTo>
                    <a:pt x="20817" y="9016"/>
                    <a:pt x="20726" y="9039"/>
                    <a:pt x="20635" y="9039"/>
                  </a:cubicBezTo>
                  <a:cubicBezTo>
                    <a:pt x="20270" y="9107"/>
                    <a:pt x="19904" y="9153"/>
                    <a:pt x="19516" y="9199"/>
                  </a:cubicBezTo>
                  <a:cubicBezTo>
                    <a:pt x="19402" y="9221"/>
                    <a:pt x="19311" y="9221"/>
                    <a:pt x="19197" y="9244"/>
                  </a:cubicBezTo>
                  <a:cubicBezTo>
                    <a:pt x="18969" y="9267"/>
                    <a:pt x="18763" y="9290"/>
                    <a:pt x="18535" y="9290"/>
                  </a:cubicBezTo>
                  <a:cubicBezTo>
                    <a:pt x="18170" y="9336"/>
                    <a:pt x="17827" y="9358"/>
                    <a:pt x="17462" y="9381"/>
                  </a:cubicBezTo>
                  <a:lnTo>
                    <a:pt x="16754" y="9381"/>
                  </a:lnTo>
                  <a:cubicBezTo>
                    <a:pt x="16458" y="9404"/>
                    <a:pt x="16161" y="9404"/>
                    <a:pt x="15864" y="9404"/>
                  </a:cubicBezTo>
                  <a:cubicBezTo>
                    <a:pt x="15613" y="9381"/>
                    <a:pt x="15362" y="9381"/>
                    <a:pt x="15134" y="9381"/>
                  </a:cubicBezTo>
                  <a:cubicBezTo>
                    <a:pt x="14860" y="9358"/>
                    <a:pt x="14586" y="9358"/>
                    <a:pt x="14312" y="9336"/>
                  </a:cubicBezTo>
                  <a:cubicBezTo>
                    <a:pt x="14061" y="9313"/>
                    <a:pt x="13810" y="9290"/>
                    <a:pt x="13559" y="9267"/>
                  </a:cubicBezTo>
                  <a:cubicBezTo>
                    <a:pt x="13285" y="9244"/>
                    <a:pt x="13011" y="9221"/>
                    <a:pt x="12760" y="9176"/>
                  </a:cubicBezTo>
                  <a:cubicBezTo>
                    <a:pt x="12509" y="9153"/>
                    <a:pt x="12281" y="9107"/>
                    <a:pt x="12030" y="9084"/>
                  </a:cubicBezTo>
                  <a:cubicBezTo>
                    <a:pt x="11733" y="9039"/>
                    <a:pt x="11459" y="8970"/>
                    <a:pt x="11185" y="8925"/>
                  </a:cubicBezTo>
                  <a:cubicBezTo>
                    <a:pt x="10957" y="8879"/>
                    <a:pt x="10729" y="8833"/>
                    <a:pt x="10500" y="8788"/>
                  </a:cubicBezTo>
                  <a:cubicBezTo>
                    <a:pt x="10158" y="8719"/>
                    <a:pt x="9838" y="8628"/>
                    <a:pt x="9496" y="8537"/>
                  </a:cubicBezTo>
                  <a:cubicBezTo>
                    <a:pt x="9291" y="8491"/>
                    <a:pt x="9062" y="8445"/>
                    <a:pt x="8857" y="8377"/>
                  </a:cubicBezTo>
                  <a:cubicBezTo>
                    <a:pt x="8743" y="8331"/>
                    <a:pt x="8629" y="8308"/>
                    <a:pt x="8515" y="8263"/>
                  </a:cubicBezTo>
                  <a:cubicBezTo>
                    <a:pt x="8195" y="8171"/>
                    <a:pt x="7853" y="8057"/>
                    <a:pt x="7533" y="7943"/>
                  </a:cubicBezTo>
                  <a:cubicBezTo>
                    <a:pt x="7442" y="7898"/>
                    <a:pt x="7350" y="7875"/>
                    <a:pt x="7259" y="7829"/>
                  </a:cubicBezTo>
                  <a:cubicBezTo>
                    <a:pt x="6962" y="7715"/>
                    <a:pt x="6689" y="7601"/>
                    <a:pt x="6392" y="7464"/>
                  </a:cubicBezTo>
                  <a:cubicBezTo>
                    <a:pt x="6255" y="7395"/>
                    <a:pt x="6118" y="7350"/>
                    <a:pt x="5981" y="7281"/>
                  </a:cubicBezTo>
                  <a:cubicBezTo>
                    <a:pt x="5570" y="7099"/>
                    <a:pt x="5182" y="6893"/>
                    <a:pt x="4794" y="6665"/>
                  </a:cubicBezTo>
                  <a:cubicBezTo>
                    <a:pt x="1598" y="4816"/>
                    <a:pt x="24" y="2419"/>
                    <a:pt x="2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6174;p47">
              <a:extLst>
                <a:ext uri="{FF2B5EF4-FFF2-40B4-BE49-F238E27FC236}">
                  <a16:creationId xmlns:a16="http://schemas.microsoft.com/office/drawing/2014/main" id="{E89E9A8D-0795-4858-A365-615285D968A1}"/>
                </a:ext>
              </a:extLst>
            </p:cNvPr>
            <p:cNvSpPr/>
            <p:nvPr/>
          </p:nvSpPr>
          <p:spPr>
            <a:xfrm>
              <a:off x="5703263" y="2229075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707" y="0"/>
                  </a:moveTo>
                  <a:cubicBezTo>
                    <a:pt x="13570" y="0"/>
                    <a:pt x="9439" y="913"/>
                    <a:pt x="6301" y="2739"/>
                  </a:cubicBezTo>
                  <a:cubicBezTo>
                    <a:pt x="1" y="6391"/>
                    <a:pt x="46" y="12326"/>
                    <a:pt x="6369" y="15978"/>
                  </a:cubicBezTo>
                  <a:cubicBezTo>
                    <a:pt x="9530" y="17804"/>
                    <a:pt x="13673" y="18717"/>
                    <a:pt x="17810" y="18717"/>
                  </a:cubicBezTo>
                  <a:cubicBezTo>
                    <a:pt x="21947" y="18717"/>
                    <a:pt x="26079" y="17804"/>
                    <a:pt x="29217" y="15978"/>
                  </a:cubicBezTo>
                  <a:cubicBezTo>
                    <a:pt x="35517" y="12326"/>
                    <a:pt x="35471" y="6391"/>
                    <a:pt x="29149" y="2739"/>
                  </a:cubicBezTo>
                  <a:cubicBezTo>
                    <a:pt x="25987" y="913"/>
                    <a:pt x="21845" y="0"/>
                    <a:pt x="17707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" name="Google Shape;6181;p47">
              <a:extLst>
                <a:ext uri="{FF2B5EF4-FFF2-40B4-BE49-F238E27FC236}">
                  <a16:creationId xmlns:a16="http://schemas.microsoft.com/office/drawing/2014/main" id="{BD7AE1A9-6AF4-44E6-985F-1A86CC45BC14}"/>
                </a:ext>
              </a:extLst>
            </p:cNvPr>
            <p:cNvSpPr/>
            <p:nvPr/>
          </p:nvSpPr>
          <p:spPr>
            <a:xfrm>
              <a:off x="4313213" y="2358600"/>
              <a:ext cx="808600" cy="359525"/>
            </a:xfrm>
            <a:custGeom>
              <a:avLst/>
              <a:gdLst/>
              <a:ahLst/>
              <a:cxnLst/>
              <a:rect l="l" t="t" r="r" b="b"/>
              <a:pathLst>
                <a:path w="32344" h="14381" extrusionOk="0">
                  <a:moveTo>
                    <a:pt x="23" y="4977"/>
                  </a:moveTo>
                  <a:cubicBezTo>
                    <a:pt x="0" y="7373"/>
                    <a:pt x="1598" y="9793"/>
                    <a:pt x="4771" y="11642"/>
                  </a:cubicBezTo>
                  <a:lnTo>
                    <a:pt x="4771" y="11642"/>
                  </a:lnTo>
                  <a:cubicBezTo>
                    <a:pt x="5159" y="11847"/>
                    <a:pt x="5547" y="12052"/>
                    <a:pt x="5958" y="12258"/>
                  </a:cubicBezTo>
                  <a:lnTo>
                    <a:pt x="5958" y="12258"/>
                  </a:lnTo>
                  <a:cubicBezTo>
                    <a:pt x="6095" y="12326"/>
                    <a:pt x="6254" y="12372"/>
                    <a:pt x="6391" y="12440"/>
                  </a:cubicBezTo>
                  <a:lnTo>
                    <a:pt x="6391" y="12440"/>
                  </a:lnTo>
                  <a:cubicBezTo>
                    <a:pt x="6620" y="12555"/>
                    <a:pt x="6871" y="12646"/>
                    <a:pt x="7122" y="12760"/>
                  </a:cubicBezTo>
                  <a:lnTo>
                    <a:pt x="7122" y="12760"/>
                  </a:lnTo>
                  <a:cubicBezTo>
                    <a:pt x="7145" y="12760"/>
                    <a:pt x="7190" y="12783"/>
                    <a:pt x="7236" y="12806"/>
                  </a:cubicBezTo>
                  <a:lnTo>
                    <a:pt x="7236" y="12806"/>
                  </a:lnTo>
                  <a:cubicBezTo>
                    <a:pt x="7327" y="12828"/>
                    <a:pt x="7419" y="12874"/>
                    <a:pt x="7533" y="12897"/>
                  </a:cubicBezTo>
                  <a:lnTo>
                    <a:pt x="7533" y="12897"/>
                  </a:lnTo>
                  <a:cubicBezTo>
                    <a:pt x="7852" y="13034"/>
                    <a:pt x="8172" y="13125"/>
                    <a:pt x="8514" y="13239"/>
                  </a:cubicBezTo>
                  <a:lnTo>
                    <a:pt x="8514" y="13239"/>
                  </a:lnTo>
                  <a:cubicBezTo>
                    <a:pt x="8628" y="13285"/>
                    <a:pt x="8720" y="13308"/>
                    <a:pt x="8857" y="13353"/>
                  </a:cubicBezTo>
                  <a:lnTo>
                    <a:pt x="8857" y="13353"/>
                  </a:lnTo>
                  <a:cubicBezTo>
                    <a:pt x="8925" y="13376"/>
                    <a:pt x="8993" y="13399"/>
                    <a:pt x="9062" y="13422"/>
                  </a:cubicBezTo>
                  <a:lnTo>
                    <a:pt x="9062" y="13422"/>
                  </a:lnTo>
                  <a:cubicBezTo>
                    <a:pt x="9199" y="13445"/>
                    <a:pt x="9359" y="13490"/>
                    <a:pt x="9496" y="13513"/>
                  </a:cubicBezTo>
                  <a:lnTo>
                    <a:pt x="9496" y="13513"/>
                  </a:lnTo>
                  <a:cubicBezTo>
                    <a:pt x="9815" y="13605"/>
                    <a:pt x="10158" y="13696"/>
                    <a:pt x="10500" y="13764"/>
                  </a:cubicBezTo>
                  <a:lnTo>
                    <a:pt x="10500" y="13764"/>
                  </a:lnTo>
                  <a:cubicBezTo>
                    <a:pt x="10591" y="13787"/>
                    <a:pt x="10660" y="13810"/>
                    <a:pt x="10751" y="13833"/>
                  </a:cubicBezTo>
                  <a:lnTo>
                    <a:pt x="10751" y="13833"/>
                  </a:lnTo>
                  <a:cubicBezTo>
                    <a:pt x="10888" y="13856"/>
                    <a:pt x="11025" y="13878"/>
                    <a:pt x="11162" y="13901"/>
                  </a:cubicBezTo>
                  <a:lnTo>
                    <a:pt x="11162" y="13901"/>
                  </a:lnTo>
                  <a:cubicBezTo>
                    <a:pt x="11436" y="13947"/>
                    <a:pt x="11733" y="13993"/>
                    <a:pt x="12006" y="14038"/>
                  </a:cubicBezTo>
                  <a:lnTo>
                    <a:pt x="12006" y="14038"/>
                  </a:lnTo>
                  <a:cubicBezTo>
                    <a:pt x="12143" y="14061"/>
                    <a:pt x="12235" y="14084"/>
                    <a:pt x="12349" y="14107"/>
                  </a:cubicBezTo>
                  <a:lnTo>
                    <a:pt x="12349" y="14107"/>
                  </a:lnTo>
                  <a:cubicBezTo>
                    <a:pt x="12486" y="14129"/>
                    <a:pt x="12623" y="14129"/>
                    <a:pt x="12737" y="14152"/>
                  </a:cubicBezTo>
                  <a:lnTo>
                    <a:pt x="12737" y="14152"/>
                  </a:lnTo>
                  <a:cubicBezTo>
                    <a:pt x="13011" y="14175"/>
                    <a:pt x="13285" y="14221"/>
                    <a:pt x="13536" y="14244"/>
                  </a:cubicBezTo>
                  <a:lnTo>
                    <a:pt x="13536" y="14244"/>
                  </a:lnTo>
                  <a:cubicBezTo>
                    <a:pt x="13673" y="14244"/>
                    <a:pt x="13810" y="14266"/>
                    <a:pt x="13924" y="14289"/>
                  </a:cubicBezTo>
                  <a:lnTo>
                    <a:pt x="13924" y="14289"/>
                  </a:lnTo>
                  <a:cubicBezTo>
                    <a:pt x="14061" y="14289"/>
                    <a:pt x="14175" y="14289"/>
                    <a:pt x="14289" y="14312"/>
                  </a:cubicBezTo>
                  <a:lnTo>
                    <a:pt x="14289" y="14312"/>
                  </a:lnTo>
                  <a:cubicBezTo>
                    <a:pt x="14563" y="14312"/>
                    <a:pt x="14837" y="14335"/>
                    <a:pt x="15111" y="14358"/>
                  </a:cubicBezTo>
                  <a:lnTo>
                    <a:pt x="15111" y="14358"/>
                  </a:lnTo>
                  <a:cubicBezTo>
                    <a:pt x="15248" y="14358"/>
                    <a:pt x="15385" y="14358"/>
                    <a:pt x="15522" y="14358"/>
                  </a:cubicBezTo>
                  <a:lnTo>
                    <a:pt x="15522" y="14358"/>
                  </a:lnTo>
                  <a:cubicBezTo>
                    <a:pt x="15590" y="14381"/>
                    <a:pt x="15636" y="14381"/>
                    <a:pt x="15704" y="14358"/>
                  </a:cubicBezTo>
                  <a:lnTo>
                    <a:pt x="15704" y="14358"/>
                  </a:lnTo>
                  <a:cubicBezTo>
                    <a:pt x="15750" y="14358"/>
                    <a:pt x="15795" y="14358"/>
                    <a:pt x="15841" y="14358"/>
                  </a:cubicBezTo>
                  <a:lnTo>
                    <a:pt x="15841" y="14358"/>
                  </a:lnTo>
                  <a:cubicBezTo>
                    <a:pt x="16138" y="14381"/>
                    <a:pt x="16435" y="14358"/>
                    <a:pt x="16731" y="14358"/>
                  </a:cubicBezTo>
                  <a:lnTo>
                    <a:pt x="16731" y="14358"/>
                  </a:lnTo>
                  <a:cubicBezTo>
                    <a:pt x="16800" y="14358"/>
                    <a:pt x="16868" y="14358"/>
                    <a:pt x="16937" y="14358"/>
                  </a:cubicBezTo>
                  <a:lnTo>
                    <a:pt x="16937" y="14358"/>
                  </a:lnTo>
                  <a:cubicBezTo>
                    <a:pt x="17005" y="14358"/>
                    <a:pt x="17096" y="14358"/>
                    <a:pt x="17188" y="14358"/>
                  </a:cubicBezTo>
                  <a:lnTo>
                    <a:pt x="17188" y="14358"/>
                  </a:lnTo>
                  <a:cubicBezTo>
                    <a:pt x="17256" y="14358"/>
                    <a:pt x="17348" y="14358"/>
                    <a:pt x="17439" y="14335"/>
                  </a:cubicBezTo>
                  <a:lnTo>
                    <a:pt x="17439" y="14335"/>
                  </a:lnTo>
                  <a:cubicBezTo>
                    <a:pt x="17804" y="14335"/>
                    <a:pt x="18169" y="14312"/>
                    <a:pt x="18534" y="14266"/>
                  </a:cubicBezTo>
                  <a:lnTo>
                    <a:pt x="18534" y="14266"/>
                  </a:lnTo>
                  <a:cubicBezTo>
                    <a:pt x="18671" y="14266"/>
                    <a:pt x="18831" y="14266"/>
                    <a:pt x="18968" y="14244"/>
                  </a:cubicBezTo>
                  <a:lnTo>
                    <a:pt x="18968" y="14244"/>
                  </a:lnTo>
                  <a:cubicBezTo>
                    <a:pt x="19037" y="14244"/>
                    <a:pt x="19105" y="14221"/>
                    <a:pt x="19174" y="14221"/>
                  </a:cubicBezTo>
                  <a:lnTo>
                    <a:pt x="19174" y="14221"/>
                  </a:lnTo>
                  <a:cubicBezTo>
                    <a:pt x="19288" y="14198"/>
                    <a:pt x="19402" y="14198"/>
                    <a:pt x="19516" y="14175"/>
                  </a:cubicBezTo>
                  <a:lnTo>
                    <a:pt x="19516" y="14175"/>
                  </a:lnTo>
                  <a:cubicBezTo>
                    <a:pt x="19881" y="14129"/>
                    <a:pt x="20269" y="14084"/>
                    <a:pt x="20634" y="14015"/>
                  </a:cubicBezTo>
                  <a:lnTo>
                    <a:pt x="20634" y="14015"/>
                  </a:lnTo>
                  <a:cubicBezTo>
                    <a:pt x="20726" y="13993"/>
                    <a:pt x="20817" y="13993"/>
                    <a:pt x="20908" y="13970"/>
                  </a:cubicBezTo>
                  <a:lnTo>
                    <a:pt x="20908" y="13970"/>
                  </a:lnTo>
                  <a:cubicBezTo>
                    <a:pt x="20954" y="13970"/>
                    <a:pt x="20977" y="13970"/>
                    <a:pt x="21022" y="13947"/>
                  </a:cubicBezTo>
                  <a:lnTo>
                    <a:pt x="21022" y="13947"/>
                  </a:lnTo>
                  <a:cubicBezTo>
                    <a:pt x="21205" y="13924"/>
                    <a:pt x="21388" y="13878"/>
                    <a:pt x="21547" y="13833"/>
                  </a:cubicBezTo>
                  <a:lnTo>
                    <a:pt x="21547" y="13833"/>
                  </a:lnTo>
                  <a:cubicBezTo>
                    <a:pt x="21844" y="13787"/>
                    <a:pt x="22141" y="13719"/>
                    <a:pt x="22438" y="13650"/>
                  </a:cubicBezTo>
                  <a:lnTo>
                    <a:pt x="22438" y="13650"/>
                  </a:lnTo>
                  <a:cubicBezTo>
                    <a:pt x="22666" y="13605"/>
                    <a:pt x="22871" y="13536"/>
                    <a:pt x="23077" y="13490"/>
                  </a:cubicBezTo>
                  <a:lnTo>
                    <a:pt x="23077" y="13490"/>
                  </a:lnTo>
                  <a:cubicBezTo>
                    <a:pt x="23351" y="13399"/>
                    <a:pt x="23647" y="13331"/>
                    <a:pt x="23921" y="13239"/>
                  </a:cubicBezTo>
                  <a:lnTo>
                    <a:pt x="23921" y="13239"/>
                  </a:lnTo>
                  <a:cubicBezTo>
                    <a:pt x="23967" y="13216"/>
                    <a:pt x="24035" y="13216"/>
                    <a:pt x="24081" y="13194"/>
                  </a:cubicBezTo>
                  <a:lnTo>
                    <a:pt x="24081" y="13194"/>
                  </a:lnTo>
                  <a:cubicBezTo>
                    <a:pt x="24423" y="13080"/>
                    <a:pt x="24743" y="12965"/>
                    <a:pt x="25062" y="12851"/>
                  </a:cubicBezTo>
                  <a:lnTo>
                    <a:pt x="25062" y="12851"/>
                  </a:lnTo>
                  <a:cubicBezTo>
                    <a:pt x="25108" y="12828"/>
                    <a:pt x="25154" y="12806"/>
                    <a:pt x="25199" y="12783"/>
                  </a:cubicBezTo>
                  <a:lnTo>
                    <a:pt x="25199" y="12783"/>
                  </a:lnTo>
                  <a:cubicBezTo>
                    <a:pt x="25565" y="12646"/>
                    <a:pt x="25907" y="12509"/>
                    <a:pt x="26249" y="12349"/>
                  </a:cubicBezTo>
                  <a:lnTo>
                    <a:pt x="26249" y="12349"/>
                  </a:lnTo>
                  <a:cubicBezTo>
                    <a:pt x="26341" y="12303"/>
                    <a:pt x="26432" y="12258"/>
                    <a:pt x="26546" y="12212"/>
                  </a:cubicBezTo>
                  <a:lnTo>
                    <a:pt x="26546" y="12212"/>
                  </a:lnTo>
                  <a:cubicBezTo>
                    <a:pt x="26911" y="12030"/>
                    <a:pt x="27277" y="11847"/>
                    <a:pt x="27642" y="11642"/>
                  </a:cubicBezTo>
                  <a:lnTo>
                    <a:pt x="27642" y="11642"/>
                  </a:lnTo>
                  <a:cubicBezTo>
                    <a:pt x="27687" y="11596"/>
                    <a:pt x="27756" y="11550"/>
                    <a:pt x="27824" y="11527"/>
                  </a:cubicBezTo>
                  <a:lnTo>
                    <a:pt x="27824" y="11527"/>
                  </a:lnTo>
                  <a:cubicBezTo>
                    <a:pt x="27893" y="11482"/>
                    <a:pt x="27938" y="11436"/>
                    <a:pt x="28007" y="11413"/>
                  </a:cubicBezTo>
                  <a:lnTo>
                    <a:pt x="28007" y="11413"/>
                  </a:lnTo>
                  <a:cubicBezTo>
                    <a:pt x="28098" y="11345"/>
                    <a:pt x="28212" y="11276"/>
                    <a:pt x="28304" y="11231"/>
                  </a:cubicBezTo>
                  <a:lnTo>
                    <a:pt x="28304" y="11231"/>
                  </a:lnTo>
                  <a:cubicBezTo>
                    <a:pt x="28395" y="11162"/>
                    <a:pt x="28463" y="11117"/>
                    <a:pt x="28555" y="11048"/>
                  </a:cubicBezTo>
                  <a:lnTo>
                    <a:pt x="28555" y="11048"/>
                  </a:lnTo>
                  <a:cubicBezTo>
                    <a:pt x="28646" y="10980"/>
                    <a:pt x="28737" y="10911"/>
                    <a:pt x="28829" y="10865"/>
                  </a:cubicBezTo>
                  <a:lnTo>
                    <a:pt x="28829" y="10865"/>
                  </a:lnTo>
                  <a:cubicBezTo>
                    <a:pt x="28920" y="10797"/>
                    <a:pt x="28988" y="10729"/>
                    <a:pt x="29080" y="10683"/>
                  </a:cubicBezTo>
                  <a:lnTo>
                    <a:pt x="29080" y="10683"/>
                  </a:lnTo>
                  <a:cubicBezTo>
                    <a:pt x="29148" y="10614"/>
                    <a:pt x="29240" y="10546"/>
                    <a:pt x="29331" y="10477"/>
                  </a:cubicBezTo>
                  <a:lnTo>
                    <a:pt x="29331" y="10477"/>
                  </a:lnTo>
                  <a:cubicBezTo>
                    <a:pt x="29399" y="10409"/>
                    <a:pt x="29468" y="10363"/>
                    <a:pt x="29536" y="10295"/>
                  </a:cubicBezTo>
                  <a:lnTo>
                    <a:pt x="29536" y="10295"/>
                  </a:lnTo>
                  <a:cubicBezTo>
                    <a:pt x="29628" y="10226"/>
                    <a:pt x="29696" y="10158"/>
                    <a:pt x="29787" y="10089"/>
                  </a:cubicBezTo>
                  <a:lnTo>
                    <a:pt x="29787" y="10089"/>
                  </a:lnTo>
                  <a:cubicBezTo>
                    <a:pt x="29810" y="10067"/>
                    <a:pt x="29856" y="10021"/>
                    <a:pt x="29879" y="9998"/>
                  </a:cubicBezTo>
                  <a:lnTo>
                    <a:pt x="29879" y="9998"/>
                  </a:lnTo>
                  <a:cubicBezTo>
                    <a:pt x="29901" y="9975"/>
                    <a:pt x="29924" y="9952"/>
                    <a:pt x="29947" y="9930"/>
                  </a:cubicBezTo>
                  <a:lnTo>
                    <a:pt x="29947" y="9930"/>
                  </a:lnTo>
                  <a:cubicBezTo>
                    <a:pt x="30084" y="9793"/>
                    <a:pt x="30198" y="9679"/>
                    <a:pt x="30312" y="9564"/>
                  </a:cubicBezTo>
                  <a:lnTo>
                    <a:pt x="30312" y="9564"/>
                  </a:lnTo>
                  <a:cubicBezTo>
                    <a:pt x="30358" y="9519"/>
                    <a:pt x="30404" y="9473"/>
                    <a:pt x="30449" y="9427"/>
                  </a:cubicBezTo>
                  <a:lnTo>
                    <a:pt x="30449" y="9427"/>
                  </a:lnTo>
                  <a:cubicBezTo>
                    <a:pt x="30586" y="9268"/>
                    <a:pt x="30723" y="9108"/>
                    <a:pt x="30860" y="8948"/>
                  </a:cubicBezTo>
                  <a:lnTo>
                    <a:pt x="30860" y="8948"/>
                  </a:lnTo>
                  <a:cubicBezTo>
                    <a:pt x="30860" y="8948"/>
                    <a:pt x="30883" y="8925"/>
                    <a:pt x="30883" y="8925"/>
                  </a:cubicBezTo>
                  <a:lnTo>
                    <a:pt x="30883" y="8925"/>
                  </a:lnTo>
                  <a:cubicBezTo>
                    <a:pt x="30906" y="8880"/>
                    <a:pt x="30929" y="8857"/>
                    <a:pt x="30951" y="8811"/>
                  </a:cubicBezTo>
                  <a:lnTo>
                    <a:pt x="30951" y="8811"/>
                  </a:lnTo>
                  <a:cubicBezTo>
                    <a:pt x="31043" y="8697"/>
                    <a:pt x="31111" y="8606"/>
                    <a:pt x="31180" y="8492"/>
                  </a:cubicBezTo>
                  <a:lnTo>
                    <a:pt x="31180" y="8492"/>
                  </a:lnTo>
                  <a:cubicBezTo>
                    <a:pt x="31225" y="8446"/>
                    <a:pt x="31271" y="8378"/>
                    <a:pt x="31294" y="8332"/>
                  </a:cubicBezTo>
                  <a:lnTo>
                    <a:pt x="31294" y="8332"/>
                  </a:lnTo>
                  <a:cubicBezTo>
                    <a:pt x="31362" y="8241"/>
                    <a:pt x="31431" y="8126"/>
                    <a:pt x="31476" y="8035"/>
                  </a:cubicBezTo>
                  <a:lnTo>
                    <a:pt x="31476" y="8035"/>
                  </a:lnTo>
                  <a:cubicBezTo>
                    <a:pt x="31499" y="8012"/>
                    <a:pt x="31522" y="7989"/>
                    <a:pt x="31522" y="7967"/>
                  </a:cubicBezTo>
                  <a:lnTo>
                    <a:pt x="31522" y="7967"/>
                  </a:lnTo>
                  <a:cubicBezTo>
                    <a:pt x="31545" y="7921"/>
                    <a:pt x="31568" y="7875"/>
                    <a:pt x="31591" y="7853"/>
                  </a:cubicBezTo>
                  <a:lnTo>
                    <a:pt x="31591" y="7853"/>
                  </a:lnTo>
                  <a:cubicBezTo>
                    <a:pt x="31636" y="7761"/>
                    <a:pt x="31682" y="7693"/>
                    <a:pt x="31705" y="7601"/>
                  </a:cubicBezTo>
                  <a:lnTo>
                    <a:pt x="31705" y="7601"/>
                  </a:lnTo>
                  <a:cubicBezTo>
                    <a:pt x="31750" y="7533"/>
                    <a:pt x="31773" y="7465"/>
                    <a:pt x="31819" y="7396"/>
                  </a:cubicBezTo>
                  <a:lnTo>
                    <a:pt x="31819" y="7396"/>
                  </a:lnTo>
                  <a:cubicBezTo>
                    <a:pt x="31842" y="7305"/>
                    <a:pt x="31887" y="7236"/>
                    <a:pt x="31910" y="7145"/>
                  </a:cubicBezTo>
                  <a:lnTo>
                    <a:pt x="31910" y="7145"/>
                  </a:lnTo>
                  <a:cubicBezTo>
                    <a:pt x="31933" y="7122"/>
                    <a:pt x="31933" y="7076"/>
                    <a:pt x="31956" y="7054"/>
                  </a:cubicBezTo>
                  <a:lnTo>
                    <a:pt x="31956" y="7054"/>
                  </a:lnTo>
                  <a:cubicBezTo>
                    <a:pt x="31979" y="7008"/>
                    <a:pt x="31979" y="6985"/>
                    <a:pt x="32001" y="6940"/>
                  </a:cubicBezTo>
                  <a:lnTo>
                    <a:pt x="32001" y="6940"/>
                  </a:lnTo>
                  <a:cubicBezTo>
                    <a:pt x="32024" y="6871"/>
                    <a:pt x="32047" y="6780"/>
                    <a:pt x="32070" y="6711"/>
                  </a:cubicBezTo>
                  <a:lnTo>
                    <a:pt x="32070" y="6711"/>
                  </a:lnTo>
                  <a:cubicBezTo>
                    <a:pt x="32093" y="6643"/>
                    <a:pt x="32116" y="6574"/>
                    <a:pt x="32138" y="6506"/>
                  </a:cubicBezTo>
                  <a:lnTo>
                    <a:pt x="32138" y="6506"/>
                  </a:lnTo>
                  <a:cubicBezTo>
                    <a:pt x="32161" y="6415"/>
                    <a:pt x="32161" y="6346"/>
                    <a:pt x="32184" y="6255"/>
                  </a:cubicBezTo>
                  <a:lnTo>
                    <a:pt x="32184" y="6255"/>
                  </a:lnTo>
                  <a:cubicBezTo>
                    <a:pt x="32207" y="6209"/>
                    <a:pt x="32207" y="6186"/>
                    <a:pt x="32230" y="6141"/>
                  </a:cubicBezTo>
                  <a:lnTo>
                    <a:pt x="32230" y="6141"/>
                  </a:lnTo>
                  <a:cubicBezTo>
                    <a:pt x="32230" y="6095"/>
                    <a:pt x="32230" y="6072"/>
                    <a:pt x="32230" y="6049"/>
                  </a:cubicBezTo>
                  <a:lnTo>
                    <a:pt x="32230" y="6049"/>
                  </a:lnTo>
                  <a:cubicBezTo>
                    <a:pt x="32252" y="5958"/>
                    <a:pt x="32252" y="5890"/>
                    <a:pt x="32275" y="5798"/>
                  </a:cubicBezTo>
                  <a:lnTo>
                    <a:pt x="32275" y="5798"/>
                  </a:lnTo>
                  <a:cubicBezTo>
                    <a:pt x="32275" y="5730"/>
                    <a:pt x="32298" y="5661"/>
                    <a:pt x="32298" y="5593"/>
                  </a:cubicBezTo>
                  <a:lnTo>
                    <a:pt x="32298" y="5593"/>
                  </a:lnTo>
                  <a:cubicBezTo>
                    <a:pt x="32298" y="5502"/>
                    <a:pt x="32321" y="5433"/>
                    <a:pt x="32321" y="5342"/>
                  </a:cubicBezTo>
                  <a:lnTo>
                    <a:pt x="32321" y="5342"/>
                  </a:lnTo>
                  <a:cubicBezTo>
                    <a:pt x="32321" y="5296"/>
                    <a:pt x="32321" y="5250"/>
                    <a:pt x="32321" y="5205"/>
                  </a:cubicBezTo>
                  <a:lnTo>
                    <a:pt x="32321" y="5205"/>
                  </a:lnTo>
                  <a:cubicBezTo>
                    <a:pt x="32321" y="5159"/>
                    <a:pt x="32321" y="5114"/>
                    <a:pt x="32321" y="5068"/>
                  </a:cubicBezTo>
                  <a:lnTo>
                    <a:pt x="32321" y="5068"/>
                  </a:lnTo>
                  <a:lnTo>
                    <a:pt x="32344" y="92"/>
                  </a:lnTo>
                  <a:cubicBezTo>
                    <a:pt x="32344" y="183"/>
                    <a:pt x="32344" y="275"/>
                    <a:pt x="32321" y="366"/>
                  </a:cubicBezTo>
                  <a:lnTo>
                    <a:pt x="32321" y="366"/>
                  </a:lnTo>
                  <a:cubicBezTo>
                    <a:pt x="32321" y="457"/>
                    <a:pt x="32321" y="526"/>
                    <a:pt x="32321" y="617"/>
                  </a:cubicBezTo>
                  <a:lnTo>
                    <a:pt x="32321" y="617"/>
                  </a:lnTo>
                  <a:cubicBezTo>
                    <a:pt x="32298" y="685"/>
                    <a:pt x="32298" y="754"/>
                    <a:pt x="32275" y="822"/>
                  </a:cubicBezTo>
                  <a:lnTo>
                    <a:pt x="32275" y="822"/>
                  </a:lnTo>
                  <a:cubicBezTo>
                    <a:pt x="32275" y="914"/>
                    <a:pt x="32252" y="982"/>
                    <a:pt x="32252" y="1073"/>
                  </a:cubicBezTo>
                  <a:lnTo>
                    <a:pt x="32252" y="1073"/>
                  </a:lnTo>
                  <a:cubicBezTo>
                    <a:pt x="32230" y="1142"/>
                    <a:pt x="32207" y="1210"/>
                    <a:pt x="32207" y="1279"/>
                  </a:cubicBezTo>
                  <a:lnTo>
                    <a:pt x="32207" y="1279"/>
                  </a:lnTo>
                  <a:cubicBezTo>
                    <a:pt x="32184" y="1347"/>
                    <a:pt x="32161" y="1439"/>
                    <a:pt x="32138" y="1507"/>
                  </a:cubicBezTo>
                  <a:lnTo>
                    <a:pt x="32138" y="1507"/>
                  </a:lnTo>
                  <a:cubicBezTo>
                    <a:pt x="32116" y="1576"/>
                    <a:pt x="32116" y="1667"/>
                    <a:pt x="32093" y="1735"/>
                  </a:cubicBezTo>
                  <a:lnTo>
                    <a:pt x="32093" y="1735"/>
                  </a:lnTo>
                  <a:cubicBezTo>
                    <a:pt x="32047" y="1804"/>
                    <a:pt x="32024" y="1895"/>
                    <a:pt x="32001" y="1964"/>
                  </a:cubicBezTo>
                  <a:lnTo>
                    <a:pt x="32001" y="1964"/>
                  </a:lnTo>
                  <a:cubicBezTo>
                    <a:pt x="31979" y="2032"/>
                    <a:pt x="31956" y="2101"/>
                    <a:pt x="31933" y="2169"/>
                  </a:cubicBezTo>
                  <a:lnTo>
                    <a:pt x="31933" y="2169"/>
                  </a:lnTo>
                  <a:cubicBezTo>
                    <a:pt x="31887" y="2260"/>
                    <a:pt x="31864" y="2329"/>
                    <a:pt x="31819" y="2420"/>
                  </a:cubicBezTo>
                  <a:lnTo>
                    <a:pt x="31819" y="2420"/>
                  </a:lnTo>
                  <a:cubicBezTo>
                    <a:pt x="31796" y="2489"/>
                    <a:pt x="31750" y="2557"/>
                    <a:pt x="31727" y="2626"/>
                  </a:cubicBezTo>
                  <a:lnTo>
                    <a:pt x="31727" y="2626"/>
                  </a:lnTo>
                  <a:cubicBezTo>
                    <a:pt x="31682" y="2694"/>
                    <a:pt x="31636" y="2785"/>
                    <a:pt x="31613" y="2854"/>
                  </a:cubicBezTo>
                  <a:lnTo>
                    <a:pt x="31613" y="2854"/>
                  </a:lnTo>
                  <a:cubicBezTo>
                    <a:pt x="31568" y="2922"/>
                    <a:pt x="31522" y="2991"/>
                    <a:pt x="31499" y="3059"/>
                  </a:cubicBezTo>
                  <a:lnTo>
                    <a:pt x="31499" y="3059"/>
                  </a:lnTo>
                  <a:cubicBezTo>
                    <a:pt x="31431" y="3151"/>
                    <a:pt x="31385" y="3242"/>
                    <a:pt x="31317" y="3333"/>
                  </a:cubicBezTo>
                  <a:lnTo>
                    <a:pt x="31317" y="3333"/>
                  </a:lnTo>
                  <a:cubicBezTo>
                    <a:pt x="31271" y="3402"/>
                    <a:pt x="31248" y="3470"/>
                    <a:pt x="31202" y="3516"/>
                  </a:cubicBezTo>
                  <a:lnTo>
                    <a:pt x="31202" y="3516"/>
                  </a:lnTo>
                  <a:cubicBezTo>
                    <a:pt x="31134" y="3630"/>
                    <a:pt x="31066" y="3721"/>
                    <a:pt x="30974" y="3835"/>
                  </a:cubicBezTo>
                  <a:lnTo>
                    <a:pt x="30974" y="3835"/>
                  </a:lnTo>
                  <a:cubicBezTo>
                    <a:pt x="30951" y="3881"/>
                    <a:pt x="30906" y="3927"/>
                    <a:pt x="30883" y="3972"/>
                  </a:cubicBezTo>
                  <a:lnTo>
                    <a:pt x="30883" y="3972"/>
                  </a:lnTo>
                  <a:cubicBezTo>
                    <a:pt x="30746" y="4132"/>
                    <a:pt x="30609" y="4292"/>
                    <a:pt x="30449" y="4452"/>
                  </a:cubicBezTo>
                  <a:lnTo>
                    <a:pt x="30449" y="4452"/>
                  </a:lnTo>
                  <a:cubicBezTo>
                    <a:pt x="30426" y="4497"/>
                    <a:pt x="30381" y="4543"/>
                    <a:pt x="30335" y="4589"/>
                  </a:cubicBezTo>
                  <a:lnTo>
                    <a:pt x="30335" y="4589"/>
                  </a:lnTo>
                  <a:cubicBezTo>
                    <a:pt x="30221" y="4703"/>
                    <a:pt x="30107" y="4817"/>
                    <a:pt x="29970" y="4931"/>
                  </a:cubicBezTo>
                  <a:lnTo>
                    <a:pt x="29970" y="4931"/>
                  </a:lnTo>
                  <a:cubicBezTo>
                    <a:pt x="29901" y="4999"/>
                    <a:pt x="29856" y="5045"/>
                    <a:pt x="29787" y="5114"/>
                  </a:cubicBezTo>
                  <a:lnTo>
                    <a:pt x="29787" y="5114"/>
                  </a:lnTo>
                  <a:cubicBezTo>
                    <a:pt x="29719" y="5182"/>
                    <a:pt x="29650" y="5250"/>
                    <a:pt x="29559" y="5319"/>
                  </a:cubicBezTo>
                  <a:lnTo>
                    <a:pt x="29559" y="5319"/>
                  </a:lnTo>
                  <a:cubicBezTo>
                    <a:pt x="29491" y="5365"/>
                    <a:pt x="29422" y="5433"/>
                    <a:pt x="29331" y="5502"/>
                  </a:cubicBezTo>
                  <a:lnTo>
                    <a:pt x="29331" y="5502"/>
                  </a:lnTo>
                  <a:cubicBezTo>
                    <a:pt x="29262" y="5570"/>
                    <a:pt x="29171" y="5638"/>
                    <a:pt x="29080" y="5684"/>
                  </a:cubicBezTo>
                  <a:lnTo>
                    <a:pt x="29080" y="5684"/>
                  </a:lnTo>
                  <a:cubicBezTo>
                    <a:pt x="29011" y="5753"/>
                    <a:pt x="28920" y="5821"/>
                    <a:pt x="28851" y="5867"/>
                  </a:cubicBezTo>
                  <a:lnTo>
                    <a:pt x="28851" y="5867"/>
                  </a:lnTo>
                  <a:cubicBezTo>
                    <a:pt x="28760" y="5935"/>
                    <a:pt x="28669" y="6004"/>
                    <a:pt x="28578" y="6072"/>
                  </a:cubicBezTo>
                  <a:lnTo>
                    <a:pt x="28578" y="6072"/>
                  </a:lnTo>
                  <a:cubicBezTo>
                    <a:pt x="28486" y="6118"/>
                    <a:pt x="28395" y="6186"/>
                    <a:pt x="28304" y="6232"/>
                  </a:cubicBezTo>
                  <a:lnTo>
                    <a:pt x="28304" y="6232"/>
                  </a:lnTo>
                  <a:cubicBezTo>
                    <a:pt x="28212" y="6300"/>
                    <a:pt x="28121" y="6369"/>
                    <a:pt x="28030" y="6437"/>
                  </a:cubicBezTo>
                  <a:lnTo>
                    <a:pt x="28030" y="6437"/>
                  </a:lnTo>
                  <a:cubicBezTo>
                    <a:pt x="27893" y="6506"/>
                    <a:pt x="27779" y="6574"/>
                    <a:pt x="27642" y="6666"/>
                  </a:cubicBezTo>
                  <a:lnTo>
                    <a:pt x="27642" y="6666"/>
                  </a:lnTo>
                  <a:cubicBezTo>
                    <a:pt x="27299" y="6848"/>
                    <a:pt x="26934" y="7054"/>
                    <a:pt x="26546" y="7236"/>
                  </a:cubicBezTo>
                  <a:lnTo>
                    <a:pt x="26546" y="7236"/>
                  </a:lnTo>
                  <a:cubicBezTo>
                    <a:pt x="26455" y="7282"/>
                    <a:pt x="26364" y="7328"/>
                    <a:pt x="26249" y="7373"/>
                  </a:cubicBezTo>
                  <a:lnTo>
                    <a:pt x="26249" y="7373"/>
                  </a:lnTo>
                  <a:cubicBezTo>
                    <a:pt x="25930" y="7533"/>
                    <a:pt x="25587" y="7670"/>
                    <a:pt x="25222" y="7807"/>
                  </a:cubicBezTo>
                  <a:lnTo>
                    <a:pt x="25222" y="7807"/>
                  </a:lnTo>
                  <a:cubicBezTo>
                    <a:pt x="25177" y="7830"/>
                    <a:pt x="25131" y="7853"/>
                    <a:pt x="25085" y="7875"/>
                  </a:cubicBezTo>
                  <a:lnTo>
                    <a:pt x="25085" y="7875"/>
                  </a:lnTo>
                  <a:cubicBezTo>
                    <a:pt x="24697" y="8012"/>
                    <a:pt x="24309" y="8149"/>
                    <a:pt x="23921" y="8263"/>
                  </a:cubicBezTo>
                  <a:lnTo>
                    <a:pt x="23921" y="8263"/>
                  </a:lnTo>
                  <a:cubicBezTo>
                    <a:pt x="23647" y="8355"/>
                    <a:pt x="23373" y="8423"/>
                    <a:pt x="23100" y="8492"/>
                  </a:cubicBezTo>
                  <a:lnTo>
                    <a:pt x="23100" y="8492"/>
                  </a:lnTo>
                  <a:cubicBezTo>
                    <a:pt x="22894" y="8560"/>
                    <a:pt x="22666" y="8629"/>
                    <a:pt x="22460" y="8674"/>
                  </a:cubicBezTo>
                  <a:lnTo>
                    <a:pt x="22460" y="8674"/>
                  </a:lnTo>
                  <a:cubicBezTo>
                    <a:pt x="22164" y="8743"/>
                    <a:pt x="21867" y="8811"/>
                    <a:pt x="21570" y="8857"/>
                  </a:cubicBezTo>
                  <a:lnTo>
                    <a:pt x="21570" y="8857"/>
                  </a:lnTo>
                  <a:cubicBezTo>
                    <a:pt x="21342" y="8902"/>
                    <a:pt x="21137" y="8948"/>
                    <a:pt x="20908" y="8994"/>
                  </a:cubicBezTo>
                  <a:lnTo>
                    <a:pt x="20908" y="8994"/>
                  </a:lnTo>
                  <a:cubicBezTo>
                    <a:pt x="20817" y="9017"/>
                    <a:pt x="20726" y="9017"/>
                    <a:pt x="20634" y="9039"/>
                  </a:cubicBezTo>
                  <a:lnTo>
                    <a:pt x="20634" y="9039"/>
                  </a:lnTo>
                  <a:cubicBezTo>
                    <a:pt x="20269" y="9108"/>
                    <a:pt x="19904" y="9154"/>
                    <a:pt x="19516" y="9199"/>
                  </a:cubicBezTo>
                  <a:lnTo>
                    <a:pt x="19516" y="9199"/>
                  </a:lnTo>
                  <a:cubicBezTo>
                    <a:pt x="19425" y="9199"/>
                    <a:pt x="19311" y="9222"/>
                    <a:pt x="19196" y="9245"/>
                  </a:cubicBezTo>
                  <a:lnTo>
                    <a:pt x="19196" y="9245"/>
                  </a:lnTo>
                  <a:cubicBezTo>
                    <a:pt x="18968" y="9268"/>
                    <a:pt x="18763" y="9268"/>
                    <a:pt x="18534" y="9291"/>
                  </a:cubicBezTo>
                  <a:lnTo>
                    <a:pt x="18534" y="9291"/>
                  </a:lnTo>
                  <a:cubicBezTo>
                    <a:pt x="18169" y="9313"/>
                    <a:pt x="17827" y="9336"/>
                    <a:pt x="17462" y="9359"/>
                  </a:cubicBezTo>
                  <a:lnTo>
                    <a:pt x="17462" y="9359"/>
                  </a:lnTo>
                  <a:cubicBezTo>
                    <a:pt x="17211" y="9382"/>
                    <a:pt x="16982" y="9382"/>
                    <a:pt x="16754" y="9382"/>
                  </a:cubicBezTo>
                  <a:lnTo>
                    <a:pt x="16754" y="9382"/>
                  </a:lnTo>
                  <a:cubicBezTo>
                    <a:pt x="16457" y="9382"/>
                    <a:pt x="16161" y="9382"/>
                    <a:pt x="15864" y="9382"/>
                  </a:cubicBezTo>
                  <a:lnTo>
                    <a:pt x="15864" y="9382"/>
                  </a:lnTo>
                  <a:cubicBezTo>
                    <a:pt x="15613" y="9382"/>
                    <a:pt x="15362" y="9382"/>
                    <a:pt x="15133" y="9359"/>
                  </a:cubicBezTo>
                  <a:lnTo>
                    <a:pt x="15133" y="9359"/>
                  </a:lnTo>
                  <a:cubicBezTo>
                    <a:pt x="14860" y="9359"/>
                    <a:pt x="14586" y="9336"/>
                    <a:pt x="14312" y="9313"/>
                  </a:cubicBezTo>
                  <a:lnTo>
                    <a:pt x="14312" y="9313"/>
                  </a:lnTo>
                  <a:cubicBezTo>
                    <a:pt x="14061" y="9313"/>
                    <a:pt x="13810" y="9291"/>
                    <a:pt x="13559" y="9268"/>
                  </a:cubicBezTo>
                  <a:lnTo>
                    <a:pt x="13559" y="9268"/>
                  </a:lnTo>
                  <a:cubicBezTo>
                    <a:pt x="13285" y="9222"/>
                    <a:pt x="13011" y="9199"/>
                    <a:pt x="12760" y="9176"/>
                  </a:cubicBezTo>
                  <a:lnTo>
                    <a:pt x="12760" y="9176"/>
                  </a:lnTo>
                  <a:cubicBezTo>
                    <a:pt x="12509" y="9131"/>
                    <a:pt x="12280" y="9108"/>
                    <a:pt x="12029" y="9062"/>
                  </a:cubicBezTo>
                  <a:lnTo>
                    <a:pt x="12029" y="9062"/>
                  </a:lnTo>
                  <a:cubicBezTo>
                    <a:pt x="11733" y="9017"/>
                    <a:pt x="11459" y="8971"/>
                    <a:pt x="11185" y="8925"/>
                  </a:cubicBezTo>
                  <a:lnTo>
                    <a:pt x="11185" y="8925"/>
                  </a:lnTo>
                  <a:cubicBezTo>
                    <a:pt x="10956" y="8880"/>
                    <a:pt x="10728" y="8834"/>
                    <a:pt x="10500" y="8788"/>
                  </a:cubicBezTo>
                  <a:lnTo>
                    <a:pt x="10500" y="8788"/>
                  </a:lnTo>
                  <a:cubicBezTo>
                    <a:pt x="10158" y="8697"/>
                    <a:pt x="9838" y="8629"/>
                    <a:pt x="9496" y="8537"/>
                  </a:cubicBezTo>
                  <a:lnTo>
                    <a:pt x="9496" y="8537"/>
                  </a:lnTo>
                  <a:cubicBezTo>
                    <a:pt x="9290" y="8469"/>
                    <a:pt x="9062" y="8423"/>
                    <a:pt x="8857" y="8355"/>
                  </a:cubicBezTo>
                  <a:lnTo>
                    <a:pt x="8857" y="8355"/>
                  </a:lnTo>
                  <a:cubicBezTo>
                    <a:pt x="8742" y="8332"/>
                    <a:pt x="8628" y="8286"/>
                    <a:pt x="8514" y="8263"/>
                  </a:cubicBezTo>
                  <a:lnTo>
                    <a:pt x="8514" y="8263"/>
                  </a:lnTo>
                  <a:cubicBezTo>
                    <a:pt x="8195" y="8149"/>
                    <a:pt x="7852" y="8035"/>
                    <a:pt x="7533" y="7921"/>
                  </a:cubicBezTo>
                  <a:lnTo>
                    <a:pt x="7533" y="7921"/>
                  </a:lnTo>
                  <a:cubicBezTo>
                    <a:pt x="7441" y="7898"/>
                    <a:pt x="7350" y="7853"/>
                    <a:pt x="7259" y="7830"/>
                  </a:cubicBezTo>
                  <a:lnTo>
                    <a:pt x="7259" y="7830"/>
                  </a:lnTo>
                  <a:cubicBezTo>
                    <a:pt x="6962" y="7716"/>
                    <a:pt x="6688" y="7579"/>
                    <a:pt x="6391" y="7465"/>
                  </a:cubicBezTo>
                  <a:lnTo>
                    <a:pt x="6391" y="7465"/>
                  </a:lnTo>
                  <a:cubicBezTo>
                    <a:pt x="6254" y="7396"/>
                    <a:pt x="6117" y="7328"/>
                    <a:pt x="5981" y="7282"/>
                  </a:cubicBezTo>
                  <a:lnTo>
                    <a:pt x="5981" y="7282"/>
                  </a:lnTo>
                  <a:cubicBezTo>
                    <a:pt x="5570" y="7076"/>
                    <a:pt x="5182" y="6871"/>
                    <a:pt x="4794" y="6666"/>
                  </a:cubicBezTo>
                  <a:lnTo>
                    <a:pt x="4794" y="6666"/>
                  </a:lnTo>
                  <a:cubicBezTo>
                    <a:pt x="1621" y="4817"/>
                    <a:pt x="23" y="2397"/>
                    <a:pt x="23" y="1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6182;p47">
              <a:extLst>
                <a:ext uri="{FF2B5EF4-FFF2-40B4-BE49-F238E27FC236}">
                  <a16:creationId xmlns:a16="http://schemas.microsoft.com/office/drawing/2014/main" id="{9F844294-B325-4F5A-8E3E-E2450FF527A5}"/>
                </a:ext>
              </a:extLst>
            </p:cNvPr>
            <p:cNvSpPr/>
            <p:nvPr/>
          </p:nvSpPr>
          <p:spPr>
            <a:xfrm>
              <a:off x="4273838" y="2125775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713" y="1"/>
                  </a:moveTo>
                  <a:cubicBezTo>
                    <a:pt x="13559" y="1"/>
                    <a:pt x="9450" y="914"/>
                    <a:pt x="6300" y="2740"/>
                  </a:cubicBezTo>
                  <a:cubicBezTo>
                    <a:pt x="0" y="6392"/>
                    <a:pt x="46" y="12304"/>
                    <a:pt x="6369" y="15979"/>
                  </a:cubicBezTo>
                  <a:cubicBezTo>
                    <a:pt x="9530" y="17805"/>
                    <a:pt x="13673" y="18718"/>
                    <a:pt x="17810" y="18718"/>
                  </a:cubicBezTo>
                  <a:cubicBezTo>
                    <a:pt x="21947" y="18718"/>
                    <a:pt x="26078" y="17805"/>
                    <a:pt x="29217" y="15979"/>
                  </a:cubicBezTo>
                  <a:cubicBezTo>
                    <a:pt x="35517" y="12304"/>
                    <a:pt x="35471" y="6392"/>
                    <a:pt x="29148" y="2740"/>
                  </a:cubicBezTo>
                  <a:cubicBezTo>
                    <a:pt x="25976" y="914"/>
                    <a:pt x="21844" y="1"/>
                    <a:pt x="17713" y="1"/>
                  </a:cubicBezTo>
                  <a:close/>
                </a:path>
              </a:pathLst>
            </a:custGeom>
            <a:solidFill>
              <a:srgbClr val="F9BA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" name="Google Shape;6185;p47">
              <a:extLst>
                <a:ext uri="{FF2B5EF4-FFF2-40B4-BE49-F238E27FC236}">
                  <a16:creationId xmlns:a16="http://schemas.microsoft.com/office/drawing/2014/main" id="{062BDBFC-3F7F-4019-A568-5478C96780D7}"/>
                </a:ext>
              </a:extLst>
            </p:cNvPr>
            <p:cNvSpPr/>
            <p:nvPr/>
          </p:nvSpPr>
          <p:spPr>
            <a:xfrm>
              <a:off x="4472988" y="3241375"/>
              <a:ext cx="808600" cy="359525"/>
            </a:xfrm>
            <a:custGeom>
              <a:avLst/>
              <a:gdLst/>
              <a:ahLst/>
              <a:cxnLst/>
              <a:rect l="l" t="t" r="r" b="b"/>
              <a:pathLst>
                <a:path w="32344" h="14381" extrusionOk="0">
                  <a:moveTo>
                    <a:pt x="32344" y="92"/>
                  </a:moveTo>
                  <a:lnTo>
                    <a:pt x="32344" y="97"/>
                  </a:lnTo>
                  <a:lnTo>
                    <a:pt x="32344" y="97"/>
                  </a:lnTo>
                  <a:cubicBezTo>
                    <a:pt x="32344" y="95"/>
                    <a:pt x="32344" y="93"/>
                    <a:pt x="32344" y="92"/>
                  </a:cubicBezTo>
                  <a:close/>
                  <a:moveTo>
                    <a:pt x="23" y="0"/>
                  </a:moveTo>
                  <a:lnTo>
                    <a:pt x="0" y="4976"/>
                  </a:lnTo>
                  <a:cubicBezTo>
                    <a:pt x="0" y="7396"/>
                    <a:pt x="1598" y="9815"/>
                    <a:pt x="4771" y="11641"/>
                  </a:cubicBezTo>
                  <a:cubicBezTo>
                    <a:pt x="5159" y="11869"/>
                    <a:pt x="5547" y="12075"/>
                    <a:pt x="5958" y="12257"/>
                  </a:cubicBezTo>
                  <a:cubicBezTo>
                    <a:pt x="6095" y="12326"/>
                    <a:pt x="6232" y="12394"/>
                    <a:pt x="6391" y="12463"/>
                  </a:cubicBezTo>
                  <a:cubicBezTo>
                    <a:pt x="6620" y="12554"/>
                    <a:pt x="6848" y="12668"/>
                    <a:pt x="7099" y="12760"/>
                  </a:cubicBezTo>
                  <a:cubicBezTo>
                    <a:pt x="7145" y="12782"/>
                    <a:pt x="7190" y="12805"/>
                    <a:pt x="7236" y="12805"/>
                  </a:cubicBezTo>
                  <a:cubicBezTo>
                    <a:pt x="7327" y="12851"/>
                    <a:pt x="7419" y="12874"/>
                    <a:pt x="7510" y="12919"/>
                  </a:cubicBezTo>
                  <a:cubicBezTo>
                    <a:pt x="7852" y="13034"/>
                    <a:pt x="8172" y="13148"/>
                    <a:pt x="8491" y="13262"/>
                  </a:cubicBezTo>
                  <a:cubicBezTo>
                    <a:pt x="8606" y="13285"/>
                    <a:pt x="8720" y="13330"/>
                    <a:pt x="8834" y="13353"/>
                  </a:cubicBezTo>
                  <a:cubicBezTo>
                    <a:pt x="8925" y="13376"/>
                    <a:pt x="8994" y="13399"/>
                    <a:pt x="9062" y="13422"/>
                  </a:cubicBezTo>
                  <a:cubicBezTo>
                    <a:pt x="9199" y="13467"/>
                    <a:pt x="9336" y="13490"/>
                    <a:pt x="9473" y="13536"/>
                  </a:cubicBezTo>
                  <a:cubicBezTo>
                    <a:pt x="9815" y="13627"/>
                    <a:pt x="10158" y="13695"/>
                    <a:pt x="10477" y="13787"/>
                  </a:cubicBezTo>
                  <a:cubicBezTo>
                    <a:pt x="10569" y="13787"/>
                    <a:pt x="10660" y="13832"/>
                    <a:pt x="10751" y="13832"/>
                  </a:cubicBezTo>
                  <a:cubicBezTo>
                    <a:pt x="10888" y="13878"/>
                    <a:pt x="11025" y="13878"/>
                    <a:pt x="11162" y="13924"/>
                  </a:cubicBezTo>
                  <a:cubicBezTo>
                    <a:pt x="11436" y="13969"/>
                    <a:pt x="11733" y="14015"/>
                    <a:pt x="12007" y="14061"/>
                  </a:cubicBezTo>
                  <a:cubicBezTo>
                    <a:pt x="12121" y="14084"/>
                    <a:pt x="12235" y="14106"/>
                    <a:pt x="12349" y="14129"/>
                  </a:cubicBezTo>
                  <a:cubicBezTo>
                    <a:pt x="12486" y="14129"/>
                    <a:pt x="12600" y="14152"/>
                    <a:pt x="12737" y="14175"/>
                  </a:cubicBezTo>
                  <a:cubicBezTo>
                    <a:pt x="13011" y="14198"/>
                    <a:pt x="13262" y="14220"/>
                    <a:pt x="13536" y="14243"/>
                  </a:cubicBezTo>
                  <a:cubicBezTo>
                    <a:pt x="13673" y="14266"/>
                    <a:pt x="13787" y="14289"/>
                    <a:pt x="13924" y="14289"/>
                  </a:cubicBezTo>
                  <a:cubicBezTo>
                    <a:pt x="14038" y="14312"/>
                    <a:pt x="14175" y="14312"/>
                    <a:pt x="14289" y="14312"/>
                  </a:cubicBezTo>
                  <a:cubicBezTo>
                    <a:pt x="14563" y="14335"/>
                    <a:pt x="14837" y="14357"/>
                    <a:pt x="15111" y="14357"/>
                  </a:cubicBezTo>
                  <a:cubicBezTo>
                    <a:pt x="15248" y="14357"/>
                    <a:pt x="15385" y="14380"/>
                    <a:pt x="15522" y="14380"/>
                  </a:cubicBezTo>
                  <a:lnTo>
                    <a:pt x="17165" y="14380"/>
                  </a:lnTo>
                  <a:cubicBezTo>
                    <a:pt x="17256" y="14380"/>
                    <a:pt x="17348" y="14357"/>
                    <a:pt x="17439" y="14357"/>
                  </a:cubicBezTo>
                  <a:cubicBezTo>
                    <a:pt x="17804" y="14335"/>
                    <a:pt x="18169" y="14312"/>
                    <a:pt x="18535" y="14289"/>
                  </a:cubicBezTo>
                  <a:cubicBezTo>
                    <a:pt x="18671" y="14266"/>
                    <a:pt x="18808" y="14266"/>
                    <a:pt x="18968" y="14266"/>
                  </a:cubicBezTo>
                  <a:cubicBezTo>
                    <a:pt x="19037" y="14243"/>
                    <a:pt x="19105" y="14243"/>
                    <a:pt x="19174" y="14220"/>
                  </a:cubicBezTo>
                  <a:cubicBezTo>
                    <a:pt x="19288" y="14220"/>
                    <a:pt x="19402" y="14198"/>
                    <a:pt x="19493" y="14198"/>
                  </a:cubicBezTo>
                  <a:cubicBezTo>
                    <a:pt x="19881" y="14152"/>
                    <a:pt x="20246" y="14084"/>
                    <a:pt x="20634" y="14038"/>
                  </a:cubicBezTo>
                  <a:cubicBezTo>
                    <a:pt x="20726" y="14015"/>
                    <a:pt x="20817" y="14015"/>
                    <a:pt x="20886" y="13992"/>
                  </a:cubicBezTo>
                  <a:cubicBezTo>
                    <a:pt x="20931" y="13992"/>
                    <a:pt x="20977" y="13969"/>
                    <a:pt x="21022" y="13969"/>
                  </a:cubicBezTo>
                  <a:cubicBezTo>
                    <a:pt x="21205" y="13947"/>
                    <a:pt x="21388" y="13901"/>
                    <a:pt x="21547" y="13855"/>
                  </a:cubicBezTo>
                  <a:cubicBezTo>
                    <a:pt x="21844" y="13787"/>
                    <a:pt x="22141" y="13741"/>
                    <a:pt x="22438" y="13673"/>
                  </a:cubicBezTo>
                  <a:cubicBezTo>
                    <a:pt x="22666" y="13604"/>
                    <a:pt x="22871" y="13559"/>
                    <a:pt x="23077" y="13490"/>
                  </a:cubicBezTo>
                  <a:cubicBezTo>
                    <a:pt x="23351" y="13422"/>
                    <a:pt x="23625" y="13353"/>
                    <a:pt x="23898" y="13262"/>
                  </a:cubicBezTo>
                  <a:cubicBezTo>
                    <a:pt x="23967" y="13239"/>
                    <a:pt x="24035" y="13216"/>
                    <a:pt x="24081" y="13216"/>
                  </a:cubicBezTo>
                  <a:cubicBezTo>
                    <a:pt x="24423" y="13102"/>
                    <a:pt x="24743" y="12988"/>
                    <a:pt x="25063" y="12851"/>
                  </a:cubicBezTo>
                  <a:cubicBezTo>
                    <a:pt x="25108" y="12851"/>
                    <a:pt x="25154" y="12828"/>
                    <a:pt x="25200" y="12805"/>
                  </a:cubicBezTo>
                  <a:cubicBezTo>
                    <a:pt x="25565" y="12668"/>
                    <a:pt x="25907" y="12509"/>
                    <a:pt x="26249" y="12372"/>
                  </a:cubicBezTo>
                  <a:cubicBezTo>
                    <a:pt x="26341" y="12326"/>
                    <a:pt x="26432" y="12280"/>
                    <a:pt x="26546" y="12212"/>
                  </a:cubicBezTo>
                  <a:cubicBezTo>
                    <a:pt x="26911" y="12052"/>
                    <a:pt x="27277" y="11847"/>
                    <a:pt x="27619" y="11641"/>
                  </a:cubicBezTo>
                  <a:cubicBezTo>
                    <a:pt x="27687" y="11618"/>
                    <a:pt x="27756" y="11573"/>
                    <a:pt x="27824" y="11527"/>
                  </a:cubicBezTo>
                  <a:cubicBezTo>
                    <a:pt x="27893" y="11504"/>
                    <a:pt x="27939" y="11459"/>
                    <a:pt x="28007" y="11413"/>
                  </a:cubicBezTo>
                  <a:cubicBezTo>
                    <a:pt x="28098" y="11367"/>
                    <a:pt x="28190" y="11299"/>
                    <a:pt x="28304" y="11230"/>
                  </a:cubicBezTo>
                  <a:cubicBezTo>
                    <a:pt x="28372" y="11185"/>
                    <a:pt x="28464" y="11116"/>
                    <a:pt x="28555" y="11071"/>
                  </a:cubicBezTo>
                  <a:cubicBezTo>
                    <a:pt x="28646" y="11002"/>
                    <a:pt x="28737" y="10934"/>
                    <a:pt x="28829" y="10865"/>
                  </a:cubicBezTo>
                  <a:cubicBezTo>
                    <a:pt x="28897" y="10819"/>
                    <a:pt x="28989" y="10751"/>
                    <a:pt x="29057" y="10683"/>
                  </a:cubicBezTo>
                  <a:cubicBezTo>
                    <a:pt x="29148" y="10614"/>
                    <a:pt x="29240" y="10568"/>
                    <a:pt x="29308" y="10500"/>
                  </a:cubicBezTo>
                  <a:cubicBezTo>
                    <a:pt x="29399" y="10431"/>
                    <a:pt x="29468" y="10363"/>
                    <a:pt x="29536" y="10295"/>
                  </a:cubicBezTo>
                  <a:cubicBezTo>
                    <a:pt x="29628" y="10226"/>
                    <a:pt x="29696" y="10180"/>
                    <a:pt x="29765" y="10112"/>
                  </a:cubicBezTo>
                  <a:cubicBezTo>
                    <a:pt x="29810" y="10066"/>
                    <a:pt x="29833" y="10043"/>
                    <a:pt x="29879" y="10021"/>
                  </a:cubicBezTo>
                  <a:cubicBezTo>
                    <a:pt x="29902" y="9998"/>
                    <a:pt x="29924" y="9975"/>
                    <a:pt x="29947" y="9929"/>
                  </a:cubicBezTo>
                  <a:cubicBezTo>
                    <a:pt x="30084" y="9815"/>
                    <a:pt x="30198" y="9701"/>
                    <a:pt x="30312" y="9564"/>
                  </a:cubicBezTo>
                  <a:cubicBezTo>
                    <a:pt x="30358" y="9541"/>
                    <a:pt x="30404" y="9496"/>
                    <a:pt x="30427" y="9450"/>
                  </a:cubicBezTo>
                  <a:cubicBezTo>
                    <a:pt x="30586" y="9290"/>
                    <a:pt x="30723" y="9130"/>
                    <a:pt x="30860" y="8971"/>
                  </a:cubicBezTo>
                  <a:cubicBezTo>
                    <a:pt x="30860" y="8948"/>
                    <a:pt x="30860" y="8948"/>
                    <a:pt x="30883" y="8948"/>
                  </a:cubicBezTo>
                  <a:cubicBezTo>
                    <a:pt x="30906" y="8902"/>
                    <a:pt x="30929" y="8857"/>
                    <a:pt x="30952" y="8834"/>
                  </a:cubicBezTo>
                  <a:cubicBezTo>
                    <a:pt x="31043" y="8720"/>
                    <a:pt x="31111" y="8628"/>
                    <a:pt x="31180" y="8514"/>
                  </a:cubicBezTo>
                  <a:cubicBezTo>
                    <a:pt x="31225" y="8446"/>
                    <a:pt x="31271" y="8400"/>
                    <a:pt x="31294" y="8332"/>
                  </a:cubicBezTo>
                  <a:cubicBezTo>
                    <a:pt x="31362" y="8240"/>
                    <a:pt x="31408" y="8149"/>
                    <a:pt x="31476" y="8058"/>
                  </a:cubicBezTo>
                  <a:cubicBezTo>
                    <a:pt x="31499" y="8035"/>
                    <a:pt x="31499" y="8012"/>
                    <a:pt x="31522" y="7966"/>
                  </a:cubicBezTo>
                  <a:cubicBezTo>
                    <a:pt x="31545" y="7944"/>
                    <a:pt x="31568" y="7898"/>
                    <a:pt x="31591" y="7852"/>
                  </a:cubicBezTo>
                  <a:cubicBezTo>
                    <a:pt x="31636" y="7784"/>
                    <a:pt x="31659" y="7692"/>
                    <a:pt x="31705" y="7624"/>
                  </a:cubicBezTo>
                  <a:cubicBezTo>
                    <a:pt x="31750" y="7555"/>
                    <a:pt x="31773" y="7487"/>
                    <a:pt x="31796" y="7419"/>
                  </a:cubicBezTo>
                  <a:cubicBezTo>
                    <a:pt x="31842" y="7327"/>
                    <a:pt x="31865" y="7259"/>
                    <a:pt x="31910" y="7167"/>
                  </a:cubicBezTo>
                  <a:cubicBezTo>
                    <a:pt x="31933" y="7122"/>
                    <a:pt x="31933" y="7099"/>
                    <a:pt x="31956" y="7053"/>
                  </a:cubicBezTo>
                  <a:cubicBezTo>
                    <a:pt x="31956" y="7031"/>
                    <a:pt x="31979" y="6985"/>
                    <a:pt x="31979" y="6962"/>
                  </a:cubicBezTo>
                  <a:cubicBezTo>
                    <a:pt x="32024" y="6871"/>
                    <a:pt x="32047" y="6802"/>
                    <a:pt x="32070" y="6734"/>
                  </a:cubicBezTo>
                  <a:cubicBezTo>
                    <a:pt x="32093" y="6642"/>
                    <a:pt x="32116" y="6574"/>
                    <a:pt x="32116" y="6506"/>
                  </a:cubicBezTo>
                  <a:cubicBezTo>
                    <a:pt x="32138" y="6437"/>
                    <a:pt x="32161" y="6346"/>
                    <a:pt x="32184" y="6277"/>
                  </a:cubicBezTo>
                  <a:cubicBezTo>
                    <a:pt x="32184" y="6232"/>
                    <a:pt x="32207" y="6186"/>
                    <a:pt x="32207" y="6140"/>
                  </a:cubicBezTo>
                  <a:cubicBezTo>
                    <a:pt x="32230" y="6117"/>
                    <a:pt x="32230" y="6095"/>
                    <a:pt x="32230" y="6072"/>
                  </a:cubicBezTo>
                  <a:cubicBezTo>
                    <a:pt x="32253" y="5981"/>
                    <a:pt x="32253" y="5889"/>
                    <a:pt x="32275" y="5821"/>
                  </a:cubicBezTo>
                  <a:cubicBezTo>
                    <a:pt x="32275" y="5752"/>
                    <a:pt x="32275" y="5684"/>
                    <a:pt x="32298" y="5615"/>
                  </a:cubicBezTo>
                  <a:cubicBezTo>
                    <a:pt x="32298" y="5524"/>
                    <a:pt x="32298" y="5456"/>
                    <a:pt x="32321" y="5364"/>
                  </a:cubicBezTo>
                  <a:cubicBezTo>
                    <a:pt x="32321" y="5319"/>
                    <a:pt x="32321" y="5273"/>
                    <a:pt x="32321" y="5227"/>
                  </a:cubicBezTo>
                  <a:cubicBezTo>
                    <a:pt x="32321" y="5182"/>
                    <a:pt x="32321" y="5136"/>
                    <a:pt x="32321" y="5068"/>
                  </a:cubicBezTo>
                  <a:lnTo>
                    <a:pt x="32344" y="97"/>
                  </a:lnTo>
                  <a:lnTo>
                    <a:pt x="32344" y="97"/>
                  </a:lnTo>
                  <a:cubicBezTo>
                    <a:pt x="32343" y="187"/>
                    <a:pt x="32321" y="299"/>
                    <a:pt x="32321" y="388"/>
                  </a:cubicBezTo>
                  <a:cubicBezTo>
                    <a:pt x="32321" y="457"/>
                    <a:pt x="32321" y="548"/>
                    <a:pt x="32298" y="617"/>
                  </a:cubicBezTo>
                  <a:cubicBezTo>
                    <a:pt x="32298" y="685"/>
                    <a:pt x="32298" y="776"/>
                    <a:pt x="32275" y="845"/>
                  </a:cubicBezTo>
                  <a:cubicBezTo>
                    <a:pt x="32275" y="913"/>
                    <a:pt x="32253" y="1005"/>
                    <a:pt x="32253" y="1073"/>
                  </a:cubicBezTo>
                  <a:cubicBezTo>
                    <a:pt x="32230" y="1142"/>
                    <a:pt x="32207" y="1233"/>
                    <a:pt x="32207" y="1301"/>
                  </a:cubicBezTo>
                  <a:cubicBezTo>
                    <a:pt x="32184" y="1370"/>
                    <a:pt x="32161" y="1461"/>
                    <a:pt x="32138" y="1530"/>
                  </a:cubicBezTo>
                  <a:cubicBezTo>
                    <a:pt x="32116" y="1598"/>
                    <a:pt x="32093" y="1667"/>
                    <a:pt x="32070" y="1735"/>
                  </a:cubicBezTo>
                  <a:cubicBezTo>
                    <a:pt x="32047" y="1826"/>
                    <a:pt x="32024" y="1895"/>
                    <a:pt x="32001" y="1986"/>
                  </a:cubicBezTo>
                  <a:cubicBezTo>
                    <a:pt x="31979" y="2055"/>
                    <a:pt x="31956" y="2123"/>
                    <a:pt x="31910" y="2192"/>
                  </a:cubicBezTo>
                  <a:cubicBezTo>
                    <a:pt x="31887" y="2260"/>
                    <a:pt x="31865" y="2351"/>
                    <a:pt x="31819" y="2420"/>
                  </a:cubicBezTo>
                  <a:cubicBezTo>
                    <a:pt x="31796" y="2488"/>
                    <a:pt x="31750" y="2557"/>
                    <a:pt x="31728" y="2625"/>
                  </a:cubicBezTo>
                  <a:cubicBezTo>
                    <a:pt x="31682" y="2717"/>
                    <a:pt x="31636" y="2785"/>
                    <a:pt x="31591" y="2876"/>
                  </a:cubicBezTo>
                  <a:cubicBezTo>
                    <a:pt x="31568" y="2945"/>
                    <a:pt x="31522" y="3013"/>
                    <a:pt x="31499" y="3082"/>
                  </a:cubicBezTo>
                  <a:cubicBezTo>
                    <a:pt x="31431" y="3173"/>
                    <a:pt x="31385" y="3264"/>
                    <a:pt x="31317" y="3356"/>
                  </a:cubicBezTo>
                  <a:cubicBezTo>
                    <a:pt x="31271" y="3424"/>
                    <a:pt x="31248" y="3470"/>
                    <a:pt x="31203" y="3538"/>
                  </a:cubicBezTo>
                  <a:cubicBezTo>
                    <a:pt x="31134" y="3630"/>
                    <a:pt x="31043" y="3744"/>
                    <a:pt x="30974" y="3835"/>
                  </a:cubicBezTo>
                  <a:cubicBezTo>
                    <a:pt x="30929" y="3881"/>
                    <a:pt x="30906" y="3926"/>
                    <a:pt x="30860" y="3972"/>
                  </a:cubicBezTo>
                  <a:cubicBezTo>
                    <a:pt x="30746" y="4155"/>
                    <a:pt x="30609" y="4314"/>
                    <a:pt x="30449" y="4474"/>
                  </a:cubicBezTo>
                  <a:cubicBezTo>
                    <a:pt x="30404" y="4520"/>
                    <a:pt x="30381" y="4543"/>
                    <a:pt x="30335" y="4588"/>
                  </a:cubicBezTo>
                  <a:cubicBezTo>
                    <a:pt x="30221" y="4725"/>
                    <a:pt x="30084" y="4839"/>
                    <a:pt x="29970" y="4953"/>
                  </a:cubicBezTo>
                  <a:cubicBezTo>
                    <a:pt x="29902" y="5022"/>
                    <a:pt x="29856" y="5068"/>
                    <a:pt x="29787" y="5113"/>
                  </a:cubicBezTo>
                  <a:cubicBezTo>
                    <a:pt x="29719" y="5182"/>
                    <a:pt x="29628" y="5250"/>
                    <a:pt x="29559" y="5319"/>
                  </a:cubicBezTo>
                  <a:cubicBezTo>
                    <a:pt x="29491" y="5387"/>
                    <a:pt x="29399" y="5456"/>
                    <a:pt x="29331" y="5501"/>
                  </a:cubicBezTo>
                  <a:cubicBezTo>
                    <a:pt x="29240" y="5570"/>
                    <a:pt x="29171" y="5638"/>
                    <a:pt x="29080" y="5707"/>
                  </a:cubicBezTo>
                  <a:cubicBezTo>
                    <a:pt x="29011" y="5775"/>
                    <a:pt x="28920" y="5821"/>
                    <a:pt x="28829" y="5889"/>
                  </a:cubicBezTo>
                  <a:cubicBezTo>
                    <a:pt x="28760" y="5958"/>
                    <a:pt x="28669" y="6026"/>
                    <a:pt x="28578" y="6072"/>
                  </a:cubicBezTo>
                  <a:cubicBezTo>
                    <a:pt x="28486" y="6140"/>
                    <a:pt x="28395" y="6186"/>
                    <a:pt x="28304" y="6254"/>
                  </a:cubicBezTo>
                  <a:cubicBezTo>
                    <a:pt x="28212" y="6323"/>
                    <a:pt x="28121" y="6369"/>
                    <a:pt x="28007" y="6437"/>
                  </a:cubicBezTo>
                  <a:cubicBezTo>
                    <a:pt x="27893" y="6506"/>
                    <a:pt x="27779" y="6597"/>
                    <a:pt x="27642" y="6665"/>
                  </a:cubicBezTo>
                  <a:cubicBezTo>
                    <a:pt x="27299" y="6871"/>
                    <a:pt x="26934" y="7053"/>
                    <a:pt x="26546" y="7236"/>
                  </a:cubicBezTo>
                  <a:cubicBezTo>
                    <a:pt x="26455" y="7282"/>
                    <a:pt x="26364" y="7327"/>
                    <a:pt x="26249" y="7373"/>
                  </a:cubicBezTo>
                  <a:cubicBezTo>
                    <a:pt x="25907" y="7533"/>
                    <a:pt x="25565" y="7692"/>
                    <a:pt x="25222" y="7829"/>
                  </a:cubicBezTo>
                  <a:cubicBezTo>
                    <a:pt x="25177" y="7829"/>
                    <a:pt x="25131" y="7852"/>
                    <a:pt x="25085" y="7875"/>
                  </a:cubicBezTo>
                  <a:cubicBezTo>
                    <a:pt x="24697" y="8012"/>
                    <a:pt x="24309" y="8149"/>
                    <a:pt x="23921" y="8286"/>
                  </a:cubicBezTo>
                  <a:cubicBezTo>
                    <a:pt x="23647" y="8354"/>
                    <a:pt x="23374" y="8446"/>
                    <a:pt x="23100" y="8514"/>
                  </a:cubicBezTo>
                  <a:cubicBezTo>
                    <a:pt x="22871" y="8583"/>
                    <a:pt x="22666" y="8628"/>
                    <a:pt x="22460" y="8674"/>
                  </a:cubicBezTo>
                  <a:cubicBezTo>
                    <a:pt x="22164" y="8765"/>
                    <a:pt x="21867" y="8811"/>
                    <a:pt x="21570" y="8879"/>
                  </a:cubicBezTo>
                  <a:cubicBezTo>
                    <a:pt x="21342" y="8925"/>
                    <a:pt x="21137" y="8971"/>
                    <a:pt x="20908" y="9016"/>
                  </a:cubicBezTo>
                  <a:cubicBezTo>
                    <a:pt x="20817" y="9016"/>
                    <a:pt x="20726" y="9039"/>
                    <a:pt x="20634" y="9062"/>
                  </a:cubicBezTo>
                  <a:cubicBezTo>
                    <a:pt x="20269" y="9108"/>
                    <a:pt x="19904" y="9176"/>
                    <a:pt x="19516" y="9199"/>
                  </a:cubicBezTo>
                  <a:cubicBezTo>
                    <a:pt x="19402" y="9222"/>
                    <a:pt x="19311" y="9245"/>
                    <a:pt x="19196" y="9245"/>
                  </a:cubicBezTo>
                  <a:cubicBezTo>
                    <a:pt x="18968" y="9267"/>
                    <a:pt x="18763" y="9290"/>
                    <a:pt x="18535" y="9313"/>
                  </a:cubicBezTo>
                  <a:cubicBezTo>
                    <a:pt x="18169" y="9336"/>
                    <a:pt x="17804" y="9359"/>
                    <a:pt x="17439" y="9382"/>
                  </a:cubicBezTo>
                  <a:cubicBezTo>
                    <a:pt x="17211" y="9382"/>
                    <a:pt x="16982" y="9382"/>
                    <a:pt x="16754" y="9404"/>
                  </a:cubicBezTo>
                  <a:lnTo>
                    <a:pt x="15864" y="9404"/>
                  </a:lnTo>
                  <a:cubicBezTo>
                    <a:pt x="15613" y="9404"/>
                    <a:pt x="15362" y="9382"/>
                    <a:pt x="15134" y="9382"/>
                  </a:cubicBezTo>
                  <a:cubicBezTo>
                    <a:pt x="14860" y="9359"/>
                    <a:pt x="14586" y="9359"/>
                    <a:pt x="14312" y="9336"/>
                  </a:cubicBezTo>
                  <a:cubicBezTo>
                    <a:pt x="14061" y="9313"/>
                    <a:pt x="13810" y="9290"/>
                    <a:pt x="13559" y="9267"/>
                  </a:cubicBezTo>
                  <a:cubicBezTo>
                    <a:pt x="13285" y="9245"/>
                    <a:pt x="13011" y="9222"/>
                    <a:pt x="12760" y="9176"/>
                  </a:cubicBezTo>
                  <a:cubicBezTo>
                    <a:pt x="12509" y="9153"/>
                    <a:pt x="12258" y="9108"/>
                    <a:pt x="12029" y="9085"/>
                  </a:cubicBezTo>
                  <a:cubicBezTo>
                    <a:pt x="11733" y="9039"/>
                    <a:pt x="11459" y="8993"/>
                    <a:pt x="11162" y="8925"/>
                  </a:cubicBezTo>
                  <a:cubicBezTo>
                    <a:pt x="10957" y="8879"/>
                    <a:pt x="10728" y="8834"/>
                    <a:pt x="10500" y="8788"/>
                  </a:cubicBezTo>
                  <a:cubicBezTo>
                    <a:pt x="10158" y="8720"/>
                    <a:pt x="9838" y="8628"/>
                    <a:pt x="9496" y="8560"/>
                  </a:cubicBezTo>
                  <a:cubicBezTo>
                    <a:pt x="9290" y="8491"/>
                    <a:pt x="9062" y="8446"/>
                    <a:pt x="8857" y="8377"/>
                  </a:cubicBezTo>
                  <a:cubicBezTo>
                    <a:pt x="8742" y="8354"/>
                    <a:pt x="8628" y="8309"/>
                    <a:pt x="8514" y="8263"/>
                  </a:cubicBezTo>
                  <a:cubicBezTo>
                    <a:pt x="8172" y="8172"/>
                    <a:pt x="7852" y="8058"/>
                    <a:pt x="7533" y="7944"/>
                  </a:cubicBezTo>
                  <a:cubicBezTo>
                    <a:pt x="7441" y="7898"/>
                    <a:pt x="7350" y="7875"/>
                    <a:pt x="7259" y="7829"/>
                  </a:cubicBezTo>
                  <a:cubicBezTo>
                    <a:pt x="6962" y="7715"/>
                    <a:pt x="6665" y="7601"/>
                    <a:pt x="6391" y="7464"/>
                  </a:cubicBezTo>
                  <a:cubicBezTo>
                    <a:pt x="6255" y="7419"/>
                    <a:pt x="6118" y="7350"/>
                    <a:pt x="5981" y="7282"/>
                  </a:cubicBezTo>
                  <a:cubicBezTo>
                    <a:pt x="5570" y="7099"/>
                    <a:pt x="5182" y="6894"/>
                    <a:pt x="4794" y="6665"/>
                  </a:cubicBezTo>
                  <a:cubicBezTo>
                    <a:pt x="1598" y="4839"/>
                    <a:pt x="23" y="2420"/>
                    <a:pt x="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6186;p47">
              <a:extLst>
                <a:ext uri="{FF2B5EF4-FFF2-40B4-BE49-F238E27FC236}">
                  <a16:creationId xmlns:a16="http://schemas.microsoft.com/office/drawing/2014/main" id="{C5B39A29-1FBC-4D5E-8ED8-2E2D9A2CD329}"/>
                </a:ext>
              </a:extLst>
            </p:cNvPr>
            <p:cNvSpPr/>
            <p:nvPr/>
          </p:nvSpPr>
          <p:spPr>
            <a:xfrm>
              <a:off x="4433613" y="3008550"/>
              <a:ext cx="887925" cy="467950"/>
            </a:xfrm>
            <a:custGeom>
              <a:avLst/>
              <a:gdLst/>
              <a:ahLst/>
              <a:cxnLst/>
              <a:rect l="l" t="t" r="r" b="b"/>
              <a:pathLst>
                <a:path w="35517" h="18718" extrusionOk="0">
                  <a:moveTo>
                    <a:pt x="17699" y="1"/>
                  </a:moveTo>
                  <a:cubicBezTo>
                    <a:pt x="13564" y="1"/>
                    <a:pt x="9439" y="914"/>
                    <a:pt x="6300" y="2740"/>
                  </a:cubicBezTo>
                  <a:cubicBezTo>
                    <a:pt x="0" y="6392"/>
                    <a:pt x="46" y="12326"/>
                    <a:pt x="6369" y="15978"/>
                  </a:cubicBezTo>
                  <a:cubicBezTo>
                    <a:pt x="9530" y="17804"/>
                    <a:pt x="13673" y="18717"/>
                    <a:pt x="17810" y="18717"/>
                  </a:cubicBezTo>
                  <a:cubicBezTo>
                    <a:pt x="21947" y="18717"/>
                    <a:pt x="26078" y="17804"/>
                    <a:pt x="29217" y="15978"/>
                  </a:cubicBezTo>
                  <a:cubicBezTo>
                    <a:pt x="35517" y="12326"/>
                    <a:pt x="35471" y="6392"/>
                    <a:pt x="29148" y="2740"/>
                  </a:cubicBezTo>
                  <a:cubicBezTo>
                    <a:pt x="25976" y="914"/>
                    <a:pt x="21833" y="1"/>
                    <a:pt x="1769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4" name="Google Shape;6192;p47">
              <a:extLst>
                <a:ext uri="{FF2B5EF4-FFF2-40B4-BE49-F238E27FC236}">
                  <a16:creationId xmlns:a16="http://schemas.microsoft.com/office/drawing/2014/main" id="{5318AB25-51C1-463A-90A1-774C96CFB5FD}"/>
                </a:ext>
              </a:extLst>
            </p:cNvPr>
            <p:cNvSpPr/>
            <p:nvPr/>
          </p:nvSpPr>
          <p:spPr>
            <a:xfrm>
              <a:off x="3876663" y="4226275"/>
              <a:ext cx="445700" cy="198050"/>
            </a:xfrm>
            <a:custGeom>
              <a:avLst/>
              <a:gdLst/>
              <a:ahLst/>
              <a:cxnLst/>
              <a:rect l="l" t="t" r="r" b="b"/>
              <a:pathLst>
                <a:path w="17828" h="7922" extrusionOk="0">
                  <a:moveTo>
                    <a:pt x="1" y="2740"/>
                  </a:moveTo>
                  <a:cubicBezTo>
                    <a:pt x="1" y="4064"/>
                    <a:pt x="868" y="5387"/>
                    <a:pt x="2626" y="6415"/>
                  </a:cubicBezTo>
                  <a:lnTo>
                    <a:pt x="2626" y="6415"/>
                  </a:lnTo>
                  <a:cubicBezTo>
                    <a:pt x="2831" y="6529"/>
                    <a:pt x="3060" y="6643"/>
                    <a:pt x="3288" y="6757"/>
                  </a:cubicBezTo>
                  <a:lnTo>
                    <a:pt x="3288" y="6757"/>
                  </a:lnTo>
                  <a:cubicBezTo>
                    <a:pt x="3356" y="6780"/>
                    <a:pt x="3448" y="6803"/>
                    <a:pt x="3516" y="6848"/>
                  </a:cubicBezTo>
                  <a:lnTo>
                    <a:pt x="3516" y="6848"/>
                  </a:lnTo>
                  <a:cubicBezTo>
                    <a:pt x="3653" y="6917"/>
                    <a:pt x="3790" y="6962"/>
                    <a:pt x="3927" y="7031"/>
                  </a:cubicBezTo>
                  <a:lnTo>
                    <a:pt x="3927" y="7031"/>
                  </a:lnTo>
                  <a:cubicBezTo>
                    <a:pt x="3950" y="7031"/>
                    <a:pt x="3973" y="7031"/>
                    <a:pt x="3995" y="7054"/>
                  </a:cubicBezTo>
                  <a:lnTo>
                    <a:pt x="3995" y="7054"/>
                  </a:lnTo>
                  <a:cubicBezTo>
                    <a:pt x="4041" y="7077"/>
                    <a:pt x="4087" y="7077"/>
                    <a:pt x="4132" y="7099"/>
                  </a:cubicBezTo>
                  <a:lnTo>
                    <a:pt x="4132" y="7099"/>
                  </a:lnTo>
                  <a:cubicBezTo>
                    <a:pt x="4315" y="7168"/>
                    <a:pt x="4498" y="7236"/>
                    <a:pt x="4680" y="7282"/>
                  </a:cubicBezTo>
                  <a:lnTo>
                    <a:pt x="4680" y="7282"/>
                  </a:lnTo>
                  <a:cubicBezTo>
                    <a:pt x="4749" y="7305"/>
                    <a:pt x="4817" y="7328"/>
                    <a:pt x="4863" y="7350"/>
                  </a:cubicBezTo>
                  <a:lnTo>
                    <a:pt x="4863" y="7350"/>
                  </a:lnTo>
                  <a:cubicBezTo>
                    <a:pt x="4908" y="7350"/>
                    <a:pt x="4954" y="7373"/>
                    <a:pt x="5000" y="7396"/>
                  </a:cubicBezTo>
                  <a:lnTo>
                    <a:pt x="5000" y="7396"/>
                  </a:lnTo>
                  <a:cubicBezTo>
                    <a:pt x="5068" y="7419"/>
                    <a:pt x="5159" y="7419"/>
                    <a:pt x="5228" y="7442"/>
                  </a:cubicBezTo>
                  <a:lnTo>
                    <a:pt x="5228" y="7442"/>
                  </a:lnTo>
                  <a:cubicBezTo>
                    <a:pt x="5411" y="7487"/>
                    <a:pt x="5593" y="7533"/>
                    <a:pt x="5776" y="7579"/>
                  </a:cubicBezTo>
                  <a:lnTo>
                    <a:pt x="5776" y="7579"/>
                  </a:lnTo>
                  <a:cubicBezTo>
                    <a:pt x="5821" y="7579"/>
                    <a:pt x="5867" y="7602"/>
                    <a:pt x="5936" y="7624"/>
                  </a:cubicBezTo>
                  <a:lnTo>
                    <a:pt x="5936" y="7624"/>
                  </a:lnTo>
                  <a:cubicBezTo>
                    <a:pt x="6004" y="7624"/>
                    <a:pt x="6072" y="7647"/>
                    <a:pt x="6141" y="7647"/>
                  </a:cubicBezTo>
                  <a:lnTo>
                    <a:pt x="6141" y="7647"/>
                  </a:lnTo>
                  <a:cubicBezTo>
                    <a:pt x="6301" y="7693"/>
                    <a:pt x="6461" y="7716"/>
                    <a:pt x="6620" y="7738"/>
                  </a:cubicBezTo>
                  <a:lnTo>
                    <a:pt x="6620" y="7738"/>
                  </a:lnTo>
                  <a:cubicBezTo>
                    <a:pt x="6689" y="7738"/>
                    <a:pt x="6734" y="7761"/>
                    <a:pt x="6803" y="7761"/>
                  </a:cubicBezTo>
                  <a:lnTo>
                    <a:pt x="6803" y="7761"/>
                  </a:lnTo>
                  <a:cubicBezTo>
                    <a:pt x="6871" y="7784"/>
                    <a:pt x="6940" y="7784"/>
                    <a:pt x="7008" y="7784"/>
                  </a:cubicBezTo>
                  <a:lnTo>
                    <a:pt x="7008" y="7784"/>
                  </a:lnTo>
                  <a:cubicBezTo>
                    <a:pt x="7168" y="7807"/>
                    <a:pt x="7305" y="7830"/>
                    <a:pt x="7465" y="7830"/>
                  </a:cubicBezTo>
                  <a:lnTo>
                    <a:pt x="7465" y="7830"/>
                  </a:lnTo>
                  <a:cubicBezTo>
                    <a:pt x="7533" y="7853"/>
                    <a:pt x="7602" y="7853"/>
                    <a:pt x="7670" y="7875"/>
                  </a:cubicBezTo>
                  <a:lnTo>
                    <a:pt x="7670" y="7875"/>
                  </a:lnTo>
                  <a:cubicBezTo>
                    <a:pt x="7739" y="7875"/>
                    <a:pt x="7807" y="7875"/>
                    <a:pt x="7876" y="7875"/>
                  </a:cubicBezTo>
                  <a:lnTo>
                    <a:pt x="7876" y="7875"/>
                  </a:lnTo>
                  <a:cubicBezTo>
                    <a:pt x="8013" y="7875"/>
                    <a:pt x="8172" y="7898"/>
                    <a:pt x="8332" y="7898"/>
                  </a:cubicBezTo>
                  <a:lnTo>
                    <a:pt x="8332" y="7898"/>
                  </a:lnTo>
                  <a:cubicBezTo>
                    <a:pt x="8401" y="7898"/>
                    <a:pt x="8469" y="7921"/>
                    <a:pt x="8560" y="7921"/>
                  </a:cubicBezTo>
                  <a:lnTo>
                    <a:pt x="8560" y="7921"/>
                  </a:lnTo>
                  <a:cubicBezTo>
                    <a:pt x="8583" y="7921"/>
                    <a:pt x="8629" y="7921"/>
                    <a:pt x="8652" y="7921"/>
                  </a:cubicBezTo>
                  <a:lnTo>
                    <a:pt x="8652" y="7921"/>
                  </a:lnTo>
                  <a:cubicBezTo>
                    <a:pt x="8675" y="7921"/>
                    <a:pt x="8697" y="7921"/>
                    <a:pt x="8743" y="7921"/>
                  </a:cubicBezTo>
                  <a:lnTo>
                    <a:pt x="8743" y="7921"/>
                  </a:lnTo>
                  <a:cubicBezTo>
                    <a:pt x="8903" y="7921"/>
                    <a:pt x="9063" y="7921"/>
                    <a:pt x="9222" y="7898"/>
                  </a:cubicBezTo>
                  <a:lnTo>
                    <a:pt x="9222" y="7898"/>
                  </a:lnTo>
                  <a:cubicBezTo>
                    <a:pt x="9245" y="7898"/>
                    <a:pt x="9291" y="7898"/>
                    <a:pt x="9314" y="7898"/>
                  </a:cubicBezTo>
                  <a:lnTo>
                    <a:pt x="9314" y="7898"/>
                  </a:lnTo>
                  <a:cubicBezTo>
                    <a:pt x="9359" y="7898"/>
                    <a:pt x="9405" y="7898"/>
                    <a:pt x="9473" y="7898"/>
                  </a:cubicBezTo>
                  <a:lnTo>
                    <a:pt x="9473" y="7898"/>
                  </a:lnTo>
                  <a:cubicBezTo>
                    <a:pt x="9519" y="7898"/>
                    <a:pt x="9565" y="7898"/>
                    <a:pt x="9610" y="7898"/>
                  </a:cubicBezTo>
                  <a:lnTo>
                    <a:pt x="9610" y="7898"/>
                  </a:lnTo>
                  <a:cubicBezTo>
                    <a:pt x="9816" y="7898"/>
                    <a:pt x="9998" y="7875"/>
                    <a:pt x="10204" y="7853"/>
                  </a:cubicBezTo>
                  <a:lnTo>
                    <a:pt x="10204" y="7853"/>
                  </a:lnTo>
                  <a:cubicBezTo>
                    <a:pt x="10295" y="7853"/>
                    <a:pt x="10364" y="7853"/>
                    <a:pt x="10455" y="7853"/>
                  </a:cubicBezTo>
                  <a:lnTo>
                    <a:pt x="10455" y="7853"/>
                  </a:lnTo>
                  <a:cubicBezTo>
                    <a:pt x="10478" y="7830"/>
                    <a:pt x="10523" y="7830"/>
                    <a:pt x="10569" y="7830"/>
                  </a:cubicBezTo>
                  <a:lnTo>
                    <a:pt x="10569" y="7830"/>
                  </a:lnTo>
                  <a:cubicBezTo>
                    <a:pt x="10638" y="7830"/>
                    <a:pt x="10683" y="7807"/>
                    <a:pt x="10752" y="7807"/>
                  </a:cubicBezTo>
                  <a:lnTo>
                    <a:pt x="10752" y="7807"/>
                  </a:lnTo>
                  <a:cubicBezTo>
                    <a:pt x="10957" y="7784"/>
                    <a:pt x="11163" y="7761"/>
                    <a:pt x="11368" y="7716"/>
                  </a:cubicBezTo>
                  <a:lnTo>
                    <a:pt x="11368" y="7716"/>
                  </a:lnTo>
                  <a:cubicBezTo>
                    <a:pt x="11414" y="7716"/>
                    <a:pt x="11459" y="7693"/>
                    <a:pt x="11505" y="7693"/>
                  </a:cubicBezTo>
                  <a:lnTo>
                    <a:pt x="11505" y="7693"/>
                  </a:lnTo>
                  <a:cubicBezTo>
                    <a:pt x="11528" y="7693"/>
                    <a:pt x="11551" y="7693"/>
                    <a:pt x="11596" y="7693"/>
                  </a:cubicBezTo>
                  <a:lnTo>
                    <a:pt x="11596" y="7693"/>
                  </a:lnTo>
                  <a:cubicBezTo>
                    <a:pt x="11688" y="7670"/>
                    <a:pt x="11779" y="7647"/>
                    <a:pt x="11870" y="7624"/>
                  </a:cubicBezTo>
                  <a:lnTo>
                    <a:pt x="11870" y="7624"/>
                  </a:lnTo>
                  <a:cubicBezTo>
                    <a:pt x="12030" y="7579"/>
                    <a:pt x="12212" y="7556"/>
                    <a:pt x="12372" y="7510"/>
                  </a:cubicBezTo>
                  <a:lnTo>
                    <a:pt x="12372" y="7510"/>
                  </a:lnTo>
                  <a:cubicBezTo>
                    <a:pt x="12486" y="7487"/>
                    <a:pt x="12601" y="7465"/>
                    <a:pt x="12715" y="7419"/>
                  </a:cubicBezTo>
                  <a:lnTo>
                    <a:pt x="12715" y="7419"/>
                  </a:lnTo>
                  <a:cubicBezTo>
                    <a:pt x="12874" y="7373"/>
                    <a:pt x="13011" y="7350"/>
                    <a:pt x="13171" y="7282"/>
                  </a:cubicBezTo>
                  <a:lnTo>
                    <a:pt x="13171" y="7282"/>
                  </a:lnTo>
                  <a:cubicBezTo>
                    <a:pt x="13194" y="7282"/>
                    <a:pt x="13240" y="7282"/>
                    <a:pt x="13262" y="7259"/>
                  </a:cubicBezTo>
                  <a:lnTo>
                    <a:pt x="13262" y="7259"/>
                  </a:lnTo>
                  <a:cubicBezTo>
                    <a:pt x="13445" y="7214"/>
                    <a:pt x="13628" y="7145"/>
                    <a:pt x="13810" y="7077"/>
                  </a:cubicBezTo>
                  <a:lnTo>
                    <a:pt x="13810" y="7077"/>
                  </a:lnTo>
                  <a:cubicBezTo>
                    <a:pt x="13833" y="7054"/>
                    <a:pt x="13856" y="7054"/>
                    <a:pt x="13879" y="7031"/>
                  </a:cubicBezTo>
                  <a:lnTo>
                    <a:pt x="13879" y="7031"/>
                  </a:lnTo>
                  <a:cubicBezTo>
                    <a:pt x="14084" y="6962"/>
                    <a:pt x="14267" y="6894"/>
                    <a:pt x="14449" y="6803"/>
                  </a:cubicBezTo>
                  <a:lnTo>
                    <a:pt x="14449" y="6803"/>
                  </a:lnTo>
                  <a:cubicBezTo>
                    <a:pt x="14518" y="6780"/>
                    <a:pt x="14563" y="6757"/>
                    <a:pt x="14632" y="6711"/>
                  </a:cubicBezTo>
                  <a:lnTo>
                    <a:pt x="14632" y="6711"/>
                  </a:lnTo>
                  <a:cubicBezTo>
                    <a:pt x="14837" y="6620"/>
                    <a:pt x="15020" y="6529"/>
                    <a:pt x="15225" y="6415"/>
                  </a:cubicBezTo>
                  <a:lnTo>
                    <a:pt x="15225" y="6415"/>
                  </a:lnTo>
                  <a:cubicBezTo>
                    <a:pt x="15248" y="6392"/>
                    <a:pt x="15294" y="6369"/>
                    <a:pt x="15340" y="6346"/>
                  </a:cubicBezTo>
                  <a:lnTo>
                    <a:pt x="15340" y="6346"/>
                  </a:lnTo>
                  <a:cubicBezTo>
                    <a:pt x="15362" y="6323"/>
                    <a:pt x="15385" y="6300"/>
                    <a:pt x="15431" y="6278"/>
                  </a:cubicBezTo>
                  <a:lnTo>
                    <a:pt x="15431" y="6278"/>
                  </a:lnTo>
                  <a:cubicBezTo>
                    <a:pt x="15477" y="6255"/>
                    <a:pt x="15545" y="6209"/>
                    <a:pt x="15591" y="6186"/>
                  </a:cubicBezTo>
                  <a:lnTo>
                    <a:pt x="15591" y="6186"/>
                  </a:lnTo>
                  <a:cubicBezTo>
                    <a:pt x="15636" y="6141"/>
                    <a:pt x="15682" y="6118"/>
                    <a:pt x="15728" y="6072"/>
                  </a:cubicBezTo>
                  <a:lnTo>
                    <a:pt x="15728" y="6072"/>
                  </a:lnTo>
                  <a:cubicBezTo>
                    <a:pt x="15773" y="6049"/>
                    <a:pt x="15842" y="6004"/>
                    <a:pt x="15887" y="5981"/>
                  </a:cubicBezTo>
                  <a:lnTo>
                    <a:pt x="15887" y="5981"/>
                  </a:lnTo>
                  <a:cubicBezTo>
                    <a:pt x="15933" y="5935"/>
                    <a:pt x="15979" y="5912"/>
                    <a:pt x="16024" y="5867"/>
                  </a:cubicBezTo>
                  <a:lnTo>
                    <a:pt x="16024" y="5867"/>
                  </a:lnTo>
                  <a:cubicBezTo>
                    <a:pt x="16070" y="5844"/>
                    <a:pt x="16116" y="5798"/>
                    <a:pt x="16161" y="5776"/>
                  </a:cubicBezTo>
                  <a:lnTo>
                    <a:pt x="16161" y="5776"/>
                  </a:lnTo>
                  <a:cubicBezTo>
                    <a:pt x="16184" y="5730"/>
                    <a:pt x="16230" y="5707"/>
                    <a:pt x="16275" y="5661"/>
                  </a:cubicBezTo>
                  <a:lnTo>
                    <a:pt x="16275" y="5661"/>
                  </a:lnTo>
                  <a:cubicBezTo>
                    <a:pt x="16321" y="5639"/>
                    <a:pt x="16367" y="5593"/>
                    <a:pt x="16412" y="5547"/>
                  </a:cubicBezTo>
                  <a:lnTo>
                    <a:pt x="16412" y="5547"/>
                  </a:lnTo>
                  <a:cubicBezTo>
                    <a:pt x="16412" y="5547"/>
                    <a:pt x="16435" y="5524"/>
                    <a:pt x="16458" y="5502"/>
                  </a:cubicBezTo>
                  <a:lnTo>
                    <a:pt x="16458" y="5502"/>
                  </a:lnTo>
                  <a:cubicBezTo>
                    <a:pt x="16481" y="5502"/>
                    <a:pt x="16481" y="5479"/>
                    <a:pt x="16504" y="5456"/>
                  </a:cubicBezTo>
                  <a:lnTo>
                    <a:pt x="16504" y="5456"/>
                  </a:lnTo>
                  <a:cubicBezTo>
                    <a:pt x="16572" y="5387"/>
                    <a:pt x="16641" y="5319"/>
                    <a:pt x="16709" y="5273"/>
                  </a:cubicBezTo>
                  <a:lnTo>
                    <a:pt x="16709" y="5273"/>
                  </a:lnTo>
                  <a:cubicBezTo>
                    <a:pt x="16732" y="5251"/>
                    <a:pt x="16755" y="5228"/>
                    <a:pt x="16778" y="5205"/>
                  </a:cubicBezTo>
                  <a:lnTo>
                    <a:pt x="16778" y="5205"/>
                  </a:lnTo>
                  <a:cubicBezTo>
                    <a:pt x="16846" y="5114"/>
                    <a:pt x="16937" y="5022"/>
                    <a:pt x="17006" y="4931"/>
                  </a:cubicBezTo>
                  <a:lnTo>
                    <a:pt x="17006" y="4931"/>
                  </a:lnTo>
                  <a:cubicBezTo>
                    <a:pt x="17006" y="4931"/>
                    <a:pt x="17006" y="4908"/>
                    <a:pt x="17006" y="4908"/>
                  </a:cubicBezTo>
                  <a:lnTo>
                    <a:pt x="17006" y="4908"/>
                  </a:lnTo>
                  <a:cubicBezTo>
                    <a:pt x="17029" y="4885"/>
                    <a:pt x="17051" y="4863"/>
                    <a:pt x="17051" y="4840"/>
                  </a:cubicBezTo>
                  <a:lnTo>
                    <a:pt x="17051" y="4840"/>
                  </a:lnTo>
                  <a:cubicBezTo>
                    <a:pt x="17097" y="4794"/>
                    <a:pt x="17143" y="4726"/>
                    <a:pt x="17188" y="4680"/>
                  </a:cubicBezTo>
                  <a:lnTo>
                    <a:pt x="17188" y="4680"/>
                  </a:lnTo>
                  <a:cubicBezTo>
                    <a:pt x="17211" y="4657"/>
                    <a:pt x="17234" y="4611"/>
                    <a:pt x="17234" y="4589"/>
                  </a:cubicBezTo>
                  <a:lnTo>
                    <a:pt x="17234" y="4589"/>
                  </a:lnTo>
                  <a:cubicBezTo>
                    <a:pt x="17280" y="4520"/>
                    <a:pt x="17303" y="4474"/>
                    <a:pt x="17348" y="4429"/>
                  </a:cubicBezTo>
                  <a:lnTo>
                    <a:pt x="17348" y="4429"/>
                  </a:lnTo>
                  <a:cubicBezTo>
                    <a:pt x="17348" y="4406"/>
                    <a:pt x="17371" y="4406"/>
                    <a:pt x="17371" y="4383"/>
                  </a:cubicBezTo>
                  <a:lnTo>
                    <a:pt x="17371" y="4383"/>
                  </a:lnTo>
                  <a:cubicBezTo>
                    <a:pt x="17371" y="4360"/>
                    <a:pt x="17394" y="4338"/>
                    <a:pt x="17394" y="4315"/>
                  </a:cubicBezTo>
                  <a:lnTo>
                    <a:pt x="17394" y="4315"/>
                  </a:lnTo>
                  <a:cubicBezTo>
                    <a:pt x="17417" y="4269"/>
                    <a:pt x="17439" y="4223"/>
                    <a:pt x="17462" y="4178"/>
                  </a:cubicBezTo>
                  <a:lnTo>
                    <a:pt x="17462" y="4178"/>
                  </a:lnTo>
                  <a:cubicBezTo>
                    <a:pt x="17485" y="4155"/>
                    <a:pt x="17508" y="4109"/>
                    <a:pt x="17531" y="4064"/>
                  </a:cubicBezTo>
                  <a:lnTo>
                    <a:pt x="17531" y="4064"/>
                  </a:lnTo>
                  <a:cubicBezTo>
                    <a:pt x="17554" y="4018"/>
                    <a:pt x="17554" y="3972"/>
                    <a:pt x="17576" y="3927"/>
                  </a:cubicBezTo>
                  <a:lnTo>
                    <a:pt x="17576" y="3927"/>
                  </a:lnTo>
                  <a:cubicBezTo>
                    <a:pt x="17576" y="3927"/>
                    <a:pt x="17599" y="3904"/>
                    <a:pt x="17599" y="3881"/>
                  </a:cubicBezTo>
                  <a:lnTo>
                    <a:pt x="17599" y="3881"/>
                  </a:lnTo>
                  <a:cubicBezTo>
                    <a:pt x="17622" y="3858"/>
                    <a:pt x="17622" y="3835"/>
                    <a:pt x="17622" y="3813"/>
                  </a:cubicBezTo>
                  <a:lnTo>
                    <a:pt x="17622" y="3813"/>
                  </a:lnTo>
                  <a:cubicBezTo>
                    <a:pt x="17645" y="3767"/>
                    <a:pt x="17645" y="3744"/>
                    <a:pt x="17668" y="3698"/>
                  </a:cubicBezTo>
                  <a:lnTo>
                    <a:pt x="17668" y="3698"/>
                  </a:lnTo>
                  <a:cubicBezTo>
                    <a:pt x="17668" y="3653"/>
                    <a:pt x="17691" y="3607"/>
                    <a:pt x="17691" y="3584"/>
                  </a:cubicBezTo>
                  <a:lnTo>
                    <a:pt x="17691" y="3584"/>
                  </a:lnTo>
                  <a:cubicBezTo>
                    <a:pt x="17713" y="3539"/>
                    <a:pt x="17713" y="3493"/>
                    <a:pt x="17736" y="3447"/>
                  </a:cubicBezTo>
                  <a:lnTo>
                    <a:pt x="17736" y="3447"/>
                  </a:lnTo>
                  <a:cubicBezTo>
                    <a:pt x="17736" y="3425"/>
                    <a:pt x="17736" y="3402"/>
                    <a:pt x="17759" y="3379"/>
                  </a:cubicBezTo>
                  <a:lnTo>
                    <a:pt x="17759" y="3379"/>
                  </a:lnTo>
                  <a:cubicBezTo>
                    <a:pt x="17759" y="3356"/>
                    <a:pt x="17759" y="3333"/>
                    <a:pt x="17759" y="3333"/>
                  </a:cubicBezTo>
                  <a:lnTo>
                    <a:pt x="17759" y="3333"/>
                  </a:lnTo>
                  <a:cubicBezTo>
                    <a:pt x="17759" y="3288"/>
                    <a:pt x="17782" y="3242"/>
                    <a:pt x="17782" y="3196"/>
                  </a:cubicBezTo>
                  <a:lnTo>
                    <a:pt x="17782" y="3196"/>
                  </a:lnTo>
                  <a:cubicBezTo>
                    <a:pt x="17782" y="3151"/>
                    <a:pt x="17782" y="3105"/>
                    <a:pt x="17782" y="3082"/>
                  </a:cubicBezTo>
                  <a:lnTo>
                    <a:pt x="17782" y="3082"/>
                  </a:lnTo>
                  <a:cubicBezTo>
                    <a:pt x="17805" y="3036"/>
                    <a:pt x="17805" y="2991"/>
                    <a:pt x="17805" y="2945"/>
                  </a:cubicBezTo>
                  <a:lnTo>
                    <a:pt x="17805" y="2945"/>
                  </a:lnTo>
                  <a:cubicBezTo>
                    <a:pt x="17805" y="2922"/>
                    <a:pt x="17805" y="2900"/>
                    <a:pt x="17805" y="2854"/>
                  </a:cubicBezTo>
                  <a:lnTo>
                    <a:pt x="17805" y="2854"/>
                  </a:lnTo>
                  <a:cubicBezTo>
                    <a:pt x="17805" y="2831"/>
                    <a:pt x="17805" y="2808"/>
                    <a:pt x="17805" y="2785"/>
                  </a:cubicBezTo>
                  <a:lnTo>
                    <a:pt x="17805" y="2785"/>
                  </a:lnTo>
                  <a:lnTo>
                    <a:pt x="17828" y="46"/>
                  </a:lnTo>
                  <a:cubicBezTo>
                    <a:pt x="17805" y="92"/>
                    <a:pt x="17805" y="138"/>
                    <a:pt x="17805" y="206"/>
                  </a:cubicBezTo>
                  <a:lnTo>
                    <a:pt x="17805" y="206"/>
                  </a:lnTo>
                  <a:cubicBezTo>
                    <a:pt x="17805" y="252"/>
                    <a:pt x="17805" y="297"/>
                    <a:pt x="17805" y="343"/>
                  </a:cubicBezTo>
                  <a:lnTo>
                    <a:pt x="17805" y="343"/>
                  </a:lnTo>
                  <a:cubicBezTo>
                    <a:pt x="17805" y="366"/>
                    <a:pt x="17782" y="412"/>
                    <a:pt x="17782" y="457"/>
                  </a:cubicBezTo>
                  <a:lnTo>
                    <a:pt x="17782" y="457"/>
                  </a:lnTo>
                  <a:cubicBezTo>
                    <a:pt x="17782" y="503"/>
                    <a:pt x="17782" y="549"/>
                    <a:pt x="17759" y="571"/>
                  </a:cubicBezTo>
                  <a:lnTo>
                    <a:pt x="17759" y="571"/>
                  </a:lnTo>
                  <a:cubicBezTo>
                    <a:pt x="17759" y="617"/>
                    <a:pt x="17759" y="663"/>
                    <a:pt x="17736" y="708"/>
                  </a:cubicBezTo>
                  <a:lnTo>
                    <a:pt x="17736" y="708"/>
                  </a:lnTo>
                  <a:cubicBezTo>
                    <a:pt x="17736" y="754"/>
                    <a:pt x="17713" y="777"/>
                    <a:pt x="17713" y="822"/>
                  </a:cubicBezTo>
                  <a:lnTo>
                    <a:pt x="17713" y="822"/>
                  </a:lnTo>
                  <a:cubicBezTo>
                    <a:pt x="17691" y="868"/>
                    <a:pt x="17691" y="914"/>
                    <a:pt x="17668" y="959"/>
                  </a:cubicBezTo>
                  <a:lnTo>
                    <a:pt x="17668" y="959"/>
                  </a:lnTo>
                  <a:cubicBezTo>
                    <a:pt x="17668" y="982"/>
                    <a:pt x="17645" y="1028"/>
                    <a:pt x="17622" y="1074"/>
                  </a:cubicBezTo>
                  <a:lnTo>
                    <a:pt x="17622" y="1074"/>
                  </a:lnTo>
                  <a:cubicBezTo>
                    <a:pt x="17622" y="1119"/>
                    <a:pt x="17599" y="1165"/>
                    <a:pt x="17576" y="1188"/>
                  </a:cubicBezTo>
                  <a:lnTo>
                    <a:pt x="17576" y="1188"/>
                  </a:lnTo>
                  <a:cubicBezTo>
                    <a:pt x="17576" y="1233"/>
                    <a:pt x="17554" y="1279"/>
                    <a:pt x="17531" y="1325"/>
                  </a:cubicBezTo>
                  <a:lnTo>
                    <a:pt x="17531" y="1325"/>
                  </a:lnTo>
                  <a:cubicBezTo>
                    <a:pt x="17508" y="1370"/>
                    <a:pt x="17485" y="1393"/>
                    <a:pt x="17485" y="1439"/>
                  </a:cubicBezTo>
                  <a:lnTo>
                    <a:pt x="17485" y="1439"/>
                  </a:lnTo>
                  <a:cubicBezTo>
                    <a:pt x="17462" y="1484"/>
                    <a:pt x="17439" y="1530"/>
                    <a:pt x="17417" y="1576"/>
                  </a:cubicBezTo>
                  <a:lnTo>
                    <a:pt x="17417" y="1576"/>
                  </a:lnTo>
                  <a:cubicBezTo>
                    <a:pt x="17394" y="1598"/>
                    <a:pt x="17371" y="1644"/>
                    <a:pt x="17348" y="1690"/>
                  </a:cubicBezTo>
                  <a:lnTo>
                    <a:pt x="17348" y="1690"/>
                  </a:lnTo>
                  <a:cubicBezTo>
                    <a:pt x="17325" y="1735"/>
                    <a:pt x="17280" y="1781"/>
                    <a:pt x="17257" y="1827"/>
                  </a:cubicBezTo>
                  <a:lnTo>
                    <a:pt x="17257" y="1827"/>
                  </a:lnTo>
                  <a:cubicBezTo>
                    <a:pt x="17234" y="1872"/>
                    <a:pt x="17211" y="1895"/>
                    <a:pt x="17188" y="1941"/>
                  </a:cubicBezTo>
                  <a:lnTo>
                    <a:pt x="17188" y="1941"/>
                  </a:lnTo>
                  <a:cubicBezTo>
                    <a:pt x="17143" y="1987"/>
                    <a:pt x="17097" y="2055"/>
                    <a:pt x="17074" y="2101"/>
                  </a:cubicBezTo>
                  <a:lnTo>
                    <a:pt x="17074" y="2101"/>
                  </a:lnTo>
                  <a:cubicBezTo>
                    <a:pt x="17051" y="2123"/>
                    <a:pt x="17029" y="2146"/>
                    <a:pt x="17006" y="2192"/>
                  </a:cubicBezTo>
                  <a:lnTo>
                    <a:pt x="17006" y="2192"/>
                  </a:lnTo>
                  <a:cubicBezTo>
                    <a:pt x="16937" y="2260"/>
                    <a:pt x="16869" y="2352"/>
                    <a:pt x="16778" y="2443"/>
                  </a:cubicBezTo>
                  <a:lnTo>
                    <a:pt x="16778" y="2443"/>
                  </a:lnTo>
                  <a:cubicBezTo>
                    <a:pt x="16755" y="2466"/>
                    <a:pt x="16732" y="2489"/>
                    <a:pt x="16709" y="2512"/>
                  </a:cubicBezTo>
                  <a:lnTo>
                    <a:pt x="16709" y="2512"/>
                  </a:lnTo>
                  <a:cubicBezTo>
                    <a:pt x="16641" y="2580"/>
                    <a:pt x="16572" y="2648"/>
                    <a:pt x="16504" y="2717"/>
                  </a:cubicBezTo>
                  <a:lnTo>
                    <a:pt x="16504" y="2717"/>
                  </a:lnTo>
                  <a:cubicBezTo>
                    <a:pt x="16481" y="2740"/>
                    <a:pt x="16435" y="2785"/>
                    <a:pt x="16412" y="2808"/>
                  </a:cubicBezTo>
                  <a:lnTo>
                    <a:pt x="16412" y="2808"/>
                  </a:lnTo>
                  <a:cubicBezTo>
                    <a:pt x="16367" y="2854"/>
                    <a:pt x="16321" y="2877"/>
                    <a:pt x="16275" y="2922"/>
                  </a:cubicBezTo>
                  <a:lnTo>
                    <a:pt x="16275" y="2922"/>
                  </a:lnTo>
                  <a:cubicBezTo>
                    <a:pt x="16253" y="2945"/>
                    <a:pt x="16207" y="2991"/>
                    <a:pt x="16161" y="3014"/>
                  </a:cubicBezTo>
                  <a:lnTo>
                    <a:pt x="16161" y="3014"/>
                  </a:lnTo>
                  <a:cubicBezTo>
                    <a:pt x="16116" y="3059"/>
                    <a:pt x="16070" y="3105"/>
                    <a:pt x="16024" y="3128"/>
                  </a:cubicBezTo>
                  <a:lnTo>
                    <a:pt x="16024" y="3128"/>
                  </a:lnTo>
                  <a:cubicBezTo>
                    <a:pt x="15979" y="3173"/>
                    <a:pt x="15933" y="3196"/>
                    <a:pt x="15887" y="3242"/>
                  </a:cubicBezTo>
                  <a:lnTo>
                    <a:pt x="15887" y="3242"/>
                  </a:lnTo>
                  <a:cubicBezTo>
                    <a:pt x="15842" y="3265"/>
                    <a:pt x="15796" y="3310"/>
                    <a:pt x="15750" y="3333"/>
                  </a:cubicBezTo>
                  <a:lnTo>
                    <a:pt x="15750" y="3333"/>
                  </a:lnTo>
                  <a:cubicBezTo>
                    <a:pt x="15682" y="3379"/>
                    <a:pt x="15636" y="3402"/>
                    <a:pt x="15591" y="3425"/>
                  </a:cubicBezTo>
                  <a:lnTo>
                    <a:pt x="15591" y="3425"/>
                  </a:lnTo>
                  <a:cubicBezTo>
                    <a:pt x="15545" y="3470"/>
                    <a:pt x="15499" y="3493"/>
                    <a:pt x="15431" y="3539"/>
                  </a:cubicBezTo>
                  <a:lnTo>
                    <a:pt x="15431" y="3539"/>
                  </a:lnTo>
                  <a:cubicBezTo>
                    <a:pt x="15362" y="3584"/>
                    <a:pt x="15294" y="3630"/>
                    <a:pt x="15225" y="3653"/>
                  </a:cubicBezTo>
                  <a:lnTo>
                    <a:pt x="15225" y="3653"/>
                  </a:lnTo>
                  <a:cubicBezTo>
                    <a:pt x="15043" y="3767"/>
                    <a:pt x="14837" y="3881"/>
                    <a:pt x="14632" y="3972"/>
                  </a:cubicBezTo>
                  <a:lnTo>
                    <a:pt x="14632" y="3972"/>
                  </a:lnTo>
                  <a:cubicBezTo>
                    <a:pt x="14563" y="3995"/>
                    <a:pt x="14518" y="4018"/>
                    <a:pt x="14472" y="4064"/>
                  </a:cubicBezTo>
                  <a:lnTo>
                    <a:pt x="14472" y="4064"/>
                  </a:lnTo>
                  <a:cubicBezTo>
                    <a:pt x="14290" y="4132"/>
                    <a:pt x="14084" y="4223"/>
                    <a:pt x="13902" y="4292"/>
                  </a:cubicBezTo>
                  <a:lnTo>
                    <a:pt x="13902" y="4292"/>
                  </a:lnTo>
                  <a:cubicBezTo>
                    <a:pt x="13879" y="4315"/>
                    <a:pt x="13856" y="4315"/>
                    <a:pt x="13810" y="4338"/>
                  </a:cubicBezTo>
                  <a:lnTo>
                    <a:pt x="13810" y="4338"/>
                  </a:lnTo>
                  <a:cubicBezTo>
                    <a:pt x="13605" y="4406"/>
                    <a:pt x="13399" y="4474"/>
                    <a:pt x="13171" y="4543"/>
                  </a:cubicBezTo>
                  <a:lnTo>
                    <a:pt x="13171" y="4543"/>
                  </a:lnTo>
                  <a:cubicBezTo>
                    <a:pt x="13034" y="4589"/>
                    <a:pt x="12874" y="4634"/>
                    <a:pt x="12715" y="4680"/>
                  </a:cubicBezTo>
                  <a:lnTo>
                    <a:pt x="12715" y="4680"/>
                  </a:lnTo>
                  <a:cubicBezTo>
                    <a:pt x="12601" y="4703"/>
                    <a:pt x="12486" y="4748"/>
                    <a:pt x="12372" y="4771"/>
                  </a:cubicBezTo>
                  <a:lnTo>
                    <a:pt x="12372" y="4771"/>
                  </a:lnTo>
                  <a:cubicBezTo>
                    <a:pt x="12212" y="4817"/>
                    <a:pt x="12053" y="4840"/>
                    <a:pt x="11870" y="4885"/>
                  </a:cubicBezTo>
                  <a:lnTo>
                    <a:pt x="11870" y="4885"/>
                  </a:lnTo>
                  <a:cubicBezTo>
                    <a:pt x="11756" y="4908"/>
                    <a:pt x="11642" y="4931"/>
                    <a:pt x="11528" y="4954"/>
                  </a:cubicBezTo>
                  <a:lnTo>
                    <a:pt x="11528" y="4954"/>
                  </a:lnTo>
                  <a:cubicBezTo>
                    <a:pt x="11482" y="4954"/>
                    <a:pt x="11414" y="4977"/>
                    <a:pt x="11368" y="4977"/>
                  </a:cubicBezTo>
                  <a:lnTo>
                    <a:pt x="11368" y="4977"/>
                  </a:lnTo>
                  <a:cubicBezTo>
                    <a:pt x="11163" y="4999"/>
                    <a:pt x="10957" y="5045"/>
                    <a:pt x="10752" y="5068"/>
                  </a:cubicBezTo>
                  <a:lnTo>
                    <a:pt x="10752" y="5068"/>
                  </a:lnTo>
                  <a:cubicBezTo>
                    <a:pt x="10683" y="5068"/>
                    <a:pt x="10638" y="5068"/>
                    <a:pt x="10569" y="5091"/>
                  </a:cubicBezTo>
                  <a:lnTo>
                    <a:pt x="10569" y="5091"/>
                  </a:lnTo>
                  <a:cubicBezTo>
                    <a:pt x="10455" y="5091"/>
                    <a:pt x="10341" y="5114"/>
                    <a:pt x="10204" y="5114"/>
                  </a:cubicBezTo>
                  <a:lnTo>
                    <a:pt x="10204" y="5114"/>
                  </a:lnTo>
                  <a:cubicBezTo>
                    <a:pt x="10021" y="5136"/>
                    <a:pt x="9816" y="5136"/>
                    <a:pt x="9610" y="5159"/>
                  </a:cubicBezTo>
                  <a:lnTo>
                    <a:pt x="9610" y="5159"/>
                  </a:lnTo>
                  <a:cubicBezTo>
                    <a:pt x="9496" y="5159"/>
                    <a:pt x="9359" y="5159"/>
                    <a:pt x="9222" y="5159"/>
                  </a:cubicBezTo>
                  <a:lnTo>
                    <a:pt x="9222" y="5159"/>
                  </a:lnTo>
                  <a:cubicBezTo>
                    <a:pt x="9063" y="5159"/>
                    <a:pt x="8903" y="5159"/>
                    <a:pt x="8743" y="5159"/>
                  </a:cubicBezTo>
                  <a:lnTo>
                    <a:pt x="8743" y="5159"/>
                  </a:lnTo>
                  <a:cubicBezTo>
                    <a:pt x="8606" y="5159"/>
                    <a:pt x="8469" y="5159"/>
                    <a:pt x="8332" y="5159"/>
                  </a:cubicBezTo>
                  <a:lnTo>
                    <a:pt x="8332" y="5159"/>
                  </a:lnTo>
                  <a:cubicBezTo>
                    <a:pt x="8172" y="5159"/>
                    <a:pt x="8035" y="5136"/>
                    <a:pt x="7876" y="5136"/>
                  </a:cubicBezTo>
                  <a:lnTo>
                    <a:pt x="7876" y="5136"/>
                  </a:lnTo>
                  <a:cubicBezTo>
                    <a:pt x="7739" y="5114"/>
                    <a:pt x="7602" y="5114"/>
                    <a:pt x="7465" y="5091"/>
                  </a:cubicBezTo>
                  <a:lnTo>
                    <a:pt x="7465" y="5091"/>
                  </a:lnTo>
                  <a:cubicBezTo>
                    <a:pt x="7328" y="5091"/>
                    <a:pt x="7168" y="5068"/>
                    <a:pt x="7031" y="5045"/>
                  </a:cubicBezTo>
                  <a:lnTo>
                    <a:pt x="7031" y="5045"/>
                  </a:lnTo>
                  <a:cubicBezTo>
                    <a:pt x="6894" y="5022"/>
                    <a:pt x="6757" y="5022"/>
                    <a:pt x="6620" y="4999"/>
                  </a:cubicBezTo>
                  <a:lnTo>
                    <a:pt x="6620" y="4999"/>
                  </a:lnTo>
                  <a:cubicBezTo>
                    <a:pt x="6461" y="4977"/>
                    <a:pt x="6301" y="4931"/>
                    <a:pt x="6164" y="4908"/>
                  </a:cubicBezTo>
                  <a:lnTo>
                    <a:pt x="6164" y="4908"/>
                  </a:lnTo>
                  <a:cubicBezTo>
                    <a:pt x="6027" y="4885"/>
                    <a:pt x="5913" y="4863"/>
                    <a:pt x="5776" y="4840"/>
                  </a:cubicBezTo>
                  <a:lnTo>
                    <a:pt x="5776" y="4840"/>
                  </a:lnTo>
                  <a:cubicBezTo>
                    <a:pt x="5593" y="4794"/>
                    <a:pt x="5411" y="4748"/>
                    <a:pt x="5228" y="4703"/>
                  </a:cubicBezTo>
                  <a:lnTo>
                    <a:pt x="5228" y="4703"/>
                  </a:lnTo>
                  <a:cubicBezTo>
                    <a:pt x="5114" y="4657"/>
                    <a:pt x="5000" y="4634"/>
                    <a:pt x="4886" y="4611"/>
                  </a:cubicBezTo>
                  <a:lnTo>
                    <a:pt x="4886" y="4611"/>
                  </a:lnTo>
                  <a:cubicBezTo>
                    <a:pt x="4817" y="4589"/>
                    <a:pt x="4749" y="4566"/>
                    <a:pt x="4703" y="4543"/>
                  </a:cubicBezTo>
                  <a:lnTo>
                    <a:pt x="4703" y="4543"/>
                  </a:lnTo>
                  <a:cubicBezTo>
                    <a:pt x="4520" y="4497"/>
                    <a:pt x="4338" y="4429"/>
                    <a:pt x="4155" y="4360"/>
                  </a:cubicBezTo>
                  <a:lnTo>
                    <a:pt x="4155" y="4360"/>
                  </a:lnTo>
                  <a:cubicBezTo>
                    <a:pt x="4109" y="4338"/>
                    <a:pt x="4041" y="4315"/>
                    <a:pt x="3995" y="4315"/>
                  </a:cubicBezTo>
                  <a:lnTo>
                    <a:pt x="3995" y="4315"/>
                  </a:lnTo>
                  <a:cubicBezTo>
                    <a:pt x="3836" y="4246"/>
                    <a:pt x="3676" y="4178"/>
                    <a:pt x="3516" y="4109"/>
                  </a:cubicBezTo>
                  <a:lnTo>
                    <a:pt x="3516" y="4109"/>
                  </a:lnTo>
                  <a:cubicBezTo>
                    <a:pt x="3448" y="4064"/>
                    <a:pt x="3379" y="4041"/>
                    <a:pt x="3288" y="3995"/>
                  </a:cubicBezTo>
                  <a:lnTo>
                    <a:pt x="3288" y="3995"/>
                  </a:lnTo>
                  <a:cubicBezTo>
                    <a:pt x="3060" y="3904"/>
                    <a:pt x="2854" y="3790"/>
                    <a:pt x="2649" y="3653"/>
                  </a:cubicBezTo>
                  <a:lnTo>
                    <a:pt x="2649" y="3653"/>
                  </a:lnTo>
                  <a:cubicBezTo>
                    <a:pt x="891" y="2648"/>
                    <a:pt x="1" y="1325"/>
                    <a:pt x="24" y="1"/>
                  </a:cubicBezTo>
                  <a:lnTo>
                    <a:pt x="2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6193;p47">
              <a:extLst>
                <a:ext uri="{FF2B5EF4-FFF2-40B4-BE49-F238E27FC236}">
                  <a16:creationId xmlns:a16="http://schemas.microsoft.com/office/drawing/2014/main" id="{180C3E53-250F-47DA-A103-8D5C76CD8EB5}"/>
                </a:ext>
              </a:extLst>
            </p:cNvPr>
            <p:cNvSpPr/>
            <p:nvPr/>
          </p:nvSpPr>
          <p:spPr>
            <a:xfrm>
              <a:off x="3854988" y="4097900"/>
              <a:ext cx="489049" cy="257800"/>
            </a:xfrm>
            <a:custGeom>
              <a:avLst/>
              <a:gdLst/>
              <a:ahLst/>
              <a:cxnLst/>
              <a:rect l="l" t="t" r="r" b="b"/>
              <a:pathLst>
                <a:path w="19562" h="10312" extrusionOk="0">
                  <a:moveTo>
                    <a:pt x="9747" y="0"/>
                  </a:moveTo>
                  <a:cubicBezTo>
                    <a:pt x="7464" y="0"/>
                    <a:pt x="5205" y="502"/>
                    <a:pt x="3470" y="1507"/>
                  </a:cubicBezTo>
                  <a:cubicBezTo>
                    <a:pt x="1" y="3515"/>
                    <a:pt x="23" y="6779"/>
                    <a:pt x="3516" y="8788"/>
                  </a:cubicBezTo>
                  <a:cubicBezTo>
                    <a:pt x="5250" y="9803"/>
                    <a:pt x="7527" y="10311"/>
                    <a:pt x="9804" y="10311"/>
                  </a:cubicBezTo>
                  <a:cubicBezTo>
                    <a:pt x="12081" y="10311"/>
                    <a:pt x="14358" y="9803"/>
                    <a:pt x="16092" y="8788"/>
                  </a:cubicBezTo>
                  <a:cubicBezTo>
                    <a:pt x="19562" y="6779"/>
                    <a:pt x="19539" y="3515"/>
                    <a:pt x="16047" y="1507"/>
                  </a:cubicBezTo>
                  <a:cubicBezTo>
                    <a:pt x="14312" y="502"/>
                    <a:pt x="12030" y="0"/>
                    <a:pt x="9747" y="0"/>
                  </a:cubicBezTo>
                  <a:close/>
                </a:path>
              </a:pathLst>
            </a:custGeom>
            <a:solidFill>
              <a:srgbClr val="4646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7" name="Google Shape;6195;p47">
              <a:extLst>
                <a:ext uri="{FF2B5EF4-FFF2-40B4-BE49-F238E27FC236}">
                  <a16:creationId xmlns:a16="http://schemas.microsoft.com/office/drawing/2014/main" id="{C102DC81-490F-4406-B47C-02A4A609506F}"/>
                </a:ext>
              </a:extLst>
            </p:cNvPr>
            <p:cNvSpPr/>
            <p:nvPr/>
          </p:nvSpPr>
          <p:spPr>
            <a:xfrm>
              <a:off x="5202813" y="3483900"/>
              <a:ext cx="445125" cy="198600"/>
            </a:xfrm>
            <a:custGeom>
              <a:avLst/>
              <a:gdLst/>
              <a:ahLst/>
              <a:cxnLst/>
              <a:rect l="l" t="t" r="r" b="b"/>
              <a:pathLst>
                <a:path w="17805" h="7944" extrusionOk="0">
                  <a:moveTo>
                    <a:pt x="1" y="2762"/>
                  </a:moveTo>
                  <a:cubicBezTo>
                    <a:pt x="1" y="4086"/>
                    <a:pt x="868" y="5410"/>
                    <a:pt x="2626" y="6437"/>
                  </a:cubicBezTo>
                  <a:lnTo>
                    <a:pt x="2626" y="6437"/>
                  </a:lnTo>
                  <a:cubicBezTo>
                    <a:pt x="2831" y="6551"/>
                    <a:pt x="3060" y="6665"/>
                    <a:pt x="3265" y="6756"/>
                  </a:cubicBezTo>
                  <a:lnTo>
                    <a:pt x="3265" y="6756"/>
                  </a:lnTo>
                  <a:cubicBezTo>
                    <a:pt x="3356" y="6802"/>
                    <a:pt x="3425" y="6825"/>
                    <a:pt x="3516" y="6870"/>
                  </a:cubicBezTo>
                  <a:lnTo>
                    <a:pt x="3516" y="6870"/>
                  </a:lnTo>
                  <a:cubicBezTo>
                    <a:pt x="3630" y="6916"/>
                    <a:pt x="3767" y="6985"/>
                    <a:pt x="3904" y="7053"/>
                  </a:cubicBezTo>
                  <a:lnTo>
                    <a:pt x="3904" y="7053"/>
                  </a:lnTo>
                  <a:cubicBezTo>
                    <a:pt x="3927" y="7053"/>
                    <a:pt x="3950" y="7053"/>
                    <a:pt x="3973" y="7076"/>
                  </a:cubicBezTo>
                  <a:lnTo>
                    <a:pt x="3973" y="7076"/>
                  </a:lnTo>
                  <a:cubicBezTo>
                    <a:pt x="4041" y="7099"/>
                    <a:pt x="4087" y="7099"/>
                    <a:pt x="4132" y="7122"/>
                  </a:cubicBezTo>
                  <a:lnTo>
                    <a:pt x="4132" y="7122"/>
                  </a:lnTo>
                  <a:cubicBezTo>
                    <a:pt x="4315" y="7190"/>
                    <a:pt x="4498" y="7258"/>
                    <a:pt x="4680" y="7304"/>
                  </a:cubicBezTo>
                  <a:lnTo>
                    <a:pt x="4680" y="7304"/>
                  </a:lnTo>
                  <a:cubicBezTo>
                    <a:pt x="4749" y="7327"/>
                    <a:pt x="4794" y="7350"/>
                    <a:pt x="4863" y="7373"/>
                  </a:cubicBezTo>
                  <a:lnTo>
                    <a:pt x="4863" y="7373"/>
                  </a:lnTo>
                  <a:cubicBezTo>
                    <a:pt x="4908" y="7373"/>
                    <a:pt x="4954" y="7395"/>
                    <a:pt x="4977" y="7418"/>
                  </a:cubicBezTo>
                  <a:lnTo>
                    <a:pt x="4977" y="7418"/>
                  </a:lnTo>
                  <a:cubicBezTo>
                    <a:pt x="5068" y="7418"/>
                    <a:pt x="5137" y="7441"/>
                    <a:pt x="5205" y="7464"/>
                  </a:cubicBezTo>
                  <a:lnTo>
                    <a:pt x="5205" y="7464"/>
                  </a:lnTo>
                  <a:cubicBezTo>
                    <a:pt x="5388" y="7510"/>
                    <a:pt x="5593" y="7555"/>
                    <a:pt x="5776" y="7601"/>
                  </a:cubicBezTo>
                  <a:lnTo>
                    <a:pt x="5776" y="7601"/>
                  </a:lnTo>
                  <a:cubicBezTo>
                    <a:pt x="5821" y="7601"/>
                    <a:pt x="5867" y="7624"/>
                    <a:pt x="5913" y="7624"/>
                  </a:cubicBezTo>
                  <a:lnTo>
                    <a:pt x="5913" y="7624"/>
                  </a:lnTo>
                  <a:cubicBezTo>
                    <a:pt x="5981" y="7647"/>
                    <a:pt x="6072" y="7669"/>
                    <a:pt x="6141" y="7669"/>
                  </a:cubicBezTo>
                  <a:lnTo>
                    <a:pt x="6141" y="7669"/>
                  </a:lnTo>
                  <a:cubicBezTo>
                    <a:pt x="6301" y="7692"/>
                    <a:pt x="6461" y="7738"/>
                    <a:pt x="6620" y="7761"/>
                  </a:cubicBezTo>
                  <a:lnTo>
                    <a:pt x="6620" y="7761"/>
                  </a:lnTo>
                  <a:cubicBezTo>
                    <a:pt x="6666" y="7761"/>
                    <a:pt x="6734" y="7783"/>
                    <a:pt x="6803" y="7783"/>
                  </a:cubicBezTo>
                  <a:lnTo>
                    <a:pt x="6803" y="7783"/>
                  </a:lnTo>
                  <a:cubicBezTo>
                    <a:pt x="6871" y="7806"/>
                    <a:pt x="6940" y="7806"/>
                    <a:pt x="7008" y="7806"/>
                  </a:cubicBezTo>
                  <a:lnTo>
                    <a:pt x="7008" y="7806"/>
                  </a:lnTo>
                  <a:cubicBezTo>
                    <a:pt x="7145" y="7829"/>
                    <a:pt x="7305" y="7852"/>
                    <a:pt x="7442" y="7852"/>
                  </a:cubicBezTo>
                  <a:lnTo>
                    <a:pt x="7442" y="7852"/>
                  </a:lnTo>
                  <a:cubicBezTo>
                    <a:pt x="7533" y="7875"/>
                    <a:pt x="7602" y="7875"/>
                    <a:pt x="7670" y="7875"/>
                  </a:cubicBezTo>
                  <a:lnTo>
                    <a:pt x="7670" y="7875"/>
                  </a:lnTo>
                  <a:cubicBezTo>
                    <a:pt x="7739" y="7898"/>
                    <a:pt x="7807" y="7898"/>
                    <a:pt x="7853" y="7898"/>
                  </a:cubicBezTo>
                  <a:lnTo>
                    <a:pt x="7853" y="7898"/>
                  </a:lnTo>
                  <a:cubicBezTo>
                    <a:pt x="8013" y="7898"/>
                    <a:pt x="8172" y="7920"/>
                    <a:pt x="8309" y="7920"/>
                  </a:cubicBezTo>
                  <a:lnTo>
                    <a:pt x="8309" y="7920"/>
                  </a:lnTo>
                  <a:cubicBezTo>
                    <a:pt x="8401" y="7920"/>
                    <a:pt x="8469" y="7920"/>
                    <a:pt x="8538" y="7943"/>
                  </a:cubicBezTo>
                  <a:lnTo>
                    <a:pt x="8538" y="7943"/>
                  </a:lnTo>
                  <a:cubicBezTo>
                    <a:pt x="8583" y="7943"/>
                    <a:pt x="8606" y="7943"/>
                    <a:pt x="8629" y="7943"/>
                  </a:cubicBezTo>
                  <a:lnTo>
                    <a:pt x="8629" y="7943"/>
                  </a:lnTo>
                  <a:cubicBezTo>
                    <a:pt x="8675" y="7920"/>
                    <a:pt x="8697" y="7920"/>
                    <a:pt x="8720" y="7920"/>
                  </a:cubicBezTo>
                  <a:lnTo>
                    <a:pt x="8720" y="7920"/>
                  </a:lnTo>
                  <a:cubicBezTo>
                    <a:pt x="8880" y="7943"/>
                    <a:pt x="9040" y="7943"/>
                    <a:pt x="9222" y="7920"/>
                  </a:cubicBezTo>
                  <a:lnTo>
                    <a:pt x="9222" y="7920"/>
                  </a:lnTo>
                  <a:cubicBezTo>
                    <a:pt x="9245" y="7920"/>
                    <a:pt x="9268" y="7920"/>
                    <a:pt x="9314" y="7920"/>
                  </a:cubicBezTo>
                  <a:lnTo>
                    <a:pt x="9314" y="7920"/>
                  </a:lnTo>
                  <a:cubicBezTo>
                    <a:pt x="9359" y="7920"/>
                    <a:pt x="9405" y="7920"/>
                    <a:pt x="9451" y="7920"/>
                  </a:cubicBezTo>
                  <a:lnTo>
                    <a:pt x="9451" y="7920"/>
                  </a:lnTo>
                  <a:cubicBezTo>
                    <a:pt x="9496" y="7920"/>
                    <a:pt x="9542" y="7920"/>
                    <a:pt x="9588" y="7920"/>
                  </a:cubicBezTo>
                  <a:lnTo>
                    <a:pt x="9588" y="7920"/>
                  </a:lnTo>
                  <a:cubicBezTo>
                    <a:pt x="9793" y="7920"/>
                    <a:pt x="9998" y="7898"/>
                    <a:pt x="10204" y="7875"/>
                  </a:cubicBezTo>
                  <a:lnTo>
                    <a:pt x="10204" y="7875"/>
                  </a:lnTo>
                  <a:cubicBezTo>
                    <a:pt x="10272" y="7875"/>
                    <a:pt x="10364" y="7875"/>
                    <a:pt x="10432" y="7852"/>
                  </a:cubicBezTo>
                  <a:lnTo>
                    <a:pt x="10432" y="7852"/>
                  </a:lnTo>
                  <a:cubicBezTo>
                    <a:pt x="10478" y="7852"/>
                    <a:pt x="10523" y="7852"/>
                    <a:pt x="10546" y="7852"/>
                  </a:cubicBezTo>
                  <a:lnTo>
                    <a:pt x="10546" y="7852"/>
                  </a:lnTo>
                  <a:cubicBezTo>
                    <a:pt x="10615" y="7852"/>
                    <a:pt x="10683" y="7829"/>
                    <a:pt x="10729" y="7829"/>
                  </a:cubicBezTo>
                  <a:lnTo>
                    <a:pt x="10729" y="7829"/>
                  </a:lnTo>
                  <a:cubicBezTo>
                    <a:pt x="10934" y="7806"/>
                    <a:pt x="11140" y="7783"/>
                    <a:pt x="11345" y="7738"/>
                  </a:cubicBezTo>
                  <a:lnTo>
                    <a:pt x="11345" y="7738"/>
                  </a:lnTo>
                  <a:cubicBezTo>
                    <a:pt x="11414" y="7738"/>
                    <a:pt x="11459" y="7715"/>
                    <a:pt x="11505" y="7715"/>
                  </a:cubicBezTo>
                  <a:lnTo>
                    <a:pt x="11505" y="7715"/>
                  </a:lnTo>
                  <a:cubicBezTo>
                    <a:pt x="11528" y="7715"/>
                    <a:pt x="11551" y="7715"/>
                    <a:pt x="11573" y="7715"/>
                  </a:cubicBezTo>
                  <a:lnTo>
                    <a:pt x="11573" y="7715"/>
                  </a:lnTo>
                  <a:cubicBezTo>
                    <a:pt x="11665" y="7692"/>
                    <a:pt x="11756" y="7669"/>
                    <a:pt x="11870" y="7647"/>
                  </a:cubicBezTo>
                  <a:lnTo>
                    <a:pt x="11870" y="7647"/>
                  </a:lnTo>
                  <a:cubicBezTo>
                    <a:pt x="12030" y="7601"/>
                    <a:pt x="12190" y="7578"/>
                    <a:pt x="12349" y="7532"/>
                  </a:cubicBezTo>
                  <a:lnTo>
                    <a:pt x="12349" y="7532"/>
                  </a:lnTo>
                  <a:cubicBezTo>
                    <a:pt x="12464" y="7510"/>
                    <a:pt x="12578" y="7464"/>
                    <a:pt x="12715" y="7441"/>
                  </a:cubicBezTo>
                  <a:lnTo>
                    <a:pt x="12715" y="7441"/>
                  </a:lnTo>
                  <a:cubicBezTo>
                    <a:pt x="12852" y="7395"/>
                    <a:pt x="13011" y="7350"/>
                    <a:pt x="13171" y="7304"/>
                  </a:cubicBezTo>
                  <a:lnTo>
                    <a:pt x="13171" y="7304"/>
                  </a:lnTo>
                  <a:cubicBezTo>
                    <a:pt x="13194" y="7304"/>
                    <a:pt x="13240" y="7304"/>
                    <a:pt x="13262" y="7281"/>
                  </a:cubicBezTo>
                  <a:lnTo>
                    <a:pt x="13262" y="7281"/>
                  </a:lnTo>
                  <a:cubicBezTo>
                    <a:pt x="13445" y="7236"/>
                    <a:pt x="13628" y="7167"/>
                    <a:pt x="13810" y="7099"/>
                  </a:cubicBezTo>
                  <a:lnTo>
                    <a:pt x="13810" y="7099"/>
                  </a:lnTo>
                  <a:cubicBezTo>
                    <a:pt x="13833" y="7076"/>
                    <a:pt x="13856" y="7076"/>
                    <a:pt x="13879" y="7053"/>
                  </a:cubicBezTo>
                  <a:lnTo>
                    <a:pt x="13879" y="7053"/>
                  </a:lnTo>
                  <a:cubicBezTo>
                    <a:pt x="14061" y="6985"/>
                    <a:pt x="14267" y="6916"/>
                    <a:pt x="14449" y="6825"/>
                  </a:cubicBezTo>
                  <a:lnTo>
                    <a:pt x="14449" y="6825"/>
                  </a:lnTo>
                  <a:cubicBezTo>
                    <a:pt x="14495" y="6802"/>
                    <a:pt x="14564" y="6779"/>
                    <a:pt x="14609" y="6734"/>
                  </a:cubicBezTo>
                  <a:lnTo>
                    <a:pt x="14609" y="6734"/>
                  </a:lnTo>
                  <a:cubicBezTo>
                    <a:pt x="14815" y="6642"/>
                    <a:pt x="15020" y="6528"/>
                    <a:pt x="15203" y="6437"/>
                  </a:cubicBezTo>
                  <a:lnTo>
                    <a:pt x="15203" y="6437"/>
                  </a:lnTo>
                  <a:cubicBezTo>
                    <a:pt x="15248" y="6414"/>
                    <a:pt x="15294" y="6391"/>
                    <a:pt x="15317" y="6368"/>
                  </a:cubicBezTo>
                  <a:lnTo>
                    <a:pt x="15317" y="6368"/>
                  </a:lnTo>
                  <a:cubicBezTo>
                    <a:pt x="15362" y="6345"/>
                    <a:pt x="15385" y="6323"/>
                    <a:pt x="15408" y="6300"/>
                  </a:cubicBezTo>
                  <a:lnTo>
                    <a:pt x="15408" y="6300"/>
                  </a:lnTo>
                  <a:cubicBezTo>
                    <a:pt x="15477" y="6277"/>
                    <a:pt x="15522" y="6231"/>
                    <a:pt x="15591" y="6209"/>
                  </a:cubicBezTo>
                  <a:lnTo>
                    <a:pt x="15591" y="6209"/>
                  </a:lnTo>
                  <a:cubicBezTo>
                    <a:pt x="15636" y="6163"/>
                    <a:pt x="15682" y="6140"/>
                    <a:pt x="15728" y="6094"/>
                  </a:cubicBezTo>
                  <a:lnTo>
                    <a:pt x="15728" y="6094"/>
                  </a:lnTo>
                  <a:cubicBezTo>
                    <a:pt x="15773" y="6072"/>
                    <a:pt x="15819" y="6026"/>
                    <a:pt x="15865" y="6003"/>
                  </a:cubicBezTo>
                  <a:lnTo>
                    <a:pt x="15865" y="6003"/>
                  </a:lnTo>
                  <a:cubicBezTo>
                    <a:pt x="15910" y="5957"/>
                    <a:pt x="15956" y="5935"/>
                    <a:pt x="16001" y="5889"/>
                  </a:cubicBezTo>
                  <a:lnTo>
                    <a:pt x="16001" y="5889"/>
                  </a:lnTo>
                  <a:cubicBezTo>
                    <a:pt x="16047" y="5866"/>
                    <a:pt x="16093" y="5821"/>
                    <a:pt x="16138" y="5798"/>
                  </a:cubicBezTo>
                  <a:lnTo>
                    <a:pt x="16138" y="5798"/>
                  </a:lnTo>
                  <a:cubicBezTo>
                    <a:pt x="16184" y="5752"/>
                    <a:pt x="16230" y="5729"/>
                    <a:pt x="16275" y="5684"/>
                  </a:cubicBezTo>
                  <a:lnTo>
                    <a:pt x="16275" y="5684"/>
                  </a:lnTo>
                  <a:cubicBezTo>
                    <a:pt x="16321" y="5638"/>
                    <a:pt x="16344" y="5615"/>
                    <a:pt x="16390" y="5569"/>
                  </a:cubicBezTo>
                  <a:lnTo>
                    <a:pt x="16390" y="5569"/>
                  </a:lnTo>
                  <a:cubicBezTo>
                    <a:pt x="16412" y="5569"/>
                    <a:pt x="16435" y="5547"/>
                    <a:pt x="16458" y="5524"/>
                  </a:cubicBezTo>
                  <a:lnTo>
                    <a:pt x="16458" y="5524"/>
                  </a:lnTo>
                  <a:cubicBezTo>
                    <a:pt x="16458" y="5524"/>
                    <a:pt x="16481" y="5501"/>
                    <a:pt x="16504" y="5478"/>
                  </a:cubicBezTo>
                  <a:lnTo>
                    <a:pt x="16504" y="5478"/>
                  </a:lnTo>
                  <a:cubicBezTo>
                    <a:pt x="16572" y="5410"/>
                    <a:pt x="16641" y="5341"/>
                    <a:pt x="16686" y="5273"/>
                  </a:cubicBezTo>
                  <a:lnTo>
                    <a:pt x="16686" y="5273"/>
                  </a:lnTo>
                  <a:cubicBezTo>
                    <a:pt x="16709" y="5250"/>
                    <a:pt x="16732" y="5227"/>
                    <a:pt x="16755" y="5204"/>
                  </a:cubicBezTo>
                  <a:lnTo>
                    <a:pt x="16755" y="5204"/>
                  </a:lnTo>
                  <a:cubicBezTo>
                    <a:pt x="16846" y="5136"/>
                    <a:pt x="16915" y="5044"/>
                    <a:pt x="16983" y="4953"/>
                  </a:cubicBezTo>
                  <a:lnTo>
                    <a:pt x="16983" y="4953"/>
                  </a:lnTo>
                  <a:cubicBezTo>
                    <a:pt x="16983" y="4930"/>
                    <a:pt x="17006" y="4930"/>
                    <a:pt x="17006" y="4930"/>
                  </a:cubicBezTo>
                  <a:lnTo>
                    <a:pt x="17006" y="4930"/>
                  </a:lnTo>
                  <a:cubicBezTo>
                    <a:pt x="17006" y="4907"/>
                    <a:pt x="17029" y="4885"/>
                    <a:pt x="17051" y="4862"/>
                  </a:cubicBezTo>
                  <a:lnTo>
                    <a:pt x="17051" y="4862"/>
                  </a:lnTo>
                  <a:cubicBezTo>
                    <a:pt x="17097" y="4816"/>
                    <a:pt x="17143" y="4748"/>
                    <a:pt x="17166" y="4702"/>
                  </a:cubicBezTo>
                  <a:lnTo>
                    <a:pt x="17166" y="4702"/>
                  </a:lnTo>
                  <a:cubicBezTo>
                    <a:pt x="17188" y="4656"/>
                    <a:pt x="17211" y="4634"/>
                    <a:pt x="17234" y="4611"/>
                  </a:cubicBezTo>
                  <a:lnTo>
                    <a:pt x="17234" y="4611"/>
                  </a:lnTo>
                  <a:cubicBezTo>
                    <a:pt x="17280" y="4542"/>
                    <a:pt x="17303" y="4497"/>
                    <a:pt x="17325" y="4451"/>
                  </a:cubicBezTo>
                  <a:lnTo>
                    <a:pt x="17325" y="4451"/>
                  </a:lnTo>
                  <a:cubicBezTo>
                    <a:pt x="17348" y="4428"/>
                    <a:pt x="17348" y="4405"/>
                    <a:pt x="17348" y="4405"/>
                  </a:cubicBezTo>
                  <a:lnTo>
                    <a:pt x="17348" y="4405"/>
                  </a:lnTo>
                  <a:cubicBezTo>
                    <a:pt x="17371" y="4383"/>
                    <a:pt x="17371" y="4360"/>
                    <a:pt x="17394" y="4337"/>
                  </a:cubicBezTo>
                  <a:lnTo>
                    <a:pt x="17394" y="4337"/>
                  </a:lnTo>
                  <a:cubicBezTo>
                    <a:pt x="17417" y="4291"/>
                    <a:pt x="17439" y="4246"/>
                    <a:pt x="17462" y="4200"/>
                  </a:cubicBezTo>
                  <a:lnTo>
                    <a:pt x="17462" y="4200"/>
                  </a:lnTo>
                  <a:cubicBezTo>
                    <a:pt x="17485" y="4177"/>
                    <a:pt x="17508" y="4131"/>
                    <a:pt x="17508" y="4086"/>
                  </a:cubicBezTo>
                  <a:lnTo>
                    <a:pt x="17508" y="4086"/>
                  </a:lnTo>
                  <a:cubicBezTo>
                    <a:pt x="17531" y="4040"/>
                    <a:pt x="17554" y="3994"/>
                    <a:pt x="17576" y="3949"/>
                  </a:cubicBezTo>
                  <a:lnTo>
                    <a:pt x="17576" y="3949"/>
                  </a:lnTo>
                  <a:cubicBezTo>
                    <a:pt x="17576" y="3926"/>
                    <a:pt x="17599" y="3926"/>
                    <a:pt x="17599" y="3903"/>
                  </a:cubicBezTo>
                  <a:lnTo>
                    <a:pt x="17599" y="3903"/>
                  </a:lnTo>
                  <a:cubicBezTo>
                    <a:pt x="17599" y="3880"/>
                    <a:pt x="17599" y="3858"/>
                    <a:pt x="17622" y="3835"/>
                  </a:cubicBezTo>
                  <a:lnTo>
                    <a:pt x="17622" y="3835"/>
                  </a:lnTo>
                  <a:cubicBezTo>
                    <a:pt x="17622" y="3789"/>
                    <a:pt x="17645" y="3766"/>
                    <a:pt x="17645" y="3721"/>
                  </a:cubicBezTo>
                  <a:lnTo>
                    <a:pt x="17645" y="3721"/>
                  </a:lnTo>
                  <a:cubicBezTo>
                    <a:pt x="17668" y="3675"/>
                    <a:pt x="17691" y="3629"/>
                    <a:pt x="17691" y="3606"/>
                  </a:cubicBezTo>
                  <a:lnTo>
                    <a:pt x="17691" y="3606"/>
                  </a:lnTo>
                  <a:cubicBezTo>
                    <a:pt x="17713" y="3561"/>
                    <a:pt x="17713" y="3515"/>
                    <a:pt x="17713" y="3470"/>
                  </a:cubicBezTo>
                  <a:lnTo>
                    <a:pt x="17713" y="3470"/>
                  </a:lnTo>
                  <a:cubicBezTo>
                    <a:pt x="17736" y="3447"/>
                    <a:pt x="17736" y="3424"/>
                    <a:pt x="17736" y="3401"/>
                  </a:cubicBezTo>
                  <a:lnTo>
                    <a:pt x="17736" y="3401"/>
                  </a:lnTo>
                  <a:cubicBezTo>
                    <a:pt x="17736" y="3378"/>
                    <a:pt x="17736" y="3355"/>
                    <a:pt x="17736" y="3355"/>
                  </a:cubicBezTo>
                  <a:lnTo>
                    <a:pt x="17736" y="3355"/>
                  </a:lnTo>
                  <a:cubicBezTo>
                    <a:pt x="17759" y="3310"/>
                    <a:pt x="17759" y="3264"/>
                    <a:pt x="17759" y="3218"/>
                  </a:cubicBezTo>
                  <a:lnTo>
                    <a:pt x="17759" y="3218"/>
                  </a:lnTo>
                  <a:cubicBezTo>
                    <a:pt x="17782" y="3173"/>
                    <a:pt x="17782" y="3127"/>
                    <a:pt x="17782" y="3104"/>
                  </a:cubicBezTo>
                  <a:lnTo>
                    <a:pt x="17782" y="3104"/>
                  </a:lnTo>
                  <a:cubicBezTo>
                    <a:pt x="17782" y="3059"/>
                    <a:pt x="17782" y="3013"/>
                    <a:pt x="17782" y="2967"/>
                  </a:cubicBezTo>
                  <a:lnTo>
                    <a:pt x="17782" y="2967"/>
                  </a:lnTo>
                  <a:cubicBezTo>
                    <a:pt x="17805" y="2945"/>
                    <a:pt x="17805" y="2922"/>
                    <a:pt x="17805" y="2876"/>
                  </a:cubicBezTo>
                  <a:lnTo>
                    <a:pt x="17805" y="2876"/>
                  </a:lnTo>
                  <a:cubicBezTo>
                    <a:pt x="17805" y="2853"/>
                    <a:pt x="17805" y="2830"/>
                    <a:pt x="17805" y="2808"/>
                  </a:cubicBezTo>
                  <a:lnTo>
                    <a:pt x="17805" y="2808"/>
                  </a:lnTo>
                  <a:lnTo>
                    <a:pt x="17805" y="69"/>
                  </a:lnTo>
                  <a:cubicBezTo>
                    <a:pt x="17805" y="114"/>
                    <a:pt x="17805" y="160"/>
                    <a:pt x="17805" y="228"/>
                  </a:cubicBezTo>
                  <a:lnTo>
                    <a:pt x="17805" y="228"/>
                  </a:lnTo>
                  <a:cubicBezTo>
                    <a:pt x="17805" y="274"/>
                    <a:pt x="17805" y="297"/>
                    <a:pt x="17782" y="342"/>
                  </a:cubicBezTo>
                  <a:lnTo>
                    <a:pt x="17782" y="342"/>
                  </a:lnTo>
                  <a:cubicBezTo>
                    <a:pt x="17782" y="388"/>
                    <a:pt x="17782" y="434"/>
                    <a:pt x="17782" y="479"/>
                  </a:cubicBezTo>
                  <a:lnTo>
                    <a:pt x="17782" y="479"/>
                  </a:lnTo>
                  <a:cubicBezTo>
                    <a:pt x="17759" y="525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36" y="639"/>
                    <a:pt x="17736" y="685"/>
                    <a:pt x="17736" y="730"/>
                  </a:cubicBezTo>
                  <a:lnTo>
                    <a:pt x="17736" y="730"/>
                  </a:lnTo>
                  <a:cubicBezTo>
                    <a:pt x="17713" y="753"/>
                    <a:pt x="17713" y="799"/>
                    <a:pt x="17691" y="845"/>
                  </a:cubicBezTo>
                  <a:lnTo>
                    <a:pt x="17691" y="845"/>
                  </a:lnTo>
                  <a:cubicBezTo>
                    <a:pt x="17691" y="890"/>
                    <a:pt x="17668" y="936"/>
                    <a:pt x="17668" y="959"/>
                  </a:cubicBezTo>
                  <a:lnTo>
                    <a:pt x="17668" y="959"/>
                  </a:lnTo>
                  <a:cubicBezTo>
                    <a:pt x="17645" y="1004"/>
                    <a:pt x="17645" y="1050"/>
                    <a:pt x="17622" y="1096"/>
                  </a:cubicBezTo>
                  <a:lnTo>
                    <a:pt x="17622" y="1096"/>
                  </a:lnTo>
                  <a:cubicBezTo>
                    <a:pt x="17599" y="1141"/>
                    <a:pt x="17599" y="1164"/>
                    <a:pt x="17576" y="1210"/>
                  </a:cubicBezTo>
                  <a:lnTo>
                    <a:pt x="17576" y="1210"/>
                  </a:lnTo>
                  <a:cubicBezTo>
                    <a:pt x="17554" y="1255"/>
                    <a:pt x="17531" y="1301"/>
                    <a:pt x="17531" y="1347"/>
                  </a:cubicBezTo>
                  <a:lnTo>
                    <a:pt x="17531" y="1347"/>
                  </a:lnTo>
                  <a:cubicBezTo>
                    <a:pt x="17508" y="1392"/>
                    <a:pt x="17485" y="1415"/>
                    <a:pt x="17462" y="1461"/>
                  </a:cubicBezTo>
                  <a:lnTo>
                    <a:pt x="17462" y="1461"/>
                  </a:lnTo>
                  <a:cubicBezTo>
                    <a:pt x="17439" y="1507"/>
                    <a:pt x="17417" y="1552"/>
                    <a:pt x="17394" y="1598"/>
                  </a:cubicBezTo>
                  <a:lnTo>
                    <a:pt x="17394" y="1598"/>
                  </a:lnTo>
                  <a:cubicBezTo>
                    <a:pt x="17371" y="1621"/>
                    <a:pt x="17371" y="1666"/>
                    <a:pt x="17348" y="1712"/>
                  </a:cubicBezTo>
                  <a:lnTo>
                    <a:pt x="17348" y="1712"/>
                  </a:lnTo>
                  <a:cubicBezTo>
                    <a:pt x="17303" y="1758"/>
                    <a:pt x="17280" y="1803"/>
                    <a:pt x="17234" y="1849"/>
                  </a:cubicBezTo>
                  <a:lnTo>
                    <a:pt x="17234" y="1849"/>
                  </a:lnTo>
                  <a:cubicBezTo>
                    <a:pt x="17211" y="1895"/>
                    <a:pt x="17211" y="1917"/>
                    <a:pt x="17188" y="1963"/>
                  </a:cubicBezTo>
                  <a:lnTo>
                    <a:pt x="17188" y="1963"/>
                  </a:lnTo>
                  <a:cubicBezTo>
                    <a:pt x="17143" y="2009"/>
                    <a:pt x="17097" y="2077"/>
                    <a:pt x="17051" y="2123"/>
                  </a:cubicBezTo>
                  <a:lnTo>
                    <a:pt x="17051" y="2123"/>
                  </a:lnTo>
                  <a:cubicBezTo>
                    <a:pt x="17029" y="2146"/>
                    <a:pt x="17029" y="2168"/>
                    <a:pt x="17006" y="2191"/>
                  </a:cubicBezTo>
                  <a:lnTo>
                    <a:pt x="17006" y="2191"/>
                  </a:lnTo>
                  <a:cubicBezTo>
                    <a:pt x="16937" y="2283"/>
                    <a:pt x="16846" y="2374"/>
                    <a:pt x="16778" y="2465"/>
                  </a:cubicBezTo>
                  <a:lnTo>
                    <a:pt x="16778" y="2465"/>
                  </a:lnTo>
                  <a:cubicBezTo>
                    <a:pt x="16755" y="2488"/>
                    <a:pt x="16732" y="2511"/>
                    <a:pt x="16709" y="2534"/>
                  </a:cubicBezTo>
                  <a:lnTo>
                    <a:pt x="16709" y="2534"/>
                  </a:lnTo>
                  <a:cubicBezTo>
                    <a:pt x="16641" y="2602"/>
                    <a:pt x="16572" y="2671"/>
                    <a:pt x="16504" y="2739"/>
                  </a:cubicBezTo>
                  <a:lnTo>
                    <a:pt x="16504" y="2739"/>
                  </a:lnTo>
                  <a:cubicBezTo>
                    <a:pt x="16458" y="2762"/>
                    <a:pt x="16435" y="2808"/>
                    <a:pt x="16412" y="2830"/>
                  </a:cubicBezTo>
                  <a:lnTo>
                    <a:pt x="16412" y="2830"/>
                  </a:lnTo>
                  <a:cubicBezTo>
                    <a:pt x="16367" y="2876"/>
                    <a:pt x="16321" y="2899"/>
                    <a:pt x="16275" y="2945"/>
                  </a:cubicBezTo>
                  <a:lnTo>
                    <a:pt x="16275" y="2945"/>
                  </a:lnTo>
                  <a:cubicBezTo>
                    <a:pt x="16230" y="2967"/>
                    <a:pt x="16184" y="3013"/>
                    <a:pt x="16161" y="3036"/>
                  </a:cubicBezTo>
                  <a:lnTo>
                    <a:pt x="16161" y="3036"/>
                  </a:lnTo>
                  <a:cubicBezTo>
                    <a:pt x="16116" y="3081"/>
                    <a:pt x="16070" y="3127"/>
                    <a:pt x="16001" y="3150"/>
                  </a:cubicBezTo>
                  <a:lnTo>
                    <a:pt x="16001" y="3150"/>
                  </a:lnTo>
                  <a:cubicBezTo>
                    <a:pt x="15979" y="3196"/>
                    <a:pt x="15933" y="3218"/>
                    <a:pt x="15887" y="3241"/>
                  </a:cubicBezTo>
                  <a:lnTo>
                    <a:pt x="15887" y="3241"/>
                  </a:lnTo>
                  <a:cubicBezTo>
                    <a:pt x="15842" y="3287"/>
                    <a:pt x="15773" y="3333"/>
                    <a:pt x="15728" y="3355"/>
                  </a:cubicBezTo>
                  <a:lnTo>
                    <a:pt x="15728" y="3355"/>
                  </a:lnTo>
                  <a:cubicBezTo>
                    <a:pt x="15682" y="3401"/>
                    <a:pt x="15636" y="3424"/>
                    <a:pt x="15591" y="3447"/>
                  </a:cubicBezTo>
                  <a:lnTo>
                    <a:pt x="15591" y="3447"/>
                  </a:lnTo>
                  <a:cubicBezTo>
                    <a:pt x="15545" y="3492"/>
                    <a:pt x="15477" y="3515"/>
                    <a:pt x="15431" y="3561"/>
                  </a:cubicBezTo>
                  <a:lnTo>
                    <a:pt x="15431" y="3561"/>
                  </a:lnTo>
                  <a:cubicBezTo>
                    <a:pt x="15362" y="3606"/>
                    <a:pt x="15294" y="3652"/>
                    <a:pt x="15225" y="3675"/>
                  </a:cubicBezTo>
                  <a:lnTo>
                    <a:pt x="15225" y="3675"/>
                  </a:lnTo>
                  <a:cubicBezTo>
                    <a:pt x="15020" y="3789"/>
                    <a:pt x="14815" y="3903"/>
                    <a:pt x="14609" y="3994"/>
                  </a:cubicBezTo>
                  <a:lnTo>
                    <a:pt x="14609" y="3994"/>
                  </a:lnTo>
                  <a:cubicBezTo>
                    <a:pt x="14564" y="4017"/>
                    <a:pt x="14518" y="4040"/>
                    <a:pt x="14449" y="4086"/>
                  </a:cubicBezTo>
                  <a:lnTo>
                    <a:pt x="14449" y="4086"/>
                  </a:lnTo>
                  <a:cubicBezTo>
                    <a:pt x="14267" y="4154"/>
                    <a:pt x="14084" y="4246"/>
                    <a:pt x="13879" y="4314"/>
                  </a:cubicBezTo>
                  <a:lnTo>
                    <a:pt x="13879" y="4314"/>
                  </a:lnTo>
                  <a:cubicBezTo>
                    <a:pt x="13856" y="4337"/>
                    <a:pt x="13833" y="4337"/>
                    <a:pt x="13810" y="4360"/>
                  </a:cubicBezTo>
                  <a:lnTo>
                    <a:pt x="13810" y="4360"/>
                  </a:lnTo>
                  <a:cubicBezTo>
                    <a:pt x="13605" y="4428"/>
                    <a:pt x="13377" y="4497"/>
                    <a:pt x="13171" y="4565"/>
                  </a:cubicBezTo>
                  <a:lnTo>
                    <a:pt x="13171" y="4565"/>
                  </a:lnTo>
                  <a:cubicBezTo>
                    <a:pt x="13011" y="4611"/>
                    <a:pt x="12874" y="4656"/>
                    <a:pt x="12715" y="4702"/>
                  </a:cubicBezTo>
                  <a:lnTo>
                    <a:pt x="12715" y="4702"/>
                  </a:lnTo>
                  <a:cubicBezTo>
                    <a:pt x="12601" y="4725"/>
                    <a:pt x="12486" y="4771"/>
                    <a:pt x="12372" y="4793"/>
                  </a:cubicBezTo>
                  <a:lnTo>
                    <a:pt x="12372" y="4793"/>
                  </a:lnTo>
                  <a:cubicBezTo>
                    <a:pt x="12190" y="4839"/>
                    <a:pt x="12030" y="4862"/>
                    <a:pt x="11870" y="4907"/>
                  </a:cubicBezTo>
                  <a:lnTo>
                    <a:pt x="11870" y="4907"/>
                  </a:lnTo>
                  <a:cubicBezTo>
                    <a:pt x="11756" y="4930"/>
                    <a:pt x="11642" y="4953"/>
                    <a:pt x="11505" y="4976"/>
                  </a:cubicBezTo>
                  <a:lnTo>
                    <a:pt x="11505" y="4976"/>
                  </a:lnTo>
                  <a:cubicBezTo>
                    <a:pt x="11459" y="4976"/>
                    <a:pt x="11414" y="4976"/>
                    <a:pt x="11368" y="4999"/>
                  </a:cubicBezTo>
                  <a:lnTo>
                    <a:pt x="11368" y="4999"/>
                  </a:lnTo>
                  <a:cubicBezTo>
                    <a:pt x="11163" y="5022"/>
                    <a:pt x="10957" y="5067"/>
                    <a:pt x="10752" y="5090"/>
                  </a:cubicBezTo>
                  <a:lnTo>
                    <a:pt x="10752" y="5090"/>
                  </a:lnTo>
                  <a:cubicBezTo>
                    <a:pt x="10683" y="5090"/>
                    <a:pt x="10615" y="5090"/>
                    <a:pt x="10569" y="5113"/>
                  </a:cubicBezTo>
                  <a:lnTo>
                    <a:pt x="10569" y="5113"/>
                  </a:lnTo>
                  <a:cubicBezTo>
                    <a:pt x="10455" y="5113"/>
                    <a:pt x="10318" y="5113"/>
                    <a:pt x="10204" y="5136"/>
                  </a:cubicBezTo>
                  <a:lnTo>
                    <a:pt x="10204" y="5136"/>
                  </a:lnTo>
                  <a:cubicBezTo>
                    <a:pt x="9998" y="5159"/>
                    <a:pt x="9816" y="5159"/>
                    <a:pt x="9610" y="5181"/>
                  </a:cubicBezTo>
                  <a:lnTo>
                    <a:pt x="9610" y="5181"/>
                  </a:lnTo>
                  <a:cubicBezTo>
                    <a:pt x="9473" y="5181"/>
                    <a:pt x="9337" y="5181"/>
                    <a:pt x="9222" y="5181"/>
                  </a:cubicBezTo>
                  <a:lnTo>
                    <a:pt x="9222" y="5181"/>
                  </a:lnTo>
                  <a:cubicBezTo>
                    <a:pt x="9063" y="5181"/>
                    <a:pt x="8903" y="5181"/>
                    <a:pt x="8720" y="5181"/>
                  </a:cubicBezTo>
                  <a:lnTo>
                    <a:pt x="8720" y="5181"/>
                  </a:lnTo>
                  <a:cubicBezTo>
                    <a:pt x="8583" y="5181"/>
                    <a:pt x="8469" y="5181"/>
                    <a:pt x="8332" y="5181"/>
                  </a:cubicBezTo>
                  <a:lnTo>
                    <a:pt x="8332" y="5181"/>
                  </a:lnTo>
                  <a:cubicBezTo>
                    <a:pt x="8172" y="5181"/>
                    <a:pt x="8013" y="5159"/>
                    <a:pt x="7876" y="5159"/>
                  </a:cubicBezTo>
                  <a:lnTo>
                    <a:pt x="7876" y="5159"/>
                  </a:lnTo>
                  <a:cubicBezTo>
                    <a:pt x="7739" y="5136"/>
                    <a:pt x="7602" y="5136"/>
                    <a:pt x="7465" y="5113"/>
                  </a:cubicBezTo>
                  <a:lnTo>
                    <a:pt x="7465" y="5113"/>
                  </a:lnTo>
                  <a:cubicBezTo>
                    <a:pt x="7305" y="5113"/>
                    <a:pt x="7168" y="5090"/>
                    <a:pt x="7008" y="5067"/>
                  </a:cubicBezTo>
                  <a:lnTo>
                    <a:pt x="7008" y="5067"/>
                  </a:lnTo>
                  <a:cubicBezTo>
                    <a:pt x="6871" y="5044"/>
                    <a:pt x="6757" y="5022"/>
                    <a:pt x="6620" y="5022"/>
                  </a:cubicBezTo>
                  <a:lnTo>
                    <a:pt x="6620" y="5022"/>
                  </a:lnTo>
                  <a:cubicBezTo>
                    <a:pt x="6461" y="4976"/>
                    <a:pt x="6301" y="4953"/>
                    <a:pt x="6141" y="4930"/>
                  </a:cubicBezTo>
                  <a:lnTo>
                    <a:pt x="6141" y="4930"/>
                  </a:lnTo>
                  <a:cubicBezTo>
                    <a:pt x="6027" y="4907"/>
                    <a:pt x="5890" y="4885"/>
                    <a:pt x="5776" y="4862"/>
                  </a:cubicBezTo>
                  <a:lnTo>
                    <a:pt x="5776" y="4862"/>
                  </a:lnTo>
                  <a:cubicBezTo>
                    <a:pt x="5593" y="4816"/>
                    <a:pt x="5411" y="4771"/>
                    <a:pt x="5228" y="4725"/>
                  </a:cubicBezTo>
                  <a:lnTo>
                    <a:pt x="5228" y="4725"/>
                  </a:lnTo>
                  <a:cubicBezTo>
                    <a:pt x="5114" y="4679"/>
                    <a:pt x="4977" y="4656"/>
                    <a:pt x="4863" y="4634"/>
                  </a:cubicBezTo>
                  <a:lnTo>
                    <a:pt x="4863" y="4634"/>
                  </a:lnTo>
                  <a:cubicBezTo>
                    <a:pt x="4817" y="4611"/>
                    <a:pt x="4749" y="4588"/>
                    <a:pt x="4680" y="4565"/>
                  </a:cubicBezTo>
                  <a:lnTo>
                    <a:pt x="4680" y="4565"/>
                  </a:lnTo>
                  <a:cubicBezTo>
                    <a:pt x="4498" y="4519"/>
                    <a:pt x="4315" y="4451"/>
                    <a:pt x="4132" y="4383"/>
                  </a:cubicBezTo>
                  <a:lnTo>
                    <a:pt x="4132" y="4383"/>
                  </a:lnTo>
                  <a:cubicBezTo>
                    <a:pt x="4087" y="4360"/>
                    <a:pt x="4041" y="4337"/>
                    <a:pt x="3995" y="4314"/>
                  </a:cubicBezTo>
                  <a:lnTo>
                    <a:pt x="3995" y="4314"/>
                  </a:lnTo>
                  <a:cubicBezTo>
                    <a:pt x="3836" y="4268"/>
                    <a:pt x="3676" y="4200"/>
                    <a:pt x="3516" y="4131"/>
                  </a:cubicBezTo>
                  <a:lnTo>
                    <a:pt x="3516" y="4131"/>
                  </a:lnTo>
                  <a:cubicBezTo>
                    <a:pt x="3448" y="4086"/>
                    <a:pt x="3356" y="4063"/>
                    <a:pt x="3288" y="4017"/>
                  </a:cubicBezTo>
                  <a:lnTo>
                    <a:pt x="3288" y="4017"/>
                  </a:lnTo>
                  <a:cubicBezTo>
                    <a:pt x="3060" y="3926"/>
                    <a:pt x="2831" y="3812"/>
                    <a:pt x="2626" y="3675"/>
                  </a:cubicBezTo>
                  <a:lnTo>
                    <a:pt x="2626" y="3675"/>
                  </a:lnTo>
                  <a:cubicBezTo>
                    <a:pt x="868" y="2671"/>
                    <a:pt x="1" y="1347"/>
                    <a:pt x="1" y="0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6196;p47">
              <a:extLst>
                <a:ext uri="{FF2B5EF4-FFF2-40B4-BE49-F238E27FC236}">
                  <a16:creationId xmlns:a16="http://schemas.microsoft.com/office/drawing/2014/main" id="{DA501D70-A6ED-445F-A94E-4B3675BCAF1C}"/>
                </a:ext>
              </a:extLst>
            </p:cNvPr>
            <p:cNvSpPr/>
            <p:nvPr/>
          </p:nvSpPr>
          <p:spPr>
            <a:xfrm>
              <a:off x="5181138" y="3356075"/>
              <a:ext cx="489049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47" y="1507"/>
                  </a:moveTo>
                  <a:cubicBezTo>
                    <a:pt x="1" y="3515"/>
                    <a:pt x="1" y="6779"/>
                    <a:pt x="3493" y="8788"/>
                  </a:cubicBezTo>
                  <a:lnTo>
                    <a:pt x="3493" y="8788"/>
                  </a:lnTo>
                  <a:cubicBezTo>
                    <a:pt x="6985" y="10819"/>
                    <a:pt x="12623" y="10819"/>
                    <a:pt x="16092" y="8788"/>
                  </a:cubicBezTo>
                  <a:lnTo>
                    <a:pt x="16092" y="8788"/>
                  </a:lnTo>
                  <a:cubicBezTo>
                    <a:pt x="19562" y="6779"/>
                    <a:pt x="19539" y="3515"/>
                    <a:pt x="16047" y="1507"/>
                  </a:cubicBezTo>
                  <a:lnTo>
                    <a:pt x="16047" y="1507"/>
                  </a:lnTo>
                  <a:cubicBezTo>
                    <a:pt x="14312" y="502"/>
                    <a:pt x="12030" y="0"/>
                    <a:pt x="9747" y="0"/>
                  </a:cubicBezTo>
                  <a:lnTo>
                    <a:pt x="9747" y="0"/>
                  </a:lnTo>
                  <a:cubicBezTo>
                    <a:pt x="7464" y="0"/>
                    <a:pt x="5182" y="502"/>
                    <a:pt x="3447" y="1507"/>
                  </a:cubicBezTo>
                  <a:close/>
                </a:path>
              </a:pathLst>
            </a:custGeom>
            <a:solidFill>
              <a:srgbClr val="EC82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0" name="Google Shape;6198;p47">
              <a:extLst>
                <a:ext uri="{FF2B5EF4-FFF2-40B4-BE49-F238E27FC236}">
                  <a16:creationId xmlns:a16="http://schemas.microsoft.com/office/drawing/2014/main" id="{25386EE9-81A3-472C-9DBD-E09B7B152113}"/>
                </a:ext>
              </a:extLst>
            </p:cNvPr>
            <p:cNvSpPr/>
            <p:nvPr/>
          </p:nvSpPr>
          <p:spPr>
            <a:xfrm>
              <a:off x="4090663" y="1994550"/>
              <a:ext cx="445125" cy="198025"/>
            </a:xfrm>
            <a:custGeom>
              <a:avLst/>
              <a:gdLst/>
              <a:ahLst/>
              <a:cxnLst/>
              <a:rect l="l" t="t" r="r" b="b"/>
              <a:pathLst>
                <a:path w="17805" h="7921" extrusionOk="0">
                  <a:moveTo>
                    <a:pt x="0" y="2739"/>
                  </a:moveTo>
                  <a:cubicBezTo>
                    <a:pt x="0" y="4063"/>
                    <a:pt x="868" y="5410"/>
                    <a:pt x="2625" y="6414"/>
                  </a:cubicBezTo>
                  <a:lnTo>
                    <a:pt x="2625" y="6414"/>
                  </a:lnTo>
                  <a:cubicBezTo>
                    <a:pt x="2831" y="6528"/>
                    <a:pt x="3059" y="6642"/>
                    <a:pt x="3287" y="6756"/>
                  </a:cubicBezTo>
                  <a:lnTo>
                    <a:pt x="3287" y="6756"/>
                  </a:lnTo>
                  <a:cubicBezTo>
                    <a:pt x="3356" y="6779"/>
                    <a:pt x="3424" y="6825"/>
                    <a:pt x="3516" y="6848"/>
                  </a:cubicBezTo>
                  <a:lnTo>
                    <a:pt x="3516" y="6848"/>
                  </a:lnTo>
                  <a:cubicBezTo>
                    <a:pt x="3652" y="6916"/>
                    <a:pt x="3767" y="6962"/>
                    <a:pt x="3904" y="7030"/>
                  </a:cubicBezTo>
                  <a:lnTo>
                    <a:pt x="3904" y="7030"/>
                  </a:lnTo>
                  <a:cubicBezTo>
                    <a:pt x="3926" y="7030"/>
                    <a:pt x="3949" y="7053"/>
                    <a:pt x="3972" y="7053"/>
                  </a:cubicBezTo>
                  <a:lnTo>
                    <a:pt x="3972" y="7053"/>
                  </a:lnTo>
                  <a:cubicBezTo>
                    <a:pt x="4041" y="7076"/>
                    <a:pt x="4086" y="7099"/>
                    <a:pt x="4132" y="7099"/>
                  </a:cubicBezTo>
                  <a:lnTo>
                    <a:pt x="4132" y="7099"/>
                  </a:lnTo>
                  <a:cubicBezTo>
                    <a:pt x="4314" y="7167"/>
                    <a:pt x="4497" y="7236"/>
                    <a:pt x="4680" y="7304"/>
                  </a:cubicBezTo>
                  <a:lnTo>
                    <a:pt x="4680" y="7304"/>
                  </a:lnTo>
                  <a:cubicBezTo>
                    <a:pt x="4748" y="7304"/>
                    <a:pt x="4794" y="7327"/>
                    <a:pt x="4862" y="7350"/>
                  </a:cubicBezTo>
                  <a:lnTo>
                    <a:pt x="4862" y="7350"/>
                  </a:lnTo>
                  <a:cubicBezTo>
                    <a:pt x="4908" y="7373"/>
                    <a:pt x="4954" y="7373"/>
                    <a:pt x="4999" y="7396"/>
                  </a:cubicBezTo>
                  <a:lnTo>
                    <a:pt x="4999" y="7396"/>
                  </a:lnTo>
                  <a:cubicBezTo>
                    <a:pt x="5068" y="7418"/>
                    <a:pt x="5136" y="7418"/>
                    <a:pt x="5227" y="7441"/>
                  </a:cubicBezTo>
                  <a:lnTo>
                    <a:pt x="5227" y="7441"/>
                  </a:lnTo>
                  <a:cubicBezTo>
                    <a:pt x="5410" y="7487"/>
                    <a:pt x="5593" y="7532"/>
                    <a:pt x="5775" y="7578"/>
                  </a:cubicBezTo>
                  <a:lnTo>
                    <a:pt x="5775" y="7578"/>
                  </a:lnTo>
                  <a:cubicBezTo>
                    <a:pt x="5821" y="7601"/>
                    <a:pt x="5867" y="7601"/>
                    <a:pt x="5912" y="7624"/>
                  </a:cubicBezTo>
                  <a:lnTo>
                    <a:pt x="5912" y="7624"/>
                  </a:lnTo>
                  <a:cubicBezTo>
                    <a:pt x="5981" y="7624"/>
                    <a:pt x="6072" y="7647"/>
                    <a:pt x="6140" y="7669"/>
                  </a:cubicBezTo>
                  <a:lnTo>
                    <a:pt x="6140" y="7669"/>
                  </a:lnTo>
                  <a:cubicBezTo>
                    <a:pt x="6300" y="7692"/>
                    <a:pt x="6460" y="7715"/>
                    <a:pt x="6620" y="7738"/>
                  </a:cubicBezTo>
                  <a:lnTo>
                    <a:pt x="6620" y="7738"/>
                  </a:lnTo>
                  <a:cubicBezTo>
                    <a:pt x="6665" y="7761"/>
                    <a:pt x="6734" y="7761"/>
                    <a:pt x="6802" y="7784"/>
                  </a:cubicBezTo>
                  <a:lnTo>
                    <a:pt x="6802" y="7784"/>
                  </a:lnTo>
                  <a:cubicBezTo>
                    <a:pt x="6871" y="7784"/>
                    <a:pt x="6939" y="7784"/>
                    <a:pt x="7008" y="7806"/>
                  </a:cubicBezTo>
                  <a:lnTo>
                    <a:pt x="7008" y="7806"/>
                  </a:lnTo>
                  <a:cubicBezTo>
                    <a:pt x="7168" y="7806"/>
                    <a:pt x="7305" y="7829"/>
                    <a:pt x="7464" y="7852"/>
                  </a:cubicBezTo>
                  <a:lnTo>
                    <a:pt x="7464" y="7852"/>
                  </a:lnTo>
                  <a:cubicBezTo>
                    <a:pt x="7533" y="7852"/>
                    <a:pt x="7601" y="7875"/>
                    <a:pt x="7670" y="7875"/>
                  </a:cubicBezTo>
                  <a:lnTo>
                    <a:pt x="7670" y="7875"/>
                  </a:lnTo>
                  <a:cubicBezTo>
                    <a:pt x="7738" y="7875"/>
                    <a:pt x="7807" y="7875"/>
                    <a:pt x="7875" y="7875"/>
                  </a:cubicBezTo>
                  <a:lnTo>
                    <a:pt x="7875" y="7875"/>
                  </a:lnTo>
                  <a:cubicBezTo>
                    <a:pt x="8012" y="7898"/>
                    <a:pt x="8172" y="7898"/>
                    <a:pt x="8309" y="7898"/>
                  </a:cubicBezTo>
                  <a:lnTo>
                    <a:pt x="8309" y="7898"/>
                  </a:lnTo>
                  <a:cubicBezTo>
                    <a:pt x="8400" y="7898"/>
                    <a:pt x="8469" y="7920"/>
                    <a:pt x="8537" y="7920"/>
                  </a:cubicBezTo>
                  <a:lnTo>
                    <a:pt x="8537" y="7920"/>
                  </a:lnTo>
                  <a:cubicBezTo>
                    <a:pt x="8583" y="7920"/>
                    <a:pt x="8606" y="7920"/>
                    <a:pt x="8651" y="7920"/>
                  </a:cubicBezTo>
                  <a:lnTo>
                    <a:pt x="8651" y="7920"/>
                  </a:lnTo>
                  <a:cubicBezTo>
                    <a:pt x="8674" y="7920"/>
                    <a:pt x="8697" y="7920"/>
                    <a:pt x="8720" y="7920"/>
                  </a:cubicBezTo>
                  <a:lnTo>
                    <a:pt x="8720" y="7920"/>
                  </a:lnTo>
                  <a:cubicBezTo>
                    <a:pt x="8879" y="7920"/>
                    <a:pt x="9039" y="7920"/>
                    <a:pt x="9222" y="7920"/>
                  </a:cubicBezTo>
                  <a:lnTo>
                    <a:pt x="9222" y="7920"/>
                  </a:lnTo>
                  <a:cubicBezTo>
                    <a:pt x="9245" y="7920"/>
                    <a:pt x="9290" y="7920"/>
                    <a:pt x="9313" y="7920"/>
                  </a:cubicBezTo>
                  <a:lnTo>
                    <a:pt x="9313" y="7920"/>
                  </a:lnTo>
                  <a:cubicBezTo>
                    <a:pt x="9359" y="7920"/>
                    <a:pt x="9404" y="7920"/>
                    <a:pt x="9450" y="7920"/>
                  </a:cubicBezTo>
                  <a:lnTo>
                    <a:pt x="9450" y="7920"/>
                  </a:lnTo>
                  <a:cubicBezTo>
                    <a:pt x="9496" y="7920"/>
                    <a:pt x="9541" y="7898"/>
                    <a:pt x="9587" y="7898"/>
                  </a:cubicBezTo>
                  <a:lnTo>
                    <a:pt x="9587" y="7898"/>
                  </a:lnTo>
                  <a:cubicBezTo>
                    <a:pt x="9792" y="7898"/>
                    <a:pt x="9998" y="7875"/>
                    <a:pt x="10203" y="7852"/>
                  </a:cubicBezTo>
                  <a:lnTo>
                    <a:pt x="10203" y="7852"/>
                  </a:lnTo>
                  <a:cubicBezTo>
                    <a:pt x="10272" y="7852"/>
                    <a:pt x="10363" y="7852"/>
                    <a:pt x="10432" y="7852"/>
                  </a:cubicBezTo>
                  <a:lnTo>
                    <a:pt x="10432" y="7852"/>
                  </a:lnTo>
                  <a:cubicBezTo>
                    <a:pt x="10477" y="7852"/>
                    <a:pt x="10523" y="7829"/>
                    <a:pt x="10569" y="7829"/>
                  </a:cubicBezTo>
                  <a:lnTo>
                    <a:pt x="10569" y="7829"/>
                  </a:lnTo>
                  <a:cubicBezTo>
                    <a:pt x="10614" y="7829"/>
                    <a:pt x="10683" y="7829"/>
                    <a:pt x="10728" y="7806"/>
                  </a:cubicBezTo>
                  <a:lnTo>
                    <a:pt x="10728" y="7806"/>
                  </a:lnTo>
                  <a:cubicBezTo>
                    <a:pt x="10957" y="7784"/>
                    <a:pt x="11162" y="7761"/>
                    <a:pt x="11345" y="7715"/>
                  </a:cubicBezTo>
                  <a:lnTo>
                    <a:pt x="11345" y="7715"/>
                  </a:lnTo>
                  <a:cubicBezTo>
                    <a:pt x="11413" y="7715"/>
                    <a:pt x="11459" y="7715"/>
                    <a:pt x="11504" y="7692"/>
                  </a:cubicBezTo>
                  <a:lnTo>
                    <a:pt x="11504" y="7692"/>
                  </a:lnTo>
                  <a:cubicBezTo>
                    <a:pt x="11527" y="7692"/>
                    <a:pt x="11550" y="7692"/>
                    <a:pt x="11573" y="7692"/>
                  </a:cubicBezTo>
                  <a:lnTo>
                    <a:pt x="11573" y="7692"/>
                  </a:lnTo>
                  <a:cubicBezTo>
                    <a:pt x="11664" y="7669"/>
                    <a:pt x="11778" y="7647"/>
                    <a:pt x="11870" y="7624"/>
                  </a:cubicBezTo>
                  <a:lnTo>
                    <a:pt x="11870" y="7624"/>
                  </a:lnTo>
                  <a:cubicBezTo>
                    <a:pt x="12029" y="7601"/>
                    <a:pt x="12189" y="7555"/>
                    <a:pt x="12349" y="7532"/>
                  </a:cubicBezTo>
                  <a:lnTo>
                    <a:pt x="12349" y="7532"/>
                  </a:lnTo>
                  <a:cubicBezTo>
                    <a:pt x="12486" y="7487"/>
                    <a:pt x="12600" y="7464"/>
                    <a:pt x="12714" y="7418"/>
                  </a:cubicBezTo>
                  <a:lnTo>
                    <a:pt x="12714" y="7418"/>
                  </a:lnTo>
                  <a:cubicBezTo>
                    <a:pt x="12851" y="7396"/>
                    <a:pt x="13011" y="7350"/>
                    <a:pt x="13171" y="7304"/>
                  </a:cubicBezTo>
                  <a:lnTo>
                    <a:pt x="13171" y="7304"/>
                  </a:lnTo>
                  <a:cubicBezTo>
                    <a:pt x="13193" y="7281"/>
                    <a:pt x="13239" y="7281"/>
                    <a:pt x="13262" y="7259"/>
                  </a:cubicBezTo>
                  <a:lnTo>
                    <a:pt x="13262" y="7259"/>
                  </a:lnTo>
                  <a:cubicBezTo>
                    <a:pt x="13445" y="7213"/>
                    <a:pt x="13627" y="7144"/>
                    <a:pt x="13810" y="7076"/>
                  </a:cubicBezTo>
                  <a:lnTo>
                    <a:pt x="13810" y="7076"/>
                  </a:lnTo>
                  <a:cubicBezTo>
                    <a:pt x="13833" y="7076"/>
                    <a:pt x="13855" y="7053"/>
                    <a:pt x="13878" y="7053"/>
                  </a:cubicBezTo>
                  <a:lnTo>
                    <a:pt x="13878" y="7053"/>
                  </a:lnTo>
                  <a:cubicBezTo>
                    <a:pt x="14084" y="6962"/>
                    <a:pt x="14266" y="6893"/>
                    <a:pt x="14449" y="6802"/>
                  </a:cubicBezTo>
                  <a:lnTo>
                    <a:pt x="14449" y="6802"/>
                  </a:lnTo>
                  <a:cubicBezTo>
                    <a:pt x="14495" y="6779"/>
                    <a:pt x="14563" y="6756"/>
                    <a:pt x="14609" y="6734"/>
                  </a:cubicBezTo>
                  <a:lnTo>
                    <a:pt x="14609" y="6734"/>
                  </a:lnTo>
                  <a:cubicBezTo>
                    <a:pt x="14814" y="6619"/>
                    <a:pt x="15019" y="6528"/>
                    <a:pt x="15202" y="6414"/>
                  </a:cubicBezTo>
                  <a:lnTo>
                    <a:pt x="15202" y="6414"/>
                  </a:lnTo>
                  <a:cubicBezTo>
                    <a:pt x="15248" y="6391"/>
                    <a:pt x="15293" y="6368"/>
                    <a:pt x="15316" y="6346"/>
                  </a:cubicBezTo>
                  <a:lnTo>
                    <a:pt x="15316" y="6346"/>
                  </a:lnTo>
                  <a:cubicBezTo>
                    <a:pt x="15362" y="6323"/>
                    <a:pt x="15385" y="6300"/>
                    <a:pt x="15430" y="6277"/>
                  </a:cubicBezTo>
                  <a:lnTo>
                    <a:pt x="15430" y="6277"/>
                  </a:lnTo>
                  <a:cubicBezTo>
                    <a:pt x="15476" y="6254"/>
                    <a:pt x="15522" y="6209"/>
                    <a:pt x="15590" y="6186"/>
                  </a:cubicBezTo>
                  <a:lnTo>
                    <a:pt x="15590" y="6186"/>
                  </a:lnTo>
                  <a:cubicBezTo>
                    <a:pt x="15636" y="6140"/>
                    <a:pt x="15681" y="6117"/>
                    <a:pt x="15727" y="6094"/>
                  </a:cubicBezTo>
                  <a:lnTo>
                    <a:pt x="15727" y="6094"/>
                  </a:lnTo>
                  <a:cubicBezTo>
                    <a:pt x="15773" y="6049"/>
                    <a:pt x="15818" y="6026"/>
                    <a:pt x="15864" y="5980"/>
                  </a:cubicBezTo>
                  <a:lnTo>
                    <a:pt x="15864" y="5980"/>
                  </a:lnTo>
                  <a:cubicBezTo>
                    <a:pt x="15910" y="5958"/>
                    <a:pt x="15955" y="5912"/>
                    <a:pt x="16001" y="5889"/>
                  </a:cubicBezTo>
                  <a:lnTo>
                    <a:pt x="16001" y="5889"/>
                  </a:lnTo>
                  <a:cubicBezTo>
                    <a:pt x="16047" y="5843"/>
                    <a:pt x="16092" y="5798"/>
                    <a:pt x="16138" y="5775"/>
                  </a:cubicBezTo>
                  <a:lnTo>
                    <a:pt x="16138" y="5775"/>
                  </a:lnTo>
                  <a:cubicBezTo>
                    <a:pt x="16184" y="5729"/>
                    <a:pt x="16229" y="5706"/>
                    <a:pt x="16275" y="5661"/>
                  </a:cubicBezTo>
                  <a:lnTo>
                    <a:pt x="16275" y="5661"/>
                  </a:lnTo>
                  <a:cubicBezTo>
                    <a:pt x="16321" y="5638"/>
                    <a:pt x="16366" y="5592"/>
                    <a:pt x="16389" y="5547"/>
                  </a:cubicBezTo>
                  <a:lnTo>
                    <a:pt x="16389" y="5547"/>
                  </a:lnTo>
                  <a:cubicBezTo>
                    <a:pt x="16412" y="5547"/>
                    <a:pt x="16435" y="5524"/>
                    <a:pt x="16457" y="5501"/>
                  </a:cubicBezTo>
                  <a:lnTo>
                    <a:pt x="16457" y="5501"/>
                  </a:lnTo>
                  <a:cubicBezTo>
                    <a:pt x="16457" y="5501"/>
                    <a:pt x="16480" y="5478"/>
                    <a:pt x="16503" y="5478"/>
                  </a:cubicBezTo>
                  <a:lnTo>
                    <a:pt x="16503" y="5478"/>
                  </a:lnTo>
                  <a:cubicBezTo>
                    <a:pt x="16572" y="5410"/>
                    <a:pt x="16640" y="5341"/>
                    <a:pt x="16686" y="5273"/>
                  </a:cubicBezTo>
                  <a:lnTo>
                    <a:pt x="16686" y="5273"/>
                  </a:lnTo>
                  <a:cubicBezTo>
                    <a:pt x="16709" y="5250"/>
                    <a:pt x="16731" y="5227"/>
                    <a:pt x="16754" y="5204"/>
                  </a:cubicBezTo>
                  <a:lnTo>
                    <a:pt x="16754" y="5204"/>
                  </a:lnTo>
                  <a:cubicBezTo>
                    <a:pt x="16846" y="5113"/>
                    <a:pt x="16914" y="5022"/>
                    <a:pt x="16982" y="4930"/>
                  </a:cubicBezTo>
                  <a:lnTo>
                    <a:pt x="16982" y="4930"/>
                  </a:lnTo>
                  <a:cubicBezTo>
                    <a:pt x="17005" y="4930"/>
                    <a:pt x="17005" y="4930"/>
                    <a:pt x="17005" y="4908"/>
                  </a:cubicBezTo>
                  <a:lnTo>
                    <a:pt x="17005" y="4908"/>
                  </a:lnTo>
                  <a:cubicBezTo>
                    <a:pt x="17028" y="4908"/>
                    <a:pt x="17028" y="4885"/>
                    <a:pt x="17051" y="4862"/>
                  </a:cubicBezTo>
                  <a:lnTo>
                    <a:pt x="17051" y="4862"/>
                  </a:lnTo>
                  <a:cubicBezTo>
                    <a:pt x="17097" y="4793"/>
                    <a:pt x="17142" y="4748"/>
                    <a:pt x="17165" y="4679"/>
                  </a:cubicBezTo>
                  <a:lnTo>
                    <a:pt x="17165" y="4679"/>
                  </a:lnTo>
                  <a:cubicBezTo>
                    <a:pt x="17188" y="4656"/>
                    <a:pt x="17211" y="4611"/>
                    <a:pt x="17234" y="4588"/>
                  </a:cubicBezTo>
                  <a:lnTo>
                    <a:pt x="17234" y="4588"/>
                  </a:lnTo>
                  <a:cubicBezTo>
                    <a:pt x="17279" y="4542"/>
                    <a:pt x="17302" y="4474"/>
                    <a:pt x="17325" y="4428"/>
                  </a:cubicBezTo>
                  <a:lnTo>
                    <a:pt x="17325" y="4428"/>
                  </a:lnTo>
                  <a:cubicBezTo>
                    <a:pt x="17348" y="4405"/>
                    <a:pt x="17348" y="4405"/>
                    <a:pt x="17370" y="4383"/>
                  </a:cubicBezTo>
                  <a:lnTo>
                    <a:pt x="17370" y="4383"/>
                  </a:lnTo>
                  <a:cubicBezTo>
                    <a:pt x="17370" y="4360"/>
                    <a:pt x="17393" y="4337"/>
                    <a:pt x="17393" y="4314"/>
                  </a:cubicBezTo>
                  <a:lnTo>
                    <a:pt x="17393" y="4314"/>
                  </a:lnTo>
                  <a:cubicBezTo>
                    <a:pt x="17416" y="4268"/>
                    <a:pt x="17439" y="4223"/>
                    <a:pt x="17462" y="4177"/>
                  </a:cubicBezTo>
                  <a:lnTo>
                    <a:pt x="17462" y="4177"/>
                  </a:lnTo>
                  <a:cubicBezTo>
                    <a:pt x="17485" y="4154"/>
                    <a:pt x="17507" y="4109"/>
                    <a:pt x="17507" y="4086"/>
                  </a:cubicBezTo>
                  <a:lnTo>
                    <a:pt x="17507" y="4086"/>
                  </a:lnTo>
                  <a:cubicBezTo>
                    <a:pt x="17530" y="4040"/>
                    <a:pt x="17553" y="3995"/>
                    <a:pt x="17576" y="3949"/>
                  </a:cubicBezTo>
                  <a:lnTo>
                    <a:pt x="17576" y="3949"/>
                  </a:lnTo>
                  <a:cubicBezTo>
                    <a:pt x="17576" y="3926"/>
                    <a:pt x="17599" y="3903"/>
                    <a:pt x="17599" y="3880"/>
                  </a:cubicBezTo>
                  <a:lnTo>
                    <a:pt x="17599" y="3880"/>
                  </a:lnTo>
                  <a:cubicBezTo>
                    <a:pt x="17599" y="3858"/>
                    <a:pt x="17599" y="3835"/>
                    <a:pt x="17622" y="3835"/>
                  </a:cubicBezTo>
                  <a:lnTo>
                    <a:pt x="17622" y="3835"/>
                  </a:lnTo>
                  <a:cubicBezTo>
                    <a:pt x="17622" y="3789"/>
                    <a:pt x="17644" y="3743"/>
                    <a:pt x="17667" y="3698"/>
                  </a:cubicBezTo>
                  <a:lnTo>
                    <a:pt x="17667" y="3698"/>
                  </a:lnTo>
                  <a:cubicBezTo>
                    <a:pt x="17667" y="3652"/>
                    <a:pt x="17690" y="3629"/>
                    <a:pt x="17690" y="3584"/>
                  </a:cubicBezTo>
                  <a:lnTo>
                    <a:pt x="17690" y="3584"/>
                  </a:lnTo>
                  <a:cubicBezTo>
                    <a:pt x="17713" y="3538"/>
                    <a:pt x="17713" y="3492"/>
                    <a:pt x="17713" y="3447"/>
                  </a:cubicBezTo>
                  <a:lnTo>
                    <a:pt x="17713" y="3447"/>
                  </a:lnTo>
                  <a:cubicBezTo>
                    <a:pt x="17736" y="3424"/>
                    <a:pt x="17736" y="3401"/>
                    <a:pt x="17736" y="3378"/>
                  </a:cubicBezTo>
                  <a:lnTo>
                    <a:pt x="17736" y="3378"/>
                  </a:lnTo>
                  <a:cubicBezTo>
                    <a:pt x="17736" y="3355"/>
                    <a:pt x="17736" y="3355"/>
                    <a:pt x="17759" y="3333"/>
                  </a:cubicBezTo>
                  <a:lnTo>
                    <a:pt x="17759" y="3333"/>
                  </a:lnTo>
                  <a:cubicBezTo>
                    <a:pt x="17759" y="3287"/>
                    <a:pt x="17759" y="3241"/>
                    <a:pt x="17759" y="3196"/>
                  </a:cubicBezTo>
                  <a:lnTo>
                    <a:pt x="17759" y="3196"/>
                  </a:lnTo>
                  <a:cubicBezTo>
                    <a:pt x="17781" y="3150"/>
                    <a:pt x="17781" y="3127"/>
                    <a:pt x="17781" y="3082"/>
                  </a:cubicBezTo>
                  <a:lnTo>
                    <a:pt x="17781" y="3082"/>
                  </a:lnTo>
                  <a:cubicBezTo>
                    <a:pt x="17781" y="3036"/>
                    <a:pt x="17781" y="2990"/>
                    <a:pt x="17804" y="2945"/>
                  </a:cubicBezTo>
                  <a:lnTo>
                    <a:pt x="17804" y="2945"/>
                  </a:lnTo>
                  <a:cubicBezTo>
                    <a:pt x="17804" y="2922"/>
                    <a:pt x="17804" y="2899"/>
                    <a:pt x="17804" y="2876"/>
                  </a:cubicBezTo>
                  <a:lnTo>
                    <a:pt x="17804" y="2876"/>
                  </a:lnTo>
                  <a:cubicBezTo>
                    <a:pt x="17804" y="2853"/>
                    <a:pt x="17804" y="2808"/>
                    <a:pt x="17804" y="2785"/>
                  </a:cubicBezTo>
                  <a:lnTo>
                    <a:pt x="17804" y="2785"/>
                  </a:lnTo>
                  <a:lnTo>
                    <a:pt x="17804" y="46"/>
                  </a:lnTo>
                  <a:cubicBezTo>
                    <a:pt x="17804" y="91"/>
                    <a:pt x="17804" y="160"/>
                    <a:pt x="17804" y="206"/>
                  </a:cubicBezTo>
                  <a:lnTo>
                    <a:pt x="17804" y="206"/>
                  </a:lnTo>
                  <a:cubicBezTo>
                    <a:pt x="17804" y="251"/>
                    <a:pt x="17804" y="297"/>
                    <a:pt x="17781" y="343"/>
                  </a:cubicBezTo>
                  <a:lnTo>
                    <a:pt x="17781" y="343"/>
                  </a:lnTo>
                  <a:cubicBezTo>
                    <a:pt x="17781" y="365"/>
                    <a:pt x="17781" y="411"/>
                    <a:pt x="17781" y="457"/>
                  </a:cubicBezTo>
                  <a:lnTo>
                    <a:pt x="17781" y="457"/>
                  </a:lnTo>
                  <a:cubicBezTo>
                    <a:pt x="17781" y="502"/>
                    <a:pt x="17759" y="548"/>
                    <a:pt x="17759" y="594"/>
                  </a:cubicBezTo>
                  <a:lnTo>
                    <a:pt x="17759" y="594"/>
                  </a:lnTo>
                  <a:cubicBezTo>
                    <a:pt x="17759" y="616"/>
                    <a:pt x="17736" y="662"/>
                    <a:pt x="17736" y="708"/>
                  </a:cubicBezTo>
                  <a:lnTo>
                    <a:pt x="17736" y="708"/>
                  </a:lnTo>
                  <a:cubicBezTo>
                    <a:pt x="17713" y="753"/>
                    <a:pt x="17713" y="799"/>
                    <a:pt x="17690" y="845"/>
                  </a:cubicBezTo>
                  <a:lnTo>
                    <a:pt x="17690" y="845"/>
                  </a:lnTo>
                  <a:cubicBezTo>
                    <a:pt x="17690" y="867"/>
                    <a:pt x="17667" y="913"/>
                    <a:pt x="17667" y="959"/>
                  </a:cubicBezTo>
                  <a:lnTo>
                    <a:pt x="17667" y="959"/>
                  </a:lnTo>
                  <a:cubicBezTo>
                    <a:pt x="17644" y="1004"/>
                    <a:pt x="17644" y="1050"/>
                    <a:pt x="17622" y="1073"/>
                  </a:cubicBezTo>
                  <a:lnTo>
                    <a:pt x="17622" y="1073"/>
                  </a:lnTo>
                  <a:cubicBezTo>
                    <a:pt x="17599" y="1119"/>
                    <a:pt x="17599" y="1164"/>
                    <a:pt x="17576" y="1187"/>
                  </a:cubicBezTo>
                  <a:lnTo>
                    <a:pt x="17576" y="1187"/>
                  </a:lnTo>
                  <a:cubicBezTo>
                    <a:pt x="17553" y="1233"/>
                    <a:pt x="17553" y="1278"/>
                    <a:pt x="17530" y="1324"/>
                  </a:cubicBezTo>
                  <a:lnTo>
                    <a:pt x="17530" y="1324"/>
                  </a:lnTo>
                  <a:cubicBezTo>
                    <a:pt x="17507" y="1370"/>
                    <a:pt x="17485" y="1415"/>
                    <a:pt x="17462" y="1438"/>
                  </a:cubicBezTo>
                  <a:lnTo>
                    <a:pt x="17462" y="1438"/>
                  </a:lnTo>
                  <a:cubicBezTo>
                    <a:pt x="17439" y="1484"/>
                    <a:pt x="17416" y="1529"/>
                    <a:pt x="17393" y="1575"/>
                  </a:cubicBezTo>
                  <a:lnTo>
                    <a:pt x="17393" y="1575"/>
                  </a:lnTo>
                  <a:cubicBezTo>
                    <a:pt x="17393" y="1621"/>
                    <a:pt x="17370" y="1644"/>
                    <a:pt x="17348" y="1689"/>
                  </a:cubicBezTo>
                  <a:lnTo>
                    <a:pt x="17348" y="1689"/>
                  </a:lnTo>
                  <a:cubicBezTo>
                    <a:pt x="17302" y="1735"/>
                    <a:pt x="17279" y="1781"/>
                    <a:pt x="17234" y="1849"/>
                  </a:cubicBezTo>
                  <a:lnTo>
                    <a:pt x="17234" y="1849"/>
                  </a:lnTo>
                  <a:cubicBezTo>
                    <a:pt x="17234" y="1872"/>
                    <a:pt x="17211" y="1917"/>
                    <a:pt x="17188" y="1940"/>
                  </a:cubicBezTo>
                  <a:lnTo>
                    <a:pt x="17188" y="1940"/>
                  </a:lnTo>
                  <a:cubicBezTo>
                    <a:pt x="17142" y="1986"/>
                    <a:pt x="17097" y="2054"/>
                    <a:pt x="17051" y="2100"/>
                  </a:cubicBezTo>
                  <a:lnTo>
                    <a:pt x="17051" y="2100"/>
                  </a:lnTo>
                  <a:cubicBezTo>
                    <a:pt x="17028" y="2146"/>
                    <a:pt x="17028" y="2169"/>
                    <a:pt x="17005" y="2191"/>
                  </a:cubicBezTo>
                  <a:lnTo>
                    <a:pt x="17005" y="2191"/>
                  </a:lnTo>
                  <a:cubicBezTo>
                    <a:pt x="16937" y="2283"/>
                    <a:pt x="16846" y="2374"/>
                    <a:pt x="16777" y="2465"/>
                  </a:cubicBezTo>
                  <a:lnTo>
                    <a:pt x="16777" y="2465"/>
                  </a:lnTo>
                  <a:cubicBezTo>
                    <a:pt x="16754" y="2488"/>
                    <a:pt x="16731" y="2511"/>
                    <a:pt x="16709" y="2534"/>
                  </a:cubicBezTo>
                  <a:lnTo>
                    <a:pt x="16709" y="2534"/>
                  </a:lnTo>
                  <a:cubicBezTo>
                    <a:pt x="16640" y="2579"/>
                    <a:pt x="16572" y="2648"/>
                    <a:pt x="16503" y="2716"/>
                  </a:cubicBezTo>
                  <a:lnTo>
                    <a:pt x="16503" y="2716"/>
                  </a:lnTo>
                  <a:cubicBezTo>
                    <a:pt x="16480" y="2762"/>
                    <a:pt x="16435" y="2785"/>
                    <a:pt x="16412" y="2808"/>
                  </a:cubicBezTo>
                  <a:lnTo>
                    <a:pt x="16412" y="2808"/>
                  </a:lnTo>
                  <a:cubicBezTo>
                    <a:pt x="16366" y="2853"/>
                    <a:pt x="16321" y="2899"/>
                    <a:pt x="16275" y="2922"/>
                  </a:cubicBezTo>
                  <a:lnTo>
                    <a:pt x="16275" y="2922"/>
                  </a:lnTo>
                  <a:cubicBezTo>
                    <a:pt x="16229" y="2967"/>
                    <a:pt x="16184" y="2990"/>
                    <a:pt x="16161" y="3036"/>
                  </a:cubicBezTo>
                  <a:lnTo>
                    <a:pt x="16161" y="3036"/>
                  </a:lnTo>
                  <a:cubicBezTo>
                    <a:pt x="16115" y="3059"/>
                    <a:pt x="16069" y="3104"/>
                    <a:pt x="16024" y="3127"/>
                  </a:cubicBezTo>
                  <a:lnTo>
                    <a:pt x="16024" y="3127"/>
                  </a:lnTo>
                  <a:cubicBezTo>
                    <a:pt x="15978" y="3173"/>
                    <a:pt x="15932" y="3196"/>
                    <a:pt x="15887" y="3241"/>
                  </a:cubicBezTo>
                  <a:lnTo>
                    <a:pt x="15887" y="3241"/>
                  </a:lnTo>
                  <a:cubicBezTo>
                    <a:pt x="15841" y="3264"/>
                    <a:pt x="15773" y="3310"/>
                    <a:pt x="15727" y="3333"/>
                  </a:cubicBezTo>
                  <a:lnTo>
                    <a:pt x="15727" y="3333"/>
                  </a:lnTo>
                  <a:cubicBezTo>
                    <a:pt x="15681" y="3378"/>
                    <a:pt x="15636" y="3401"/>
                    <a:pt x="15590" y="3447"/>
                  </a:cubicBezTo>
                  <a:lnTo>
                    <a:pt x="15590" y="3447"/>
                  </a:lnTo>
                  <a:cubicBezTo>
                    <a:pt x="15544" y="3470"/>
                    <a:pt x="15476" y="3515"/>
                    <a:pt x="15430" y="3538"/>
                  </a:cubicBezTo>
                  <a:lnTo>
                    <a:pt x="15430" y="3538"/>
                  </a:lnTo>
                  <a:cubicBezTo>
                    <a:pt x="15362" y="3584"/>
                    <a:pt x="15293" y="3629"/>
                    <a:pt x="15225" y="3675"/>
                  </a:cubicBezTo>
                  <a:lnTo>
                    <a:pt x="15225" y="3675"/>
                  </a:lnTo>
                  <a:cubicBezTo>
                    <a:pt x="15019" y="3789"/>
                    <a:pt x="14837" y="3880"/>
                    <a:pt x="14631" y="3972"/>
                  </a:cubicBezTo>
                  <a:lnTo>
                    <a:pt x="14631" y="3972"/>
                  </a:lnTo>
                  <a:cubicBezTo>
                    <a:pt x="14563" y="4017"/>
                    <a:pt x="14517" y="4040"/>
                    <a:pt x="14449" y="4063"/>
                  </a:cubicBezTo>
                  <a:lnTo>
                    <a:pt x="14449" y="4063"/>
                  </a:lnTo>
                  <a:cubicBezTo>
                    <a:pt x="14266" y="4154"/>
                    <a:pt x="14084" y="4223"/>
                    <a:pt x="13878" y="4291"/>
                  </a:cubicBezTo>
                  <a:lnTo>
                    <a:pt x="13878" y="4291"/>
                  </a:lnTo>
                  <a:cubicBezTo>
                    <a:pt x="13855" y="4314"/>
                    <a:pt x="13833" y="4314"/>
                    <a:pt x="13810" y="4337"/>
                  </a:cubicBezTo>
                  <a:lnTo>
                    <a:pt x="13810" y="4337"/>
                  </a:lnTo>
                  <a:cubicBezTo>
                    <a:pt x="13604" y="4405"/>
                    <a:pt x="13399" y="4474"/>
                    <a:pt x="13171" y="4542"/>
                  </a:cubicBezTo>
                  <a:lnTo>
                    <a:pt x="13171" y="4542"/>
                  </a:lnTo>
                  <a:cubicBezTo>
                    <a:pt x="13011" y="4611"/>
                    <a:pt x="12874" y="4634"/>
                    <a:pt x="12714" y="4679"/>
                  </a:cubicBezTo>
                  <a:lnTo>
                    <a:pt x="12714" y="4679"/>
                  </a:lnTo>
                  <a:cubicBezTo>
                    <a:pt x="12600" y="4725"/>
                    <a:pt x="12486" y="4748"/>
                    <a:pt x="12372" y="4771"/>
                  </a:cubicBezTo>
                  <a:lnTo>
                    <a:pt x="12372" y="4771"/>
                  </a:lnTo>
                  <a:cubicBezTo>
                    <a:pt x="12212" y="4816"/>
                    <a:pt x="12029" y="4839"/>
                    <a:pt x="11870" y="4885"/>
                  </a:cubicBezTo>
                  <a:lnTo>
                    <a:pt x="11870" y="4885"/>
                  </a:lnTo>
                  <a:cubicBezTo>
                    <a:pt x="11755" y="4908"/>
                    <a:pt x="11641" y="4930"/>
                    <a:pt x="11504" y="4953"/>
                  </a:cubicBezTo>
                  <a:lnTo>
                    <a:pt x="11504" y="4953"/>
                  </a:lnTo>
                  <a:cubicBezTo>
                    <a:pt x="11459" y="4976"/>
                    <a:pt x="11413" y="4976"/>
                    <a:pt x="11367" y="4976"/>
                  </a:cubicBezTo>
                  <a:lnTo>
                    <a:pt x="11367" y="4976"/>
                  </a:lnTo>
                  <a:cubicBezTo>
                    <a:pt x="11162" y="5022"/>
                    <a:pt x="10957" y="5045"/>
                    <a:pt x="10751" y="5067"/>
                  </a:cubicBezTo>
                  <a:lnTo>
                    <a:pt x="10751" y="5067"/>
                  </a:lnTo>
                  <a:cubicBezTo>
                    <a:pt x="10683" y="5067"/>
                    <a:pt x="10637" y="5090"/>
                    <a:pt x="10569" y="5090"/>
                  </a:cubicBezTo>
                  <a:lnTo>
                    <a:pt x="10569" y="5090"/>
                  </a:lnTo>
                  <a:cubicBezTo>
                    <a:pt x="10454" y="5090"/>
                    <a:pt x="10317" y="5113"/>
                    <a:pt x="10203" y="5113"/>
                  </a:cubicBezTo>
                  <a:lnTo>
                    <a:pt x="10203" y="5113"/>
                  </a:lnTo>
                  <a:cubicBezTo>
                    <a:pt x="9998" y="5136"/>
                    <a:pt x="9815" y="5159"/>
                    <a:pt x="9610" y="5159"/>
                  </a:cubicBezTo>
                  <a:lnTo>
                    <a:pt x="9610" y="5159"/>
                  </a:lnTo>
                  <a:cubicBezTo>
                    <a:pt x="9473" y="5159"/>
                    <a:pt x="9359" y="5159"/>
                    <a:pt x="9222" y="5159"/>
                  </a:cubicBezTo>
                  <a:lnTo>
                    <a:pt x="9222" y="5159"/>
                  </a:lnTo>
                  <a:cubicBezTo>
                    <a:pt x="9062" y="5181"/>
                    <a:pt x="8902" y="5181"/>
                    <a:pt x="8743" y="5181"/>
                  </a:cubicBezTo>
                  <a:lnTo>
                    <a:pt x="8743" y="5181"/>
                  </a:lnTo>
                  <a:cubicBezTo>
                    <a:pt x="8606" y="5159"/>
                    <a:pt x="8469" y="5159"/>
                    <a:pt x="8332" y="5159"/>
                  </a:cubicBezTo>
                  <a:lnTo>
                    <a:pt x="8332" y="5159"/>
                  </a:lnTo>
                  <a:cubicBezTo>
                    <a:pt x="8172" y="5159"/>
                    <a:pt x="8012" y="5136"/>
                    <a:pt x="7875" y="5136"/>
                  </a:cubicBezTo>
                  <a:lnTo>
                    <a:pt x="7875" y="5136"/>
                  </a:lnTo>
                  <a:cubicBezTo>
                    <a:pt x="7738" y="5136"/>
                    <a:pt x="7601" y="5113"/>
                    <a:pt x="7464" y="5113"/>
                  </a:cubicBezTo>
                  <a:lnTo>
                    <a:pt x="7464" y="5113"/>
                  </a:lnTo>
                  <a:cubicBezTo>
                    <a:pt x="7305" y="5090"/>
                    <a:pt x="7168" y="5067"/>
                    <a:pt x="7008" y="5045"/>
                  </a:cubicBezTo>
                  <a:lnTo>
                    <a:pt x="7008" y="5045"/>
                  </a:lnTo>
                  <a:cubicBezTo>
                    <a:pt x="6894" y="5045"/>
                    <a:pt x="6757" y="5022"/>
                    <a:pt x="6620" y="4999"/>
                  </a:cubicBezTo>
                  <a:lnTo>
                    <a:pt x="6620" y="4999"/>
                  </a:lnTo>
                  <a:cubicBezTo>
                    <a:pt x="6460" y="4976"/>
                    <a:pt x="6300" y="4953"/>
                    <a:pt x="6140" y="4908"/>
                  </a:cubicBezTo>
                  <a:lnTo>
                    <a:pt x="6140" y="4908"/>
                  </a:lnTo>
                  <a:cubicBezTo>
                    <a:pt x="6026" y="4885"/>
                    <a:pt x="5889" y="4862"/>
                    <a:pt x="5775" y="4839"/>
                  </a:cubicBezTo>
                  <a:lnTo>
                    <a:pt x="5775" y="4839"/>
                  </a:lnTo>
                  <a:cubicBezTo>
                    <a:pt x="5593" y="4793"/>
                    <a:pt x="5410" y="4748"/>
                    <a:pt x="5227" y="4702"/>
                  </a:cubicBezTo>
                  <a:lnTo>
                    <a:pt x="5227" y="4702"/>
                  </a:lnTo>
                  <a:cubicBezTo>
                    <a:pt x="5113" y="4679"/>
                    <a:pt x="4999" y="4634"/>
                    <a:pt x="4862" y="4611"/>
                  </a:cubicBezTo>
                  <a:lnTo>
                    <a:pt x="4862" y="4611"/>
                  </a:lnTo>
                  <a:cubicBezTo>
                    <a:pt x="4817" y="4588"/>
                    <a:pt x="4748" y="4565"/>
                    <a:pt x="4680" y="4542"/>
                  </a:cubicBezTo>
                  <a:lnTo>
                    <a:pt x="4680" y="4542"/>
                  </a:lnTo>
                  <a:cubicBezTo>
                    <a:pt x="4497" y="4497"/>
                    <a:pt x="4314" y="4428"/>
                    <a:pt x="4132" y="4360"/>
                  </a:cubicBezTo>
                  <a:lnTo>
                    <a:pt x="4132" y="4360"/>
                  </a:lnTo>
                  <a:cubicBezTo>
                    <a:pt x="4086" y="4337"/>
                    <a:pt x="4041" y="4337"/>
                    <a:pt x="3995" y="4314"/>
                  </a:cubicBezTo>
                  <a:lnTo>
                    <a:pt x="3995" y="4314"/>
                  </a:lnTo>
                  <a:cubicBezTo>
                    <a:pt x="3835" y="4246"/>
                    <a:pt x="3675" y="4177"/>
                    <a:pt x="3516" y="4109"/>
                  </a:cubicBezTo>
                  <a:lnTo>
                    <a:pt x="3516" y="4109"/>
                  </a:lnTo>
                  <a:cubicBezTo>
                    <a:pt x="3447" y="4063"/>
                    <a:pt x="3356" y="4040"/>
                    <a:pt x="3287" y="4017"/>
                  </a:cubicBezTo>
                  <a:lnTo>
                    <a:pt x="3287" y="4017"/>
                  </a:lnTo>
                  <a:cubicBezTo>
                    <a:pt x="3059" y="3903"/>
                    <a:pt x="2831" y="3789"/>
                    <a:pt x="2625" y="3675"/>
                  </a:cubicBezTo>
                  <a:lnTo>
                    <a:pt x="2625" y="3675"/>
                  </a:lnTo>
                  <a:cubicBezTo>
                    <a:pt x="868" y="2648"/>
                    <a:pt x="0" y="132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199;p47">
              <a:extLst>
                <a:ext uri="{FF2B5EF4-FFF2-40B4-BE49-F238E27FC236}">
                  <a16:creationId xmlns:a16="http://schemas.microsoft.com/office/drawing/2014/main" id="{A2FC8C85-449E-42C0-ABC5-24107A71EE5D}"/>
                </a:ext>
              </a:extLst>
            </p:cNvPr>
            <p:cNvSpPr/>
            <p:nvPr/>
          </p:nvSpPr>
          <p:spPr>
            <a:xfrm>
              <a:off x="4068988" y="1866150"/>
              <a:ext cx="489050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70" y="1507"/>
                  </a:moveTo>
                  <a:cubicBezTo>
                    <a:pt x="0" y="3516"/>
                    <a:pt x="23" y="6780"/>
                    <a:pt x="3492" y="8811"/>
                  </a:cubicBezTo>
                  <a:lnTo>
                    <a:pt x="3492" y="8811"/>
                  </a:lnTo>
                  <a:cubicBezTo>
                    <a:pt x="6985" y="10820"/>
                    <a:pt x="12622" y="10820"/>
                    <a:pt x="16092" y="8811"/>
                  </a:cubicBezTo>
                  <a:lnTo>
                    <a:pt x="16092" y="8811"/>
                  </a:lnTo>
                  <a:cubicBezTo>
                    <a:pt x="19561" y="6780"/>
                    <a:pt x="19539" y="3516"/>
                    <a:pt x="16046" y="1507"/>
                  </a:cubicBezTo>
                  <a:lnTo>
                    <a:pt x="16046" y="1507"/>
                  </a:lnTo>
                  <a:cubicBezTo>
                    <a:pt x="14312" y="503"/>
                    <a:pt x="12029" y="0"/>
                    <a:pt x="9746" y="0"/>
                  </a:cubicBezTo>
                  <a:lnTo>
                    <a:pt x="9746" y="0"/>
                  </a:lnTo>
                  <a:cubicBezTo>
                    <a:pt x="7464" y="0"/>
                    <a:pt x="5181" y="503"/>
                    <a:pt x="3470" y="150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201;p47">
              <a:extLst>
                <a:ext uri="{FF2B5EF4-FFF2-40B4-BE49-F238E27FC236}">
                  <a16:creationId xmlns:a16="http://schemas.microsoft.com/office/drawing/2014/main" id="{2B376168-0239-45BA-A269-B3C8E3623A2A}"/>
                </a:ext>
              </a:extLst>
            </p:cNvPr>
            <p:cNvSpPr/>
            <p:nvPr/>
          </p:nvSpPr>
          <p:spPr>
            <a:xfrm>
              <a:off x="6381763" y="2751775"/>
              <a:ext cx="445675" cy="198025"/>
            </a:xfrm>
            <a:custGeom>
              <a:avLst/>
              <a:gdLst/>
              <a:ahLst/>
              <a:cxnLst/>
              <a:rect l="l" t="t" r="r" b="b"/>
              <a:pathLst>
                <a:path w="17827" h="7921" extrusionOk="0">
                  <a:moveTo>
                    <a:pt x="0" y="2739"/>
                  </a:moveTo>
                  <a:cubicBezTo>
                    <a:pt x="0" y="4063"/>
                    <a:pt x="890" y="5387"/>
                    <a:pt x="2625" y="6414"/>
                  </a:cubicBezTo>
                  <a:lnTo>
                    <a:pt x="2625" y="6414"/>
                  </a:lnTo>
                  <a:cubicBezTo>
                    <a:pt x="2853" y="6528"/>
                    <a:pt x="3059" y="6642"/>
                    <a:pt x="3287" y="6757"/>
                  </a:cubicBezTo>
                  <a:lnTo>
                    <a:pt x="3287" y="6757"/>
                  </a:lnTo>
                  <a:cubicBezTo>
                    <a:pt x="3355" y="6779"/>
                    <a:pt x="3447" y="6825"/>
                    <a:pt x="3515" y="6848"/>
                  </a:cubicBezTo>
                  <a:lnTo>
                    <a:pt x="3515" y="6848"/>
                  </a:lnTo>
                  <a:cubicBezTo>
                    <a:pt x="3652" y="6916"/>
                    <a:pt x="3789" y="6962"/>
                    <a:pt x="3926" y="7030"/>
                  </a:cubicBezTo>
                  <a:lnTo>
                    <a:pt x="3926" y="7030"/>
                  </a:lnTo>
                  <a:cubicBezTo>
                    <a:pt x="3949" y="7030"/>
                    <a:pt x="3972" y="7030"/>
                    <a:pt x="3994" y="7053"/>
                  </a:cubicBezTo>
                  <a:lnTo>
                    <a:pt x="3994" y="7053"/>
                  </a:lnTo>
                  <a:cubicBezTo>
                    <a:pt x="4040" y="7076"/>
                    <a:pt x="4086" y="7099"/>
                    <a:pt x="4154" y="7099"/>
                  </a:cubicBezTo>
                  <a:lnTo>
                    <a:pt x="4154" y="7099"/>
                  </a:lnTo>
                  <a:cubicBezTo>
                    <a:pt x="4314" y="7167"/>
                    <a:pt x="4497" y="7236"/>
                    <a:pt x="4679" y="7282"/>
                  </a:cubicBezTo>
                  <a:lnTo>
                    <a:pt x="4679" y="7282"/>
                  </a:lnTo>
                  <a:cubicBezTo>
                    <a:pt x="4748" y="7304"/>
                    <a:pt x="4816" y="7327"/>
                    <a:pt x="4885" y="7350"/>
                  </a:cubicBezTo>
                  <a:lnTo>
                    <a:pt x="4885" y="7350"/>
                  </a:lnTo>
                  <a:cubicBezTo>
                    <a:pt x="4907" y="7373"/>
                    <a:pt x="4953" y="7373"/>
                    <a:pt x="4999" y="7396"/>
                  </a:cubicBezTo>
                  <a:lnTo>
                    <a:pt x="4999" y="7396"/>
                  </a:lnTo>
                  <a:cubicBezTo>
                    <a:pt x="5067" y="7418"/>
                    <a:pt x="5159" y="7418"/>
                    <a:pt x="5227" y="7441"/>
                  </a:cubicBezTo>
                  <a:lnTo>
                    <a:pt x="5227" y="7441"/>
                  </a:lnTo>
                  <a:cubicBezTo>
                    <a:pt x="5410" y="7487"/>
                    <a:pt x="5592" y="7533"/>
                    <a:pt x="5775" y="7578"/>
                  </a:cubicBezTo>
                  <a:lnTo>
                    <a:pt x="5775" y="7578"/>
                  </a:lnTo>
                  <a:cubicBezTo>
                    <a:pt x="5820" y="7601"/>
                    <a:pt x="5889" y="7601"/>
                    <a:pt x="5935" y="7624"/>
                  </a:cubicBezTo>
                  <a:lnTo>
                    <a:pt x="5935" y="7624"/>
                  </a:lnTo>
                  <a:cubicBezTo>
                    <a:pt x="6003" y="7624"/>
                    <a:pt x="6072" y="7647"/>
                    <a:pt x="6140" y="7647"/>
                  </a:cubicBezTo>
                  <a:lnTo>
                    <a:pt x="6140" y="7647"/>
                  </a:lnTo>
                  <a:cubicBezTo>
                    <a:pt x="6300" y="7692"/>
                    <a:pt x="6460" y="7715"/>
                    <a:pt x="6619" y="7738"/>
                  </a:cubicBezTo>
                  <a:lnTo>
                    <a:pt x="6619" y="7738"/>
                  </a:lnTo>
                  <a:cubicBezTo>
                    <a:pt x="6688" y="7738"/>
                    <a:pt x="6756" y="7761"/>
                    <a:pt x="6802" y="7761"/>
                  </a:cubicBezTo>
                  <a:lnTo>
                    <a:pt x="6802" y="7761"/>
                  </a:lnTo>
                  <a:cubicBezTo>
                    <a:pt x="6870" y="7784"/>
                    <a:pt x="6962" y="7784"/>
                    <a:pt x="7030" y="7784"/>
                  </a:cubicBezTo>
                  <a:lnTo>
                    <a:pt x="7030" y="7784"/>
                  </a:lnTo>
                  <a:cubicBezTo>
                    <a:pt x="7167" y="7806"/>
                    <a:pt x="7327" y="7829"/>
                    <a:pt x="7464" y="7852"/>
                  </a:cubicBezTo>
                  <a:lnTo>
                    <a:pt x="7464" y="7852"/>
                  </a:lnTo>
                  <a:cubicBezTo>
                    <a:pt x="7532" y="7852"/>
                    <a:pt x="7601" y="7852"/>
                    <a:pt x="7669" y="7875"/>
                  </a:cubicBezTo>
                  <a:lnTo>
                    <a:pt x="7669" y="7875"/>
                  </a:lnTo>
                  <a:cubicBezTo>
                    <a:pt x="7738" y="7875"/>
                    <a:pt x="7806" y="7875"/>
                    <a:pt x="7875" y="7875"/>
                  </a:cubicBezTo>
                  <a:lnTo>
                    <a:pt x="7875" y="7875"/>
                  </a:lnTo>
                  <a:cubicBezTo>
                    <a:pt x="8035" y="7898"/>
                    <a:pt x="8171" y="7898"/>
                    <a:pt x="8331" y="7898"/>
                  </a:cubicBezTo>
                  <a:lnTo>
                    <a:pt x="8331" y="7898"/>
                  </a:lnTo>
                  <a:cubicBezTo>
                    <a:pt x="8400" y="7898"/>
                    <a:pt x="8468" y="7921"/>
                    <a:pt x="8560" y="7921"/>
                  </a:cubicBezTo>
                  <a:lnTo>
                    <a:pt x="8560" y="7921"/>
                  </a:lnTo>
                  <a:cubicBezTo>
                    <a:pt x="8582" y="7921"/>
                    <a:pt x="8628" y="7921"/>
                    <a:pt x="8651" y="7921"/>
                  </a:cubicBezTo>
                  <a:lnTo>
                    <a:pt x="8651" y="7921"/>
                  </a:lnTo>
                  <a:cubicBezTo>
                    <a:pt x="8674" y="7921"/>
                    <a:pt x="8719" y="7921"/>
                    <a:pt x="8742" y="7921"/>
                  </a:cubicBezTo>
                  <a:lnTo>
                    <a:pt x="8742" y="7921"/>
                  </a:lnTo>
                  <a:cubicBezTo>
                    <a:pt x="8902" y="7921"/>
                    <a:pt x="9062" y="7921"/>
                    <a:pt x="9221" y="7921"/>
                  </a:cubicBezTo>
                  <a:lnTo>
                    <a:pt x="9221" y="7921"/>
                  </a:lnTo>
                  <a:cubicBezTo>
                    <a:pt x="9267" y="7921"/>
                    <a:pt x="9290" y="7921"/>
                    <a:pt x="9336" y="7921"/>
                  </a:cubicBezTo>
                  <a:lnTo>
                    <a:pt x="9336" y="7921"/>
                  </a:lnTo>
                  <a:cubicBezTo>
                    <a:pt x="9381" y="7921"/>
                    <a:pt x="9427" y="7921"/>
                    <a:pt x="9473" y="7921"/>
                  </a:cubicBezTo>
                  <a:lnTo>
                    <a:pt x="9473" y="7921"/>
                  </a:lnTo>
                  <a:cubicBezTo>
                    <a:pt x="9518" y="7898"/>
                    <a:pt x="9564" y="7898"/>
                    <a:pt x="9609" y="7898"/>
                  </a:cubicBezTo>
                  <a:lnTo>
                    <a:pt x="9609" y="7898"/>
                  </a:lnTo>
                  <a:cubicBezTo>
                    <a:pt x="9815" y="7898"/>
                    <a:pt x="10020" y="7875"/>
                    <a:pt x="10203" y="7852"/>
                  </a:cubicBezTo>
                  <a:lnTo>
                    <a:pt x="10203" y="7852"/>
                  </a:lnTo>
                  <a:cubicBezTo>
                    <a:pt x="10294" y="7852"/>
                    <a:pt x="10363" y="7852"/>
                    <a:pt x="10454" y="7852"/>
                  </a:cubicBezTo>
                  <a:lnTo>
                    <a:pt x="10454" y="7852"/>
                  </a:lnTo>
                  <a:cubicBezTo>
                    <a:pt x="10500" y="7829"/>
                    <a:pt x="10523" y="7829"/>
                    <a:pt x="10568" y="7829"/>
                  </a:cubicBezTo>
                  <a:lnTo>
                    <a:pt x="10568" y="7829"/>
                  </a:lnTo>
                  <a:cubicBezTo>
                    <a:pt x="10637" y="7829"/>
                    <a:pt x="10682" y="7806"/>
                    <a:pt x="10751" y="7806"/>
                  </a:cubicBezTo>
                  <a:lnTo>
                    <a:pt x="10751" y="7806"/>
                  </a:lnTo>
                  <a:cubicBezTo>
                    <a:pt x="10956" y="7784"/>
                    <a:pt x="11162" y="7761"/>
                    <a:pt x="11367" y="7715"/>
                  </a:cubicBezTo>
                  <a:lnTo>
                    <a:pt x="11367" y="7715"/>
                  </a:lnTo>
                  <a:cubicBezTo>
                    <a:pt x="11413" y="7715"/>
                    <a:pt x="11458" y="7715"/>
                    <a:pt x="11527" y="7692"/>
                  </a:cubicBezTo>
                  <a:lnTo>
                    <a:pt x="11527" y="7692"/>
                  </a:lnTo>
                  <a:cubicBezTo>
                    <a:pt x="11550" y="7692"/>
                    <a:pt x="11572" y="7692"/>
                    <a:pt x="11595" y="7692"/>
                  </a:cubicBezTo>
                  <a:lnTo>
                    <a:pt x="11595" y="7692"/>
                  </a:lnTo>
                  <a:cubicBezTo>
                    <a:pt x="11687" y="7670"/>
                    <a:pt x="11778" y="7647"/>
                    <a:pt x="11869" y="7624"/>
                  </a:cubicBezTo>
                  <a:lnTo>
                    <a:pt x="11869" y="7624"/>
                  </a:lnTo>
                  <a:cubicBezTo>
                    <a:pt x="12052" y="7601"/>
                    <a:pt x="12212" y="7555"/>
                    <a:pt x="12371" y="7510"/>
                  </a:cubicBezTo>
                  <a:lnTo>
                    <a:pt x="12371" y="7510"/>
                  </a:lnTo>
                  <a:cubicBezTo>
                    <a:pt x="12485" y="7487"/>
                    <a:pt x="12600" y="7464"/>
                    <a:pt x="12714" y="7418"/>
                  </a:cubicBezTo>
                  <a:lnTo>
                    <a:pt x="12714" y="7418"/>
                  </a:lnTo>
                  <a:cubicBezTo>
                    <a:pt x="12874" y="7373"/>
                    <a:pt x="13033" y="7350"/>
                    <a:pt x="13170" y="7304"/>
                  </a:cubicBezTo>
                  <a:lnTo>
                    <a:pt x="13170" y="7304"/>
                  </a:lnTo>
                  <a:cubicBezTo>
                    <a:pt x="13216" y="7282"/>
                    <a:pt x="13239" y="7282"/>
                    <a:pt x="13284" y="7259"/>
                  </a:cubicBezTo>
                  <a:lnTo>
                    <a:pt x="13284" y="7259"/>
                  </a:lnTo>
                  <a:cubicBezTo>
                    <a:pt x="13467" y="7213"/>
                    <a:pt x="13627" y="7145"/>
                    <a:pt x="13809" y="7076"/>
                  </a:cubicBezTo>
                  <a:lnTo>
                    <a:pt x="13809" y="7076"/>
                  </a:lnTo>
                  <a:cubicBezTo>
                    <a:pt x="13832" y="7076"/>
                    <a:pt x="13855" y="7053"/>
                    <a:pt x="13901" y="7053"/>
                  </a:cubicBezTo>
                  <a:lnTo>
                    <a:pt x="13901" y="7053"/>
                  </a:lnTo>
                  <a:cubicBezTo>
                    <a:pt x="14083" y="6962"/>
                    <a:pt x="14266" y="6893"/>
                    <a:pt x="14471" y="6802"/>
                  </a:cubicBezTo>
                  <a:lnTo>
                    <a:pt x="14471" y="6802"/>
                  </a:lnTo>
                  <a:cubicBezTo>
                    <a:pt x="14517" y="6779"/>
                    <a:pt x="14563" y="6757"/>
                    <a:pt x="14631" y="6734"/>
                  </a:cubicBezTo>
                  <a:lnTo>
                    <a:pt x="14631" y="6734"/>
                  </a:lnTo>
                  <a:cubicBezTo>
                    <a:pt x="14836" y="6620"/>
                    <a:pt x="15042" y="6528"/>
                    <a:pt x="15225" y="6414"/>
                  </a:cubicBezTo>
                  <a:lnTo>
                    <a:pt x="15225" y="6414"/>
                  </a:lnTo>
                  <a:cubicBezTo>
                    <a:pt x="15270" y="6391"/>
                    <a:pt x="15293" y="6368"/>
                    <a:pt x="15339" y="6346"/>
                  </a:cubicBezTo>
                  <a:lnTo>
                    <a:pt x="15339" y="6346"/>
                  </a:lnTo>
                  <a:cubicBezTo>
                    <a:pt x="15361" y="6323"/>
                    <a:pt x="15407" y="6300"/>
                    <a:pt x="15430" y="6277"/>
                  </a:cubicBezTo>
                  <a:lnTo>
                    <a:pt x="15430" y="6277"/>
                  </a:lnTo>
                  <a:cubicBezTo>
                    <a:pt x="15476" y="6254"/>
                    <a:pt x="15544" y="6209"/>
                    <a:pt x="15590" y="6186"/>
                  </a:cubicBezTo>
                  <a:lnTo>
                    <a:pt x="15590" y="6186"/>
                  </a:lnTo>
                  <a:cubicBezTo>
                    <a:pt x="15635" y="6140"/>
                    <a:pt x="15681" y="6117"/>
                    <a:pt x="15727" y="6095"/>
                  </a:cubicBezTo>
                  <a:lnTo>
                    <a:pt x="15727" y="6095"/>
                  </a:lnTo>
                  <a:cubicBezTo>
                    <a:pt x="15795" y="6049"/>
                    <a:pt x="15841" y="6003"/>
                    <a:pt x="15886" y="5980"/>
                  </a:cubicBezTo>
                  <a:lnTo>
                    <a:pt x="15886" y="5980"/>
                  </a:lnTo>
                  <a:cubicBezTo>
                    <a:pt x="15932" y="5935"/>
                    <a:pt x="15978" y="5912"/>
                    <a:pt x="16023" y="5889"/>
                  </a:cubicBezTo>
                  <a:lnTo>
                    <a:pt x="16023" y="5889"/>
                  </a:lnTo>
                  <a:cubicBezTo>
                    <a:pt x="16069" y="5844"/>
                    <a:pt x="16115" y="5798"/>
                    <a:pt x="16160" y="5775"/>
                  </a:cubicBezTo>
                  <a:lnTo>
                    <a:pt x="16160" y="5775"/>
                  </a:lnTo>
                  <a:cubicBezTo>
                    <a:pt x="16206" y="5729"/>
                    <a:pt x="16229" y="5707"/>
                    <a:pt x="16274" y="5661"/>
                  </a:cubicBezTo>
                  <a:lnTo>
                    <a:pt x="16274" y="5661"/>
                  </a:lnTo>
                  <a:cubicBezTo>
                    <a:pt x="16320" y="5638"/>
                    <a:pt x="16366" y="5592"/>
                    <a:pt x="16411" y="5547"/>
                  </a:cubicBezTo>
                  <a:lnTo>
                    <a:pt x="16411" y="5547"/>
                  </a:lnTo>
                  <a:cubicBezTo>
                    <a:pt x="16434" y="5547"/>
                    <a:pt x="16434" y="5524"/>
                    <a:pt x="16457" y="5501"/>
                  </a:cubicBezTo>
                  <a:lnTo>
                    <a:pt x="16457" y="5501"/>
                  </a:lnTo>
                  <a:cubicBezTo>
                    <a:pt x="16480" y="5501"/>
                    <a:pt x="16480" y="5478"/>
                    <a:pt x="16503" y="5455"/>
                  </a:cubicBezTo>
                  <a:lnTo>
                    <a:pt x="16503" y="5455"/>
                  </a:lnTo>
                  <a:cubicBezTo>
                    <a:pt x="16571" y="5410"/>
                    <a:pt x="16640" y="5341"/>
                    <a:pt x="16708" y="5273"/>
                  </a:cubicBezTo>
                  <a:lnTo>
                    <a:pt x="16708" y="5273"/>
                  </a:lnTo>
                  <a:cubicBezTo>
                    <a:pt x="16731" y="5250"/>
                    <a:pt x="16754" y="5227"/>
                    <a:pt x="16777" y="5204"/>
                  </a:cubicBezTo>
                  <a:lnTo>
                    <a:pt x="16777" y="5204"/>
                  </a:lnTo>
                  <a:cubicBezTo>
                    <a:pt x="16845" y="5113"/>
                    <a:pt x="16936" y="5022"/>
                    <a:pt x="17005" y="4931"/>
                  </a:cubicBezTo>
                  <a:lnTo>
                    <a:pt x="17005" y="4931"/>
                  </a:lnTo>
                  <a:cubicBezTo>
                    <a:pt x="17005" y="4931"/>
                    <a:pt x="17005" y="4931"/>
                    <a:pt x="17005" y="4908"/>
                  </a:cubicBezTo>
                  <a:lnTo>
                    <a:pt x="17005" y="4908"/>
                  </a:lnTo>
                  <a:cubicBezTo>
                    <a:pt x="17028" y="4885"/>
                    <a:pt x="17051" y="4862"/>
                    <a:pt x="17051" y="4862"/>
                  </a:cubicBezTo>
                  <a:lnTo>
                    <a:pt x="17051" y="4862"/>
                  </a:lnTo>
                  <a:cubicBezTo>
                    <a:pt x="17096" y="4794"/>
                    <a:pt x="17142" y="4748"/>
                    <a:pt x="17187" y="4679"/>
                  </a:cubicBezTo>
                  <a:lnTo>
                    <a:pt x="17187" y="4679"/>
                  </a:lnTo>
                  <a:cubicBezTo>
                    <a:pt x="17210" y="4657"/>
                    <a:pt x="17233" y="4611"/>
                    <a:pt x="17256" y="4588"/>
                  </a:cubicBezTo>
                  <a:lnTo>
                    <a:pt x="17256" y="4588"/>
                  </a:lnTo>
                  <a:cubicBezTo>
                    <a:pt x="17279" y="4542"/>
                    <a:pt x="17324" y="4474"/>
                    <a:pt x="17347" y="4428"/>
                  </a:cubicBezTo>
                  <a:lnTo>
                    <a:pt x="17347" y="4428"/>
                  </a:lnTo>
                  <a:cubicBezTo>
                    <a:pt x="17347" y="4406"/>
                    <a:pt x="17370" y="4406"/>
                    <a:pt x="17370" y="4383"/>
                  </a:cubicBezTo>
                  <a:lnTo>
                    <a:pt x="17370" y="4383"/>
                  </a:lnTo>
                  <a:cubicBezTo>
                    <a:pt x="17393" y="4360"/>
                    <a:pt x="17393" y="4337"/>
                    <a:pt x="17416" y="4314"/>
                  </a:cubicBezTo>
                  <a:lnTo>
                    <a:pt x="17416" y="4314"/>
                  </a:lnTo>
                  <a:cubicBezTo>
                    <a:pt x="17439" y="4269"/>
                    <a:pt x="17461" y="4223"/>
                    <a:pt x="17484" y="4177"/>
                  </a:cubicBezTo>
                  <a:lnTo>
                    <a:pt x="17484" y="4177"/>
                  </a:lnTo>
                  <a:cubicBezTo>
                    <a:pt x="17484" y="4154"/>
                    <a:pt x="17507" y="4109"/>
                    <a:pt x="17530" y="4063"/>
                  </a:cubicBezTo>
                  <a:lnTo>
                    <a:pt x="17530" y="4063"/>
                  </a:lnTo>
                  <a:cubicBezTo>
                    <a:pt x="17553" y="4017"/>
                    <a:pt x="17576" y="3995"/>
                    <a:pt x="17576" y="3949"/>
                  </a:cubicBezTo>
                  <a:lnTo>
                    <a:pt x="17576" y="3949"/>
                  </a:lnTo>
                  <a:cubicBezTo>
                    <a:pt x="17598" y="3926"/>
                    <a:pt x="17598" y="3903"/>
                    <a:pt x="17598" y="3881"/>
                  </a:cubicBezTo>
                  <a:lnTo>
                    <a:pt x="17598" y="3881"/>
                  </a:lnTo>
                  <a:cubicBezTo>
                    <a:pt x="17621" y="3858"/>
                    <a:pt x="17621" y="3835"/>
                    <a:pt x="17621" y="3835"/>
                  </a:cubicBezTo>
                  <a:lnTo>
                    <a:pt x="17621" y="3835"/>
                  </a:lnTo>
                  <a:cubicBezTo>
                    <a:pt x="17644" y="3789"/>
                    <a:pt x="17667" y="3744"/>
                    <a:pt x="17667" y="3698"/>
                  </a:cubicBezTo>
                  <a:lnTo>
                    <a:pt x="17667" y="3698"/>
                  </a:lnTo>
                  <a:cubicBezTo>
                    <a:pt x="17690" y="3652"/>
                    <a:pt x="17690" y="3607"/>
                    <a:pt x="17712" y="3584"/>
                  </a:cubicBezTo>
                  <a:lnTo>
                    <a:pt x="17712" y="3584"/>
                  </a:lnTo>
                  <a:cubicBezTo>
                    <a:pt x="17712" y="3538"/>
                    <a:pt x="17735" y="3493"/>
                    <a:pt x="17735" y="3447"/>
                  </a:cubicBezTo>
                  <a:lnTo>
                    <a:pt x="17735" y="3447"/>
                  </a:lnTo>
                  <a:cubicBezTo>
                    <a:pt x="17735" y="3424"/>
                    <a:pt x="17758" y="3401"/>
                    <a:pt x="17758" y="3378"/>
                  </a:cubicBezTo>
                  <a:lnTo>
                    <a:pt x="17758" y="3378"/>
                  </a:lnTo>
                  <a:cubicBezTo>
                    <a:pt x="17758" y="3356"/>
                    <a:pt x="17758" y="3356"/>
                    <a:pt x="17758" y="3333"/>
                  </a:cubicBezTo>
                  <a:lnTo>
                    <a:pt x="17758" y="3333"/>
                  </a:lnTo>
                  <a:cubicBezTo>
                    <a:pt x="17758" y="3287"/>
                    <a:pt x="17781" y="3241"/>
                    <a:pt x="17781" y="3196"/>
                  </a:cubicBezTo>
                  <a:lnTo>
                    <a:pt x="17781" y="3196"/>
                  </a:lnTo>
                  <a:cubicBezTo>
                    <a:pt x="17781" y="3150"/>
                    <a:pt x="17781" y="3127"/>
                    <a:pt x="17804" y="3082"/>
                  </a:cubicBezTo>
                  <a:lnTo>
                    <a:pt x="17804" y="3082"/>
                  </a:lnTo>
                  <a:cubicBezTo>
                    <a:pt x="17804" y="3036"/>
                    <a:pt x="17804" y="2990"/>
                    <a:pt x="17804" y="2945"/>
                  </a:cubicBezTo>
                  <a:lnTo>
                    <a:pt x="17804" y="2945"/>
                  </a:lnTo>
                  <a:cubicBezTo>
                    <a:pt x="17804" y="2922"/>
                    <a:pt x="17804" y="2899"/>
                    <a:pt x="17804" y="2876"/>
                  </a:cubicBezTo>
                  <a:lnTo>
                    <a:pt x="17804" y="2876"/>
                  </a:lnTo>
                  <a:cubicBezTo>
                    <a:pt x="17804" y="2831"/>
                    <a:pt x="17804" y="2808"/>
                    <a:pt x="17804" y="2785"/>
                  </a:cubicBezTo>
                  <a:lnTo>
                    <a:pt x="17804" y="2785"/>
                  </a:lnTo>
                  <a:lnTo>
                    <a:pt x="17827" y="46"/>
                  </a:lnTo>
                  <a:cubicBezTo>
                    <a:pt x="17827" y="92"/>
                    <a:pt x="17804" y="137"/>
                    <a:pt x="17804" y="206"/>
                  </a:cubicBezTo>
                  <a:lnTo>
                    <a:pt x="17804" y="206"/>
                  </a:lnTo>
                  <a:cubicBezTo>
                    <a:pt x="17804" y="251"/>
                    <a:pt x="17804" y="297"/>
                    <a:pt x="17804" y="343"/>
                  </a:cubicBezTo>
                  <a:lnTo>
                    <a:pt x="17804" y="343"/>
                  </a:lnTo>
                  <a:cubicBezTo>
                    <a:pt x="17804" y="365"/>
                    <a:pt x="17804" y="411"/>
                    <a:pt x="17781" y="457"/>
                  </a:cubicBezTo>
                  <a:lnTo>
                    <a:pt x="17781" y="457"/>
                  </a:lnTo>
                  <a:cubicBezTo>
                    <a:pt x="17781" y="502"/>
                    <a:pt x="17781" y="548"/>
                    <a:pt x="17758" y="594"/>
                  </a:cubicBezTo>
                  <a:lnTo>
                    <a:pt x="17758" y="594"/>
                  </a:lnTo>
                  <a:cubicBezTo>
                    <a:pt x="17758" y="617"/>
                    <a:pt x="17758" y="662"/>
                    <a:pt x="17735" y="708"/>
                  </a:cubicBezTo>
                  <a:lnTo>
                    <a:pt x="17735" y="708"/>
                  </a:lnTo>
                  <a:cubicBezTo>
                    <a:pt x="17735" y="753"/>
                    <a:pt x="17712" y="799"/>
                    <a:pt x="17712" y="822"/>
                  </a:cubicBezTo>
                  <a:lnTo>
                    <a:pt x="17712" y="822"/>
                  </a:lnTo>
                  <a:cubicBezTo>
                    <a:pt x="17690" y="868"/>
                    <a:pt x="17690" y="913"/>
                    <a:pt x="17667" y="959"/>
                  </a:cubicBezTo>
                  <a:lnTo>
                    <a:pt x="17667" y="959"/>
                  </a:lnTo>
                  <a:cubicBezTo>
                    <a:pt x="17667" y="1005"/>
                    <a:pt x="17644" y="1027"/>
                    <a:pt x="17644" y="1073"/>
                  </a:cubicBezTo>
                  <a:lnTo>
                    <a:pt x="17644" y="1073"/>
                  </a:lnTo>
                  <a:cubicBezTo>
                    <a:pt x="17621" y="1119"/>
                    <a:pt x="17598" y="1164"/>
                    <a:pt x="17598" y="1187"/>
                  </a:cubicBezTo>
                  <a:lnTo>
                    <a:pt x="17598" y="1187"/>
                  </a:lnTo>
                  <a:cubicBezTo>
                    <a:pt x="17576" y="1233"/>
                    <a:pt x="17553" y="1278"/>
                    <a:pt x="17530" y="1324"/>
                  </a:cubicBezTo>
                  <a:lnTo>
                    <a:pt x="17530" y="1324"/>
                  </a:lnTo>
                  <a:cubicBezTo>
                    <a:pt x="17507" y="1370"/>
                    <a:pt x="17507" y="1415"/>
                    <a:pt x="17484" y="1438"/>
                  </a:cubicBezTo>
                  <a:lnTo>
                    <a:pt x="17484" y="1438"/>
                  </a:lnTo>
                  <a:cubicBezTo>
                    <a:pt x="17461" y="1484"/>
                    <a:pt x="17439" y="1530"/>
                    <a:pt x="17416" y="1575"/>
                  </a:cubicBezTo>
                  <a:lnTo>
                    <a:pt x="17416" y="1575"/>
                  </a:lnTo>
                  <a:cubicBezTo>
                    <a:pt x="17393" y="1621"/>
                    <a:pt x="17370" y="1644"/>
                    <a:pt x="17347" y="1689"/>
                  </a:cubicBezTo>
                  <a:lnTo>
                    <a:pt x="17347" y="1689"/>
                  </a:lnTo>
                  <a:cubicBezTo>
                    <a:pt x="17324" y="1735"/>
                    <a:pt x="17279" y="1781"/>
                    <a:pt x="17256" y="1849"/>
                  </a:cubicBezTo>
                  <a:lnTo>
                    <a:pt x="17256" y="1849"/>
                  </a:lnTo>
                  <a:cubicBezTo>
                    <a:pt x="17233" y="1872"/>
                    <a:pt x="17210" y="1895"/>
                    <a:pt x="17187" y="1940"/>
                  </a:cubicBezTo>
                  <a:lnTo>
                    <a:pt x="17187" y="1940"/>
                  </a:lnTo>
                  <a:cubicBezTo>
                    <a:pt x="17165" y="1986"/>
                    <a:pt x="17119" y="2055"/>
                    <a:pt x="17073" y="2100"/>
                  </a:cubicBezTo>
                  <a:lnTo>
                    <a:pt x="17073" y="2100"/>
                  </a:lnTo>
                  <a:cubicBezTo>
                    <a:pt x="17051" y="2123"/>
                    <a:pt x="17028" y="2169"/>
                    <a:pt x="17005" y="2191"/>
                  </a:cubicBezTo>
                  <a:lnTo>
                    <a:pt x="17005" y="2191"/>
                  </a:lnTo>
                  <a:cubicBezTo>
                    <a:pt x="16936" y="2283"/>
                    <a:pt x="16868" y="2374"/>
                    <a:pt x="16777" y="2443"/>
                  </a:cubicBezTo>
                  <a:lnTo>
                    <a:pt x="16777" y="2443"/>
                  </a:lnTo>
                  <a:cubicBezTo>
                    <a:pt x="16754" y="2465"/>
                    <a:pt x="16731" y="2488"/>
                    <a:pt x="16708" y="2511"/>
                  </a:cubicBezTo>
                  <a:lnTo>
                    <a:pt x="16708" y="2511"/>
                  </a:lnTo>
                  <a:cubicBezTo>
                    <a:pt x="16640" y="2580"/>
                    <a:pt x="16594" y="2648"/>
                    <a:pt x="16503" y="2716"/>
                  </a:cubicBezTo>
                  <a:lnTo>
                    <a:pt x="16503" y="2716"/>
                  </a:lnTo>
                  <a:cubicBezTo>
                    <a:pt x="16480" y="2762"/>
                    <a:pt x="16457" y="2785"/>
                    <a:pt x="16411" y="2808"/>
                  </a:cubicBezTo>
                  <a:lnTo>
                    <a:pt x="16411" y="2808"/>
                  </a:lnTo>
                  <a:cubicBezTo>
                    <a:pt x="16366" y="2853"/>
                    <a:pt x="16320" y="2876"/>
                    <a:pt x="16297" y="2922"/>
                  </a:cubicBezTo>
                  <a:lnTo>
                    <a:pt x="16297" y="2922"/>
                  </a:lnTo>
                  <a:cubicBezTo>
                    <a:pt x="16252" y="2968"/>
                    <a:pt x="16206" y="2990"/>
                    <a:pt x="16160" y="3036"/>
                  </a:cubicBezTo>
                  <a:lnTo>
                    <a:pt x="16160" y="3036"/>
                  </a:lnTo>
                  <a:cubicBezTo>
                    <a:pt x="16115" y="3059"/>
                    <a:pt x="16069" y="3104"/>
                    <a:pt x="16023" y="3127"/>
                  </a:cubicBezTo>
                  <a:lnTo>
                    <a:pt x="16023" y="3127"/>
                  </a:lnTo>
                  <a:cubicBezTo>
                    <a:pt x="15978" y="3173"/>
                    <a:pt x="15932" y="3196"/>
                    <a:pt x="15886" y="3241"/>
                  </a:cubicBezTo>
                  <a:lnTo>
                    <a:pt x="15886" y="3241"/>
                  </a:lnTo>
                  <a:cubicBezTo>
                    <a:pt x="15841" y="3264"/>
                    <a:pt x="15795" y="3310"/>
                    <a:pt x="15749" y="3333"/>
                  </a:cubicBezTo>
                  <a:lnTo>
                    <a:pt x="15749" y="3333"/>
                  </a:lnTo>
                  <a:cubicBezTo>
                    <a:pt x="15704" y="3378"/>
                    <a:pt x="15658" y="3401"/>
                    <a:pt x="15590" y="3447"/>
                  </a:cubicBezTo>
                  <a:lnTo>
                    <a:pt x="15590" y="3447"/>
                  </a:lnTo>
                  <a:cubicBezTo>
                    <a:pt x="15544" y="3470"/>
                    <a:pt x="15498" y="3515"/>
                    <a:pt x="15430" y="3538"/>
                  </a:cubicBezTo>
                  <a:lnTo>
                    <a:pt x="15430" y="3538"/>
                  </a:lnTo>
                  <a:cubicBezTo>
                    <a:pt x="15361" y="3584"/>
                    <a:pt x="15293" y="3629"/>
                    <a:pt x="15225" y="3675"/>
                  </a:cubicBezTo>
                  <a:lnTo>
                    <a:pt x="15225" y="3675"/>
                  </a:lnTo>
                  <a:cubicBezTo>
                    <a:pt x="15042" y="3766"/>
                    <a:pt x="14836" y="3881"/>
                    <a:pt x="14631" y="3972"/>
                  </a:cubicBezTo>
                  <a:lnTo>
                    <a:pt x="14631" y="3972"/>
                  </a:lnTo>
                  <a:cubicBezTo>
                    <a:pt x="14585" y="4017"/>
                    <a:pt x="14517" y="4040"/>
                    <a:pt x="14471" y="4063"/>
                  </a:cubicBezTo>
                  <a:lnTo>
                    <a:pt x="14471" y="4063"/>
                  </a:lnTo>
                  <a:cubicBezTo>
                    <a:pt x="14289" y="4132"/>
                    <a:pt x="14083" y="4223"/>
                    <a:pt x="13901" y="4291"/>
                  </a:cubicBezTo>
                  <a:lnTo>
                    <a:pt x="13901" y="4291"/>
                  </a:lnTo>
                  <a:cubicBezTo>
                    <a:pt x="13878" y="4314"/>
                    <a:pt x="13855" y="4314"/>
                    <a:pt x="13832" y="4337"/>
                  </a:cubicBezTo>
                  <a:lnTo>
                    <a:pt x="13832" y="4337"/>
                  </a:lnTo>
                  <a:cubicBezTo>
                    <a:pt x="13604" y="4406"/>
                    <a:pt x="13398" y="4474"/>
                    <a:pt x="13193" y="4542"/>
                  </a:cubicBezTo>
                  <a:lnTo>
                    <a:pt x="13193" y="4542"/>
                  </a:lnTo>
                  <a:cubicBezTo>
                    <a:pt x="13033" y="4588"/>
                    <a:pt x="12874" y="4634"/>
                    <a:pt x="12737" y="4679"/>
                  </a:cubicBezTo>
                  <a:lnTo>
                    <a:pt x="12737" y="4679"/>
                  </a:lnTo>
                  <a:cubicBezTo>
                    <a:pt x="12600" y="4702"/>
                    <a:pt x="12485" y="4748"/>
                    <a:pt x="12371" y="4771"/>
                  </a:cubicBezTo>
                  <a:lnTo>
                    <a:pt x="12371" y="4771"/>
                  </a:lnTo>
                  <a:cubicBezTo>
                    <a:pt x="12212" y="4816"/>
                    <a:pt x="12052" y="4839"/>
                    <a:pt x="11892" y="4885"/>
                  </a:cubicBezTo>
                  <a:lnTo>
                    <a:pt x="11892" y="4885"/>
                  </a:lnTo>
                  <a:cubicBezTo>
                    <a:pt x="11755" y="4908"/>
                    <a:pt x="11641" y="4931"/>
                    <a:pt x="11527" y="4953"/>
                  </a:cubicBezTo>
                  <a:lnTo>
                    <a:pt x="11527" y="4953"/>
                  </a:lnTo>
                  <a:cubicBezTo>
                    <a:pt x="11481" y="4953"/>
                    <a:pt x="11413" y="4976"/>
                    <a:pt x="11367" y="4976"/>
                  </a:cubicBezTo>
                  <a:lnTo>
                    <a:pt x="11367" y="4976"/>
                  </a:lnTo>
                  <a:cubicBezTo>
                    <a:pt x="11162" y="5022"/>
                    <a:pt x="10956" y="5045"/>
                    <a:pt x="10751" y="5067"/>
                  </a:cubicBezTo>
                  <a:lnTo>
                    <a:pt x="10751" y="5067"/>
                  </a:lnTo>
                  <a:cubicBezTo>
                    <a:pt x="10705" y="5067"/>
                    <a:pt x="10637" y="5090"/>
                    <a:pt x="10568" y="5090"/>
                  </a:cubicBezTo>
                  <a:lnTo>
                    <a:pt x="10568" y="5090"/>
                  </a:lnTo>
                  <a:cubicBezTo>
                    <a:pt x="10454" y="5090"/>
                    <a:pt x="10340" y="5113"/>
                    <a:pt x="10226" y="5113"/>
                  </a:cubicBezTo>
                  <a:lnTo>
                    <a:pt x="10226" y="5113"/>
                  </a:lnTo>
                  <a:cubicBezTo>
                    <a:pt x="10020" y="5136"/>
                    <a:pt x="9815" y="5159"/>
                    <a:pt x="9609" y="5159"/>
                  </a:cubicBezTo>
                  <a:lnTo>
                    <a:pt x="9609" y="5159"/>
                  </a:lnTo>
                  <a:cubicBezTo>
                    <a:pt x="9495" y="5159"/>
                    <a:pt x="9358" y="5159"/>
                    <a:pt x="9221" y="5159"/>
                  </a:cubicBezTo>
                  <a:lnTo>
                    <a:pt x="9221" y="5159"/>
                  </a:lnTo>
                  <a:cubicBezTo>
                    <a:pt x="9062" y="5159"/>
                    <a:pt x="8902" y="5182"/>
                    <a:pt x="8742" y="5159"/>
                  </a:cubicBezTo>
                  <a:lnTo>
                    <a:pt x="8742" y="5159"/>
                  </a:lnTo>
                  <a:cubicBezTo>
                    <a:pt x="8605" y="5159"/>
                    <a:pt x="8468" y="5159"/>
                    <a:pt x="8331" y="5159"/>
                  </a:cubicBezTo>
                  <a:lnTo>
                    <a:pt x="8331" y="5159"/>
                  </a:lnTo>
                  <a:cubicBezTo>
                    <a:pt x="8194" y="5159"/>
                    <a:pt x="8035" y="5136"/>
                    <a:pt x="7875" y="5136"/>
                  </a:cubicBezTo>
                  <a:lnTo>
                    <a:pt x="7875" y="5136"/>
                  </a:lnTo>
                  <a:cubicBezTo>
                    <a:pt x="7738" y="5113"/>
                    <a:pt x="7601" y="5113"/>
                    <a:pt x="7464" y="5090"/>
                  </a:cubicBezTo>
                  <a:lnTo>
                    <a:pt x="7464" y="5090"/>
                  </a:lnTo>
                  <a:cubicBezTo>
                    <a:pt x="7327" y="5090"/>
                    <a:pt x="7167" y="5067"/>
                    <a:pt x="7030" y="5045"/>
                  </a:cubicBezTo>
                  <a:lnTo>
                    <a:pt x="7030" y="5045"/>
                  </a:lnTo>
                  <a:cubicBezTo>
                    <a:pt x="6893" y="5022"/>
                    <a:pt x="6756" y="5022"/>
                    <a:pt x="6619" y="4999"/>
                  </a:cubicBezTo>
                  <a:lnTo>
                    <a:pt x="6619" y="4999"/>
                  </a:lnTo>
                  <a:cubicBezTo>
                    <a:pt x="6482" y="4976"/>
                    <a:pt x="6323" y="4931"/>
                    <a:pt x="6163" y="4908"/>
                  </a:cubicBezTo>
                  <a:lnTo>
                    <a:pt x="6163" y="4908"/>
                  </a:lnTo>
                  <a:cubicBezTo>
                    <a:pt x="6026" y="4885"/>
                    <a:pt x="5912" y="4862"/>
                    <a:pt x="5798" y="4839"/>
                  </a:cubicBezTo>
                  <a:lnTo>
                    <a:pt x="5798" y="4839"/>
                  </a:lnTo>
                  <a:cubicBezTo>
                    <a:pt x="5592" y="4794"/>
                    <a:pt x="5410" y="4748"/>
                    <a:pt x="5227" y="4702"/>
                  </a:cubicBezTo>
                  <a:lnTo>
                    <a:pt x="5227" y="4702"/>
                  </a:lnTo>
                  <a:cubicBezTo>
                    <a:pt x="5113" y="4679"/>
                    <a:pt x="4999" y="4634"/>
                    <a:pt x="4885" y="4611"/>
                  </a:cubicBezTo>
                  <a:lnTo>
                    <a:pt x="4885" y="4611"/>
                  </a:lnTo>
                  <a:cubicBezTo>
                    <a:pt x="4816" y="4588"/>
                    <a:pt x="4748" y="4565"/>
                    <a:pt x="4702" y="4542"/>
                  </a:cubicBezTo>
                  <a:lnTo>
                    <a:pt x="4702" y="4542"/>
                  </a:lnTo>
                  <a:cubicBezTo>
                    <a:pt x="4519" y="4497"/>
                    <a:pt x="4337" y="4428"/>
                    <a:pt x="4154" y="4360"/>
                  </a:cubicBezTo>
                  <a:lnTo>
                    <a:pt x="4154" y="4360"/>
                  </a:lnTo>
                  <a:cubicBezTo>
                    <a:pt x="4109" y="4337"/>
                    <a:pt x="4040" y="4337"/>
                    <a:pt x="3994" y="4314"/>
                  </a:cubicBezTo>
                  <a:lnTo>
                    <a:pt x="3994" y="4314"/>
                  </a:lnTo>
                  <a:cubicBezTo>
                    <a:pt x="3835" y="4246"/>
                    <a:pt x="3675" y="4177"/>
                    <a:pt x="3515" y="4109"/>
                  </a:cubicBezTo>
                  <a:lnTo>
                    <a:pt x="3515" y="4109"/>
                  </a:lnTo>
                  <a:cubicBezTo>
                    <a:pt x="3447" y="4063"/>
                    <a:pt x="3378" y="4040"/>
                    <a:pt x="3287" y="3995"/>
                  </a:cubicBezTo>
                  <a:lnTo>
                    <a:pt x="3287" y="3995"/>
                  </a:lnTo>
                  <a:cubicBezTo>
                    <a:pt x="3081" y="3903"/>
                    <a:pt x="2853" y="3789"/>
                    <a:pt x="2648" y="3675"/>
                  </a:cubicBezTo>
                  <a:lnTo>
                    <a:pt x="2648" y="3675"/>
                  </a:lnTo>
                  <a:cubicBezTo>
                    <a:pt x="890" y="2648"/>
                    <a:pt x="23" y="1324"/>
                    <a:pt x="23" y="0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202;p47">
              <a:extLst>
                <a:ext uri="{FF2B5EF4-FFF2-40B4-BE49-F238E27FC236}">
                  <a16:creationId xmlns:a16="http://schemas.microsoft.com/office/drawing/2014/main" id="{DB0DF271-238E-48F4-BC16-045F20E6AE6A}"/>
                </a:ext>
              </a:extLst>
            </p:cNvPr>
            <p:cNvSpPr/>
            <p:nvPr/>
          </p:nvSpPr>
          <p:spPr>
            <a:xfrm>
              <a:off x="6360063" y="2623375"/>
              <a:ext cx="489050" cy="270500"/>
            </a:xfrm>
            <a:custGeom>
              <a:avLst/>
              <a:gdLst/>
              <a:ahLst/>
              <a:cxnLst/>
              <a:rect l="l" t="t" r="r" b="b"/>
              <a:pathLst>
                <a:path w="19562" h="10820" extrusionOk="0">
                  <a:moveTo>
                    <a:pt x="3470" y="1507"/>
                  </a:moveTo>
                  <a:cubicBezTo>
                    <a:pt x="1" y="3516"/>
                    <a:pt x="24" y="6780"/>
                    <a:pt x="3516" y="8811"/>
                  </a:cubicBezTo>
                  <a:lnTo>
                    <a:pt x="3516" y="8811"/>
                  </a:lnTo>
                  <a:cubicBezTo>
                    <a:pt x="7008" y="10820"/>
                    <a:pt x="12646" y="10820"/>
                    <a:pt x="16093" y="8811"/>
                  </a:cubicBezTo>
                  <a:lnTo>
                    <a:pt x="16093" y="8811"/>
                  </a:lnTo>
                  <a:cubicBezTo>
                    <a:pt x="19562" y="6780"/>
                    <a:pt x="19539" y="3516"/>
                    <a:pt x="16070" y="1507"/>
                  </a:cubicBezTo>
                  <a:lnTo>
                    <a:pt x="16070" y="1507"/>
                  </a:lnTo>
                  <a:cubicBezTo>
                    <a:pt x="14312" y="503"/>
                    <a:pt x="12030" y="1"/>
                    <a:pt x="9747" y="1"/>
                  </a:cubicBezTo>
                  <a:lnTo>
                    <a:pt x="9747" y="1"/>
                  </a:lnTo>
                  <a:cubicBezTo>
                    <a:pt x="7487" y="1"/>
                    <a:pt x="5205" y="503"/>
                    <a:pt x="3470" y="150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56" name="Google Shape;6204;p47">
            <a:extLst>
              <a:ext uri="{FF2B5EF4-FFF2-40B4-BE49-F238E27FC236}">
                <a16:creationId xmlns:a16="http://schemas.microsoft.com/office/drawing/2014/main" id="{8E6E4D46-53C7-4AFE-B763-8E4AB717E2C9}"/>
              </a:ext>
            </a:extLst>
          </p:cNvPr>
          <p:cNvCxnSpPr>
            <a:cxnSpLocks/>
          </p:cNvCxnSpPr>
          <p:nvPr/>
        </p:nvCxnSpPr>
        <p:spPr>
          <a:xfrm flipH="1">
            <a:off x="2240974" y="3716910"/>
            <a:ext cx="1249200" cy="397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7" name="Google Shape;6206;p47">
            <a:extLst>
              <a:ext uri="{FF2B5EF4-FFF2-40B4-BE49-F238E27FC236}">
                <a16:creationId xmlns:a16="http://schemas.microsoft.com/office/drawing/2014/main" id="{737731F4-7D8C-4259-9B76-CF3A00C878CE}"/>
              </a:ext>
            </a:extLst>
          </p:cNvPr>
          <p:cNvCxnSpPr>
            <a:cxnSpLocks/>
          </p:cNvCxnSpPr>
          <p:nvPr/>
        </p:nvCxnSpPr>
        <p:spPr>
          <a:xfrm rot="10800000">
            <a:off x="2231769" y="2531517"/>
            <a:ext cx="1228200" cy="436200"/>
          </a:xfrm>
          <a:prstGeom prst="bentConnector3">
            <a:avLst>
              <a:gd name="adj1" fmla="val 5664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8" name="Google Shape;6208;p47">
            <a:extLst>
              <a:ext uri="{FF2B5EF4-FFF2-40B4-BE49-F238E27FC236}">
                <a16:creationId xmlns:a16="http://schemas.microsoft.com/office/drawing/2014/main" id="{2E5A3F4D-CF64-432A-B0E7-8D56BDCB4C0D}"/>
              </a:ext>
            </a:extLst>
          </p:cNvPr>
          <p:cNvCxnSpPr>
            <a:cxnSpLocks/>
          </p:cNvCxnSpPr>
          <p:nvPr/>
        </p:nvCxnSpPr>
        <p:spPr>
          <a:xfrm rot="10800000" flipH="1">
            <a:off x="4702396" y="1613267"/>
            <a:ext cx="1258200" cy="709200"/>
          </a:xfrm>
          <a:prstGeom prst="bentConnector3">
            <a:avLst>
              <a:gd name="adj1" fmla="val 57669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59" name="Google Shape;6210;p47">
            <a:extLst>
              <a:ext uri="{FF2B5EF4-FFF2-40B4-BE49-F238E27FC236}">
                <a16:creationId xmlns:a16="http://schemas.microsoft.com/office/drawing/2014/main" id="{A7DDDBB7-FB39-4D4F-80F3-6669BD1DCECE}"/>
              </a:ext>
            </a:extLst>
          </p:cNvPr>
          <p:cNvCxnSpPr>
            <a:cxnSpLocks/>
          </p:cNvCxnSpPr>
          <p:nvPr/>
        </p:nvCxnSpPr>
        <p:spPr>
          <a:xfrm>
            <a:off x="4984157" y="3173567"/>
            <a:ext cx="1093800" cy="9846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cxnSp>
        <p:nvCxnSpPr>
          <p:cNvPr id="60" name="Google Shape;6212;p47">
            <a:extLst>
              <a:ext uri="{FF2B5EF4-FFF2-40B4-BE49-F238E27FC236}">
                <a16:creationId xmlns:a16="http://schemas.microsoft.com/office/drawing/2014/main" id="{D5407942-6C8C-42E1-BB01-62A6DBFE58BD}"/>
              </a:ext>
            </a:extLst>
          </p:cNvPr>
          <p:cNvCxnSpPr>
            <a:cxnSpLocks/>
          </p:cNvCxnSpPr>
          <p:nvPr/>
        </p:nvCxnSpPr>
        <p:spPr>
          <a:xfrm>
            <a:off x="6077904" y="2429947"/>
            <a:ext cx="1104000" cy="4911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oval" w="med" len="med"/>
          </a:ln>
        </p:spPr>
      </p:cxnSp>
      <p:sp>
        <p:nvSpPr>
          <p:cNvPr id="61" name="Google Shape;6214;p47">
            <a:extLst>
              <a:ext uri="{FF2B5EF4-FFF2-40B4-BE49-F238E27FC236}">
                <a16:creationId xmlns:a16="http://schemas.microsoft.com/office/drawing/2014/main" id="{7124A85C-EBA8-4C69-88DF-2486B7BF59B5}"/>
              </a:ext>
            </a:extLst>
          </p:cNvPr>
          <p:cNvSpPr txBox="1"/>
          <p:nvPr/>
        </p:nvSpPr>
        <p:spPr>
          <a:xfrm>
            <a:off x="573522" y="3968460"/>
            <a:ext cx="1557195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Cơ sở QHĐ</a:t>
            </a:r>
            <a:endParaRPr sz="2400" b="1" dirty="0">
              <a:solidFill>
                <a:srgbClr val="56548C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63" name="Google Shape;6215;p47">
            <a:extLst>
              <a:ext uri="{FF2B5EF4-FFF2-40B4-BE49-F238E27FC236}">
                <a16:creationId xmlns:a16="http://schemas.microsoft.com/office/drawing/2014/main" id="{02707CC2-FC19-4C22-87D4-EA7B822CDBAA}"/>
              </a:ext>
            </a:extLst>
          </p:cNvPr>
          <p:cNvSpPr txBox="1"/>
          <p:nvPr/>
        </p:nvSpPr>
        <p:spPr>
          <a:xfrm>
            <a:off x="-116548" y="2385867"/>
            <a:ext cx="2203737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Công thức 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truy hồi</a:t>
            </a:r>
            <a:endParaRPr sz="2400" b="1" dirty="0">
              <a:solidFill>
                <a:srgbClr val="56548C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65" name="Google Shape;6216;p47">
            <a:extLst>
              <a:ext uri="{FF2B5EF4-FFF2-40B4-BE49-F238E27FC236}">
                <a16:creationId xmlns:a16="http://schemas.microsoft.com/office/drawing/2014/main" id="{C437539B-7D82-40B9-89A7-5A93951A61FF}"/>
              </a:ext>
            </a:extLst>
          </p:cNvPr>
          <p:cNvSpPr txBox="1"/>
          <p:nvPr/>
        </p:nvSpPr>
        <p:spPr>
          <a:xfrm>
            <a:off x="6235108" y="4025505"/>
            <a:ext cx="2260104" cy="266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Bảng phương án</a:t>
            </a:r>
            <a:endParaRPr sz="2400" b="1" dirty="0">
              <a:solidFill>
                <a:srgbClr val="56548C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67" name="Google Shape;6217;p47">
            <a:extLst>
              <a:ext uri="{FF2B5EF4-FFF2-40B4-BE49-F238E27FC236}">
                <a16:creationId xmlns:a16="http://schemas.microsoft.com/office/drawing/2014/main" id="{B263685D-5B6C-453D-A70D-57F9D3E529F2}"/>
              </a:ext>
            </a:extLst>
          </p:cNvPr>
          <p:cNvSpPr txBox="1"/>
          <p:nvPr/>
        </p:nvSpPr>
        <p:spPr>
          <a:xfrm>
            <a:off x="7221041" y="2802068"/>
            <a:ext cx="1922959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Truy vết tìm nghiệm</a:t>
            </a:r>
            <a:endParaRPr sz="2400" b="1" dirty="0">
              <a:solidFill>
                <a:srgbClr val="56548C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69" name="Google Shape;6218;p47">
            <a:extLst>
              <a:ext uri="{FF2B5EF4-FFF2-40B4-BE49-F238E27FC236}">
                <a16:creationId xmlns:a16="http://schemas.microsoft.com/office/drawing/2014/main" id="{3D599695-B26D-4645-92B3-13EBCD15DB05}"/>
              </a:ext>
            </a:extLst>
          </p:cNvPr>
          <p:cNvSpPr txBox="1"/>
          <p:nvPr/>
        </p:nvSpPr>
        <p:spPr>
          <a:xfrm>
            <a:off x="6077904" y="1473875"/>
            <a:ext cx="2896932" cy="29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56548C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Kết quả tối ưu</a:t>
            </a:r>
            <a:endParaRPr sz="2400" b="1" dirty="0">
              <a:solidFill>
                <a:srgbClr val="56548C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4537B1BC-78FD-4601-BFCA-D38280134508}"/>
              </a:ext>
            </a:extLst>
          </p:cNvPr>
          <p:cNvSpPr txBox="1"/>
          <p:nvPr/>
        </p:nvSpPr>
        <p:spPr>
          <a:xfrm>
            <a:off x="3958175" y="3635178"/>
            <a:ext cx="353041" cy="523220"/>
          </a:xfrm>
          <a:prstGeom prst="rect">
            <a:avLst/>
          </a:prstGeom>
          <a:noFill/>
          <a:scene3d>
            <a:camera prst="perspectiveHeroicExtremeLeftFacing">
              <a:rot lat="18778400" lon="2025502" rev="1858504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Bauhaus 93" panose="04030905020B02020C02" pitchFamily="82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3F597B65-892D-4E4C-B46D-B8BECD11A1E9}"/>
              </a:ext>
            </a:extLst>
          </p:cNvPr>
          <p:cNvSpPr txBox="1"/>
          <p:nvPr/>
        </p:nvSpPr>
        <p:spPr>
          <a:xfrm>
            <a:off x="3001295" y="2453871"/>
            <a:ext cx="353041" cy="523220"/>
          </a:xfrm>
          <a:prstGeom prst="rect">
            <a:avLst/>
          </a:prstGeom>
          <a:noFill/>
          <a:scene3d>
            <a:camera prst="perspectiveHeroicExtremeLeftFacing">
              <a:rot lat="18778400" lon="2025502" rev="1858504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Bauhaus 93" panose="04030905020B02020C02" pitchFamily="82" charset="0"/>
              </a:rPr>
              <a:t>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682B53-9F8D-4F0D-8503-1C14D16068D8}"/>
              </a:ext>
            </a:extLst>
          </p:cNvPr>
          <p:cNvSpPr txBox="1"/>
          <p:nvPr/>
        </p:nvSpPr>
        <p:spPr>
          <a:xfrm>
            <a:off x="5072065" y="3031501"/>
            <a:ext cx="353041" cy="523220"/>
          </a:xfrm>
          <a:prstGeom prst="rect">
            <a:avLst/>
          </a:prstGeom>
          <a:noFill/>
          <a:scene3d>
            <a:camera prst="perspectiveHeroicExtremeLeftFacing">
              <a:rot lat="18778400" lon="2025502" rev="1858504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Bauhaus 93" panose="04030905020B02020C02" pitchFamily="82" charset="0"/>
              </a:rPr>
              <a:t>3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630AFA-275F-4A45-98DE-E893E148E4B2}"/>
              </a:ext>
            </a:extLst>
          </p:cNvPr>
          <p:cNvSpPr txBox="1"/>
          <p:nvPr/>
        </p:nvSpPr>
        <p:spPr>
          <a:xfrm>
            <a:off x="4116560" y="1792328"/>
            <a:ext cx="353041" cy="523220"/>
          </a:xfrm>
          <a:prstGeom prst="rect">
            <a:avLst/>
          </a:prstGeom>
          <a:noFill/>
          <a:scene3d>
            <a:camera prst="perspectiveHeroicExtremeLeftFacing">
              <a:rot lat="18778400" lon="2025502" rev="1858504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Bauhaus 93" panose="04030905020B02020C02" pitchFamily="82" charset="0"/>
              </a:rPr>
              <a:t>4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7DF38EF6-6374-46FD-B1E5-BFFA393F7405}"/>
              </a:ext>
            </a:extLst>
          </p:cNvPr>
          <p:cNvSpPr txBox="1"/>
          <p:nvPr/>
        </p:nvSpPr>
        <p:spPr>
          <a:xfrm>
            <a:off x="6028825" y="2415266"/>
            <a:ext cx="353041" cy="523220"/>
          </a:xfrm>
          <a:prstGeom prst="rect">
            <a:avLst/>
          </a:prstGeom>
          <a:noFill/>
          <a:scene3d>
            <a:camera prst="perspectiveHeroicExtremeLeftFacing">
              <a:rot lat="18778400" lon="2025502" rev="18585045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tx2"/>
                </a:solidFill>
                <a:latin typeface="Bauhaus 93" panose="04030905020B02020C02" pitchFamily="82" charset="0"/>
              </a:rPr>
              <a:t>5</a:t>
            </a:r>
          </a:p>
        </p:txBody>
      </p:sp>
      <p:pic>
        <p:nvPicPr>
          <p:cNvPr id="85" name="Graphic 84" descr="Building Brick Wall with solid fill">
            <a:extLst>
              <a:ext uri="{FF2B5EF4-FFF2-40B4-BE49-F238E27FC236}">
                <a16:creationId xmlns:a16="http://schemas.microsoft.com/office/drawing/2014/main" id="{B2E34FD3-BCB5-41B2-98B8-2C65D65708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04835" y="3451427"/>
            <a:ext cx="492740" cy="492740"/>
          </a:xfrm>
          <a:prstGeom prst="rect">
            <a:avLst/>
          </a:prstGeom>
          <a:scene3d>
            <a:camera prst="orthographicFront">
              <a:rot lat="18780000" lon="2028000" rev="18588000"/>
            </a:camera>
            <a:lightRig rig="threePt" dir="t"/>
          </a:scene3d>
        </p:spPr>
      </p:pic>
      <p:pic>
        <p:nvPicPr>
          <p:cNvPr id="87" name="Graphic 86" descr="Continuous Improvement with solid fill">
            <a:extLst>
              <a:ext uri="{FF2B5EF4-FFF2-40B4-BE49-F238E27FC236}">
                <a16:creationId xmlns:a16="http://schemas.microsoft.com/office/drawing/2014/main" id="{D2A7D410-3EA8-44BB-84F0-35043BF771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6251" y="2759762"/>
            <a:ext cx="461664" cy="461664"/>
          </a:xfrm>
          <a:prstGeom prst="rect">
            <a:avLst/>
          </a:prstGeom>
          <a:scene3d>
            <a:camera prst="orthographicFront">
              <a:rot lat="18780000" lon="2028000" rev="18534000"/>
            </a:camera>
            <a:lightRig rig="threePt" dir="t"/>
          </a:scene3d>
        </p:spPr>
      </p:pic>
      <p:pic>
        <p:nvPicPr>
          <p:cNvPr id="89" name="Graphic 88" descr="Table with solid fill">
            <a:extLst>
              <a:ext uri="{FF2B5EF4-FFF2-40B4-BE49-F238E27FC236}">
                <a16:creationId xmlns:a16="http://schemas.microsoft.com/office/drawing/2014/main" id="{F10B5B6A-4E0A-49DA-9914-A0C201D5E7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75331" y="2875618"/>
            <a:ext cx="435500" cy="435500"/>
          </a:xfrm>
          <a:prstGeom prst="rect">
            <a:avLst/>
          </a:prstGeom>
          <a:scene3d>
            <a:camera prst="orthographicFront">
              <a:rot lat="18780000" lon="2028000" rev="18588000"/>
            </a:camera>
            <a:lightRig rig="threePt" dir="t"/>
          </a:scene3d>
        </p:spPr>
      </p:pic>
      <p:pic>
        <p:nvPicPr>
          <p:cNvPr id="91" name="Graphic 90" descr="Atom outline">
            <a:extLst>
              <a:ext uri="{FF2B5EF4-FFF2-40B4-BE49-F238E27FC236}">
                <a16:creationId xmlns:a16="http://schemas.microsoft.com/office/drawing/2014/main" id="{DEE96A3A-3EC1-40B1-ABC6-3317B1C4B7A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97601" y="2099649"/>
            <a:ext cx="506211" cy="506211"/>
          </a:xfrm>
          <a:prstGeom prst="rect">
            <a:avLst/>
          </a:prstGeom>
          <a:scene3d>
            <a:camera prst="orthographicFront">
              <a:rot lat="18780000" lon="2028000" rev="18588000"/>
            </a:camera>
            <a:lightRig rig="threePt" dir="t"/>
          </a:scene3d>
        </p:spPr>
      </p:pic>
      <p:pic>
        <p:nvPicPr>
          <p:cNvPr id="93" name="Graphic 92" descr="Research with solid fill">
            <a:extLst>
              <a:ext uri="{FF2B5EF4-FFF2-40B4-BE49-F238E27FC236}">
                <a16:creationId xmlns:a16="http://schemas.microsoft.com/office/drawing/2014/main" id="{9F2391D1-90A2-4C4A-BB26-73BDB07F709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670313" y="2280880"/>
            <a:ext cx="356527" cy="356527"/>
          </a:xfrm>
          <a:prstGeom prst="rect">
            <a:avLst/>
          </a:prstGeom>
          <a:scene3d>
            <a:camera prst="orthographicFront">
              <a:rot lat="21242370" lon="20680484" rev="15751109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3701144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035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14:flash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F687FFC-4A7D-470A-AB40-31672C63C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55760" y="1296025"/>
            <a:ext cx="3852000" cy="2031900"/>
          </a:xfrm>
        </p:spPr>
        <p:txBody>
          <a:bodyPr/>
          <a:lstStyle/>
          <a:p>
            <a:r>
              <a:rPr lang="en-US" b="1" dirty="0" err="1">
                <a:latin typeface="Pangolin" panose="00000500000000000000" pitchFamily="2" charset="0"/>
              </a:rPr>
              <a:t>Đánh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giá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độ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phức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tạp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của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phương</a:t>
            </a:r>
            <a:r>
              <a:rPr lang="en-US" b="1" dirty="0">
                <a:latin typeface="Pangolin" panose="00000500000000000000" pitchFamily="2" charset="0"/>
              </a:rPr>
              <a:t> </a:t>
            </a:r>
            <a:r>
              <a:rPr lang="en-US" b="1" dirty="0" err="1">
                <a:latin typeface="Pangolin" panose="00000500000000000000" pitchFamily="2" charset="0"/>
              </a:rPr>
              <a:t>pháp</a:t>
            </a:r>
            <a:endParaRPr lang="en-US" b="1" dirty="0">
              <a:latin typeface="Pangolin" panose="00000500000000000000" pitchFamily="2" charset="0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4ED583B-7F64-4338-830D-48478978A6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856030"/>
            <a:ext cx="4572000" cy="663600"/>
          </a:xfrm>
        </p:spPr>
        <p:txBody>
          <a:bodyPr/>
          <a:lstStyle/>
          <a:p>
            <a:pPr algn="ctr"/>
            <a:r>
              <a:rPr lang="en-US" sz="2800" dirty="0">
                <a:solidFill>
                  <a:srgbClr val="D66565"/>
                </a:solidFill>
                <a:latin typeface="Pangolin" panose="00000500000000000000" pitchFamily="2" charset="0"/>
              </a:rPr>
              <a:t>          </a:t>
            </a:r>
            <a:r>
              <a:rPr lang="en-US" sz="2800" dirty="0" err="1">
                <a:solidFill>
                  <a:srgbClr val="D66565"/>
                </a:solidFill>
                <a:latin typeface="Pangolin" panose="00000500000000000000" pitchFamily="2" charset="0"/>
              </a:rPr>
              <a:t>Thời</a:t>
            </a:r>
            <a:r>
              <a:rPr lang="en-US" sz="2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800" dirty="0" err="1">
                <a:solidFill>
                  <a:srgbClr val="D66565"/>
                </a:solidFill>
                <a:latin typeface="Pangolin" panose="00000500000000000000" pitchFamily="2" charset="0"/>
              </a:rPr>
              <a:t>gian</a:t>
            </a:r>
            <a:endParaRPr lang="en-US" sz="28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marL="584200" indent="-45720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Thời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gian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tính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:</a:t>
            </a:r>
          </a:p>
          <a:p>
            <a:pPr marL="127000" indent="0" algn="l"/>
            <a:r>
              <a:rPr lang="en-US" sz="1800" dirty="0">
                <a:latin typeface="Pangolin" panose="00000500000000000000" pitchFamily="2" charset="0"/>
              </a:rPr>
              <a:t>	</a:t>
            </a:r>
            <a:r>
              <a:rPr lang="en-US" sz="1800" i="1" dirty="0">
                <a:solidFill>
                  <a:srgbClr val="56548C"/>
                </a:solidFill>
                <a:latin typeface="Pangolin" panose="00000500000000000000" pitchFamily="2" charset="0"/>
              </a:rPr>
              <a:t>T(n) = O(</a:t>
            </a:r>
            <a:r>
              <a:rPr lang="en-US" sz="1800" i="1" dirty="0" err="1">
                <a:solidFill>
                  <a:srgbClr val="56548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en-US" sz="1800" i="1" baseline="30000" dirty="0" err="1">
                <a:solidFill>
                  <a:srgbClr val="56548C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</a:t>
            </a:r>
            <a:r>
              <a:rPr lang="en-US" sz="1800" i="1" dirty="0">
                <a:solidFill>
                  <a:srgbClr val="56548C"/>
                </a:solidFill>
                <a:latin typeface="Pangolin" panose="00000500000000000000" pitchFamily="2" charset="0"/>
              </a:rPr>
              <a:t>)</a:t>
            </a:r>
            <a:endParaRPr lang="en-US" sz="1800" dirty="0">
              <a:solidFill>
                <a:srgbClr val="56548C"/>
              </a:solidFill>
              <a:latin typeface="Pangolin" panose="00000500000000000000" pitchFamily="2" charset="0"/>
            </a:endParaRPr>
          </a:p>
          <a:p>
            <a:pPr marL="584200" indent="-457200" algn="l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Thời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gian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truy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vết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tìm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nghiệm</a:t>
            </a:r>
            <a:r>
              <a:rPr lang="en-US" sz="1800" dirty="0">
                <a:latin typeface="Pangolin" panose="00000500000000000000" pitchFamily="2" charset="0"/>
              </a:rPr>
              <a:t>:</a:t>
            </a:r>
          </a:p>
          <a:p>
            <a:pPr marL="127000" indent="0" algn="l"/>
            <a:r>
              <a:rPr lang="en-US" sz="1800" dirty="0">
                <a:latin typeface="Pangolin" panose="00000500000000000000" pitchFamily="2" charset="0"/>
              </a:rPr>
              <a:t>	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Độ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phức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tạp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thuật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toán</a:t>
            </a:r>
            <a:r>
              <a:rPr lang="en-US" sz="18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quay </a:t>
            </a:r>
            <a:r>
              <a:rPr lang="en-US" sz="18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lui</a:t>
            </a:r>
            <a:endParaRPr lang="en-US" sz="1800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sp>
        <p:nvSpPr>
          <p:cNvPr id="5" name="Subtitle 3">
            <a:extLst>
              <a:ext uri="{FF2B5EF4-FFF2-40B4-BE49-F238E27FC236}">
                <a16:creationId xmlns:a16="http://schemas.microsoft.com/office/drawing/2014/main" id="{78A7CD20-7F21-4035-90E9-C9EB6EE04416}"/>
              </a:ext>
            </a:extLst>
          </p:cNvPr>
          <p:cNvSpPr txBox="1">
            <a:spLocks/>
          </p:cNvSpPr>
          <p:nvPr/>
        </p:nvSpPr>
        <p:spPr>
          <a:xfrm>
            <a:off x="0" y="3430721"/>
            <a:ext cx="668176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Source Sans Pro"/>
              <a:buNone/>
              <a:defRPr sz="21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algn="ctr"/>
            <a:r>
              <a:rPr lang="en-US" sz="2800" dirty="0">
                <a:solidFill>
                  <a:srgbClr val="D66565"/>
                </a:solidFill>
                <a:latin typeface="Pangolin" panose="00000500000000000000" pitchFamily="2" charset="0"/>
              </a:rPr>
              <a:t>        </a:t>
            </a:r>
            <a:r>
              <a:rPr lang="en-US" sz="2800" dirty="0" err="1">
                <a:solidFill>
                  <a:srgbClr val="D66565"/>
                </a:solidFill>
                <a:latin typeface="Pangolin" panose="00000500000000000000" pitchFamily="2" charset="0"/>
              </a:rPr>
              <a:t>Không</a:t>
            </a:r>
            <a:r>
              <a:rPr lang="en-US" sz="2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800" dirty="0" err="1">
                <a:solidFill>
                  <a:srgbClr val="D66565"/>
                </a:solidFill>
                <a:latin typeface="Pangolin" panose="00000500000000000000" pitchFamily="2" charset="0"/>
              </a:rPr>
              <a:t>gian</a:t>
            </a:r>
            <a:endParaRPr lang="en-US" sz="28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marL="127000" indent="0" algn="l"/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	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Độ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phức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tạp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không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gian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: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Kích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thước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bảng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phương</a:t>
            </a:r>
            <a:r>
              <a:rPr lang="en-US" sz="18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56548C"/>
                </a:solidFill>
                <a:latin typeface="Pangolin" panose="00000500000000000000" pitchFamily="2" charset="0"/>
              </a:rPr>
              <a:t>án</a:t>
            </a:r>
            <a:endParaRPr lang="en-US" sz="1800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pic>
        <p:nvPicPr>
          <p:cNvPr id="7" name="Graphic 6" descr="Alarm clock with solid fill">
            <a:extLst>
              <a:ext uri="{FF2B5EF4-FFF2-40B4-BE49-F238E27FC236}">
                <a16:creationId xmlns:a16="http://schemas.microsoft.com/office/drawing/2014/main" id="{7E9E739C-18F2-4BA0-B273-28C29CD00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97520" y="747385"/>
            <a:ext cx="690880" cy="690880"/>
          </a:xfrm>
          <a:prstGeom prst="rect">
            <a:avLst/>
          </a:prstGeom>
        </p:spPr>
      </p:pic>
      <p:pic>
        <p:nvPicPr>
          <p:cNvPr id="9" name="Graphic 8" descr="Earth outline">
            <a:extLst>
              <a:ext uri="{FF2B5EF4-FFF2-40B4-BE49-F238E27FC236}">
                <a16:creationId xmlns:a16="http://schemas.microsoft.com/office/drawing/2014/main" id="{0B93417F-B815-4C41-B947-29F9FCCBF0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69645" y="3430721"/>
            <a:ext cx="598170" cy="59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809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</a:rPr>
              <a:t>03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b="1" dirty="0">
                <a:latin typeface="Pangolin" panose="00000500000000000000" charset="0"/>
                <a:ea typeface="Overpass SemiBold"/>
                <a:cs typeface="Overpass SemiBold"/>
              </a:rPr>
              <a:t>GIẢI QUYẾT</a:t>
            </a:r>
            <a:br>
              <a:rPr lang="en" sz="5600" b="1" dirty="0">
                <a:latin typeface="Pangolin" panose="00000500000000000000" charset="0"/>
                <a:ea typeface="Overpass SemiBold"/>
                <a:cs typeface="Overpass SemiBold"/>
              </a:rPr>
            </a:br>
            <a:r>
              <a:rPr lang="en-US" sz="4000" b="1" dirty="0">
                <a:solidFill>
                  <a:schemeClr val="accent1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  <a:t>BÀI TOÁN</a:t>
            </a:r>
            <a:endParaRPr sz="4000" b="1" dirty="0">
              <a:solidFill>
                <a:schemeClr val="accent1"/>
              </a:solidFill>
              <a:latin typeface="Pangolin" panose="00000500000000000000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732" name="Google Shape;732;p34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Các biến thể và thuật toán giải quyết bài toán</a:t>
            </a:r>
            <a:endParaRPr dirty="0">
              <a:latin typeface="Pangolin" panose="00000500000000000000" pitchFamily="2" charset="0"/>
            </a:endParaRPr>
          </a:p>
        </p:txBody>
      </p:sp>
      <p:pic>
        <p:nvPicPr>
          <p:cNvPr id="4" name="Picture 3" descr="A picture containing LEGO, toy, group, several&#10;&#10;Description automatically generated">
            <a:extLst>
              <a:ext uri="{FF2B5EF4-FFF2-40B4-BE49-F238E27FC236}">
                <a16:creationId xmlns:a16="http://schemas.microsoft.com/office/drawing/2014/main" id="{EA297210-C606-4865-8724-4CE6CA7FA5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1745"/>
            <a:ext cx="5252350" cy="52523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6790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raphic 27" descr="A splash">
            <a:extLst>
              <a:ext uri="{FF2B5EF4-FFF2-40B4-BE49-F238E27FC236}">
                <a16:creationId xmlns:a16="http://schemas.microsoft.com/office/drawing/2014/main" id="{D50C0A3A-2339-420B-A6D1-765B74F226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650525">
            <a:off x="-361496" y="-538153"/>
            <a:ext cx="3045885" cy="3045885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117F8F01-B1C9-497A-8839-98429F638E7D}"/>
              </a:ext>
            </a:extLst>
          </p:cNvPr>
          <p:cNvSpPr/>
          <p:nvPr/>
        </p:nvSpPr>
        <p:spPr>
          <a:xfrm>
            <a:off x="871339" y="1567039"/>
            <a:ext cx="178851" cy="66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B319F43-A874-4648-908B-F4A9ABA098D6}"/>
              </a:ext>
            </a:extLst>
          </p:cNvPr>
          <p:cNvSpPr/>
          <p:nvPr/>
        </p:nvSpPr>
        <p:spPr>
          <a:xfrm>
            <a:off x="1975480" y="1785264"/>
            <a:ext cx="178851" cy="66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0E73BFF2-1A5C-4A1A-925C-53CA3E594FF6}"/>
              </a:ext>
            </a:extLst>
          </p:cNvPr>
          <p:cNvSpPr/>
          <p:nvPr/>
        </p:nvSpPr>
        <p:spPr>
          <a:xfrm>
            <a:off x="2430257" y="1170007"/>
            <a:ext cx="178851" cy="66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B4B6D8E4-5EDF-459B-BD03-CFE03BA10A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236" y="2739656"/>
            <a:ext cx="2403844" cy="240384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405DE6F-38F1-4268-A41D-43A88F2DBEFE}"/>
              </a:ext>
            </a:extLst>
          </p:cNvPr>
          <p:cNvSpPr txBox="1"/>
          <p:nvPr/>
        </p:nvSpPr>
        <p:spPr>
          <a:xfrm>
            <a:off x="1305541" y="1417588"/>
            <a:ext cx="654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Bài toán </a:t>
            </a:r>
            <a:endParaRPr lang="en-US" sz="3600" b="1" dirty="0">
              <a:solidFill>
                <a:srgbClr val="D6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en-US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Đ</a:t>
            </a:r>
            <a:r>
              <a:rPr lang="vi-VN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ường đi ngắn nhất </a:t>
            </a:r>
            <a:endParaRPr lang="en-US" sz="3600" b="1" dirty="0">
              <a:solidFill>
                <a:srgbClr val="5654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vi-VN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nguồn đơn</a:t>
            </a:r>
          </a:p>
          <a:p>
            <a:pPr algn="ctr"/>
            <a:endParaRPr lang="en-US" sz="3600" dirty="0">
              <a:solidFill>
                <a:srgbClr val="56548C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33F856C-8EFA-4C76-8E07-3B17479CFC08}"/>
              </a:ext>
            </a:extLst>
          </p:cNvPr>
          <p:cNvSpPr/>
          <p:nvPr/>
        </p:nvSpPr>
        <p:spPr>
          <a:xfrm>
            <a:off x="7325360" y="457200"/>
            <a:ext cx="911678" cy="883920"/>
          </a:xfrm>
          <a:custGeom>
            <a:avLst/>
            <a:gdLst>
              <a:gd name="connsiteX0" fmla="*/ 314960 w 911678"/>
              <a:gd name="connsiteY0" fmla="*/ 91440 h 883920"/>
              <a:gd name="connsiteX1" fmla="*/ 314960 w 911678"/>
              <a:gd name="connsiteY1" fmla="*/ 91440 h 883920"/>
              <a:gd name="connsiteX2" fmla="*/ 223520 w 911678"/>
              <a:gd name="connsiteY2" fmla="*/ 111760 h 883920"/>
              <a:gd name="connsiteX3" fmla="*/ 142240 w 911678"/>
              <a:gd name="connsiteY3" fmla="*/ 152400 h 883920"/>
              <a:gd name="connsiteX4" fmla="*/ 111760 w 911678"/>
              <a:gd name="connsiteY4" fmla="*/ 162560 h 883920"/>
              <a:gd name="connsiteX5" fmla="*/ 91440 w 911678"/>
              <a:gd name="connsiteY5" fmla="*/ 193040 h 883920"/>
              <a:gd name="connsiteX6" fmla="*/ 50800 w 911678"/>
              <a:gd name="connsiteY6" fmla="*/ 223520 h 883920"/>
              <a:gd name="connsiteX7" fmla="*/ 30480 w 911678"/>
              <a:gd name="connsiteY7" fmla="*/ 274320 h 883920"/>
              <a:gd name="connsiteX8" fmla="*/ 0 w 911678"/>
              <a:gd name="connsiteY8" fmla="*/ 345440 h 883920"/>
              <a:gd name="connsiteX9" fmla="*/ 10160 w 911678"/>
              <a:gd name="connsiteY9" fmla="*/ 599440 h 883920"/>
              <a:gd name="connsiteX10" fmla="*/ 50800 w 911678"/>
              <a:gd name="connsiteY10" fmla="*/ 629920 h 883920"/>
              <a:gd name="connsiteX11" fmla="*/ 81280 w 911678"/>
              <a:gd name="connsiteY11" fmla="*/ 670560 h 883920"/>
              <a:gd name="connsiteX12" fmla="*/ 142240 w 911678"/>
              <a:gd name="connsiteY12" fmla="*/ 711200 h 883920"/>
              <a:gd name="connsiteX13" fmla="*/ 162560 w 911678"/>
              <a:gd name="connsiteY13" fmla="*/ 741680 h 883920"/>
              <a:gd name="connsiteX14" fmla="*/ 233680 w 911678"/>
              <a:gd name="connsiteY14" fmla="*/ 782320 h 883920"/>
              <a:gd name="connsiteX15" fmla="*/ 264160 w 911678"/>
              <a:gd name="connsiteY15" fmla="*/ 792480 h 883920"/>
              <a:gd name="connsiteX16" fmla="*/ 335280 w 911678"/>
              <a:gd name="connsiteY16" fmla="*/ 833120 h 883920"/>
              <a:gd name="connsiteX17" fmla="*/ 457200 w 911678"/>
              <a:gd name="connsiteY17" fmla="*/ 863600 h 883920"/>
              <a:gd name="connsiteX18" fmla="*/ 538480 w 911678"/>
              <a:gd name="connsiteY18" fmla="*/ 883920 h 883920"/>
              <a:gd name="connsiteX19" fmla="*/ 589280 w 911678"/>
              <a:gd name="connsiteY19" fmla="*/ 873760 h 883920"/>
              <a:gd name="connsiteX20" fmla="*/ 629920 w 911678"/>
              <a:gd name="connsiteY20" fmla="*/ 853440 h 883920"/>
              <a:gd name="connsiteX21" fmla="*/ 660400 w 911678"/>
              <a:gd name="connsiteY21" fmla="*/ 843280 h 883920"/>
              <a:gd name="connsiteX22" fmla="*/ 690880 w 911678"/>
              <a:gd name="connsiteY22" fmla="*/ 812800 h 883920"/>
              <a:gd name="connsiteX23" fmla="*/ 751840 w 911678"/>
              <a:gd name="connsiteY23" fmla="*/ 772160 h 883920"/>
              <a:gd name="connsiteX24" fmla="*/ 782320 w 911678"/>
              <a:gd name="connsiteY24" fmla="*/ 741680 h 883920"/>
              <a:gd name="connsiteX25" fmla="*/ 853440 w 911678"/>
              <a:gd name="connsiteY25" fmla="*/ 701040 h 883920"/>
              <a:gd name="connsiteX26" fmla="*/ 883920 w 911678"/>
              <a:gd name="connsiteY26" fmla="*/ 660400 h 883920"/>
              <a:gd name="connsiteX27" fmla="*/ 894080 w 911678"/>
              <a:gd name="connsiteY27" fmla="*/ 365760 h 883920"/>
              <a:gd name="connsiteX28" fmla="*/ 883920 w 911678"/>
              <a:gd name="connsiteY28" fmla="*/ 314960 h 883920"/>
              <a:gd name="connsiteX29" fmla="*/ 863600 w 911678"/>
              <a:gd name="connsiteY29" fmla="*/ 284480 h 883920"/>
              <a:gd name="connsiteX30" fmla="*/ 833120 w 911678"/>
              <a:gd name="connsiteY30" fmla="*/ 213360 h 883920"/>
              <a:gd name="connsiteX31" fmla="*/ 812800 w 911678"/>
              <a:gd name="connsiteY31" fmla="*/ 182880 h 883920"/>
              <a:gd name="connsiteX32" fmla="*/ 802640 w 911678"/>
              <a:gd name="connsiteY32" fmla="*/ 152400 h 883920"/>
              <a:gd name="connsiteX33" fmla="*/ 711200 w 911678"/>
              <a:gd name="connsiteY33" fmla="*/ 60960 h 883920"/>
              <a:gd name="connsiteX34" fmla="*/ 680720 w 911678"/>
              <a:gd name="connsiteY34" fmla="*/ 40640 h 883920"/>
              <a:gd name="connsiteX35" fmla="*/ 538480 w 911678"/>
              <a:gd name="connsiteY35" fmla="*/ 10160 h 883920"/>
              <a:gd name="connsiteX36" fmla="*/ 477520 w 911678"/>
              <a:gd name="connsiteY36" fmla="*/ 0 h 883920"/>
              <a:gd name="connsiteX37" fmla="*/ 294640 w 911678"/>
              <a:gd name="connsiteY37" fmla="*/ 10160 h 883920"/>
              <a:gd name="connsiteX38" fmla="*/ 233680 w 911678"/>
              <a:gd name="connsiteY38" fmla="*/ 71120 h 883920"/>
              <a:gd name="connsiteX39" fmla="*/ 203200 w 911678"/>
              <a:gd name="connsiteY39" fmla="*/ 101600 h 883920"/>
              <a:gd name="connsiteX40" fmla="*/ 193040 w 911678"/>
              <a:gd name="connsiteY40" fmla="*/ 132080 h 883920"/>
              <a:gd name="connsiteX41" fmla="*/ 182880 w 911678"/>
              <a:gd name="connsiteY41" fmla="*/ 172720 h 883920"/>
              <a:gd name="connsiteX42" fmla="*/ 172720 w 911678"/>
              <a:gd name="connsiteY42" fmla="*/ 142240 h 883920"/>
              <a:gd name="connsiteX43" fmla="*/ 172720 w 911678"/>
              <a:gd name="connsiteY43" fmla="*/ 14224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1678" h="883920">
                <a:moveTo>
                  <a:pt x="314960" y="91440"/>
                </a:moveTo>
                <a:lnTo>
                  <a:pt x="314960" y="91440"/>
                </a:lnTo>
                <a:cubicBezTo>
                  <a:pt x="284480" y="98213"/>
                  <a:pt x="253542" y="103182"/>
                  <a:pt x="223520" y="111760"/>
                </a:cubicBezTo>
                <a:cubicBezTo>
                  <a:pt x="141487" y="135198"/>
                  <a:pt x="201216" y="122912"/>
                  <a:pt x="142240" y="152400"/>
                </a:cubicBezTo>
                <a:cubicBezTo>
                  <a:pt x="132661" y="157189"/>
                  <a:pt x="121920" y="159173"/>
                  <a:pt x="111760" y="162560"/>
                </a:cubicBezTo>
                <a:cubicBezTo>
                  <a:pt x="104987" y="172720"/>
                  <a:pt x="100074" y="184406"/>
                  <a:pt x="91440" y="193040"/>
                </a:cubicBezTo>
                <a:cubicBezTo>
                  <a:pt x="79466" y="205014"/>
                  <a:pt x="60960" y="209973"/>
                  <a:pt x="50800" y="223520"/>
                </a:cubicBezTo>
                <a:cubicBezTo>
                  <a:pt x="39857" y="238110"/>
                  <a:pt x="37887" y="257654"/>
                  <a:pt x="30480" y="274320"/>
                </a:cubicBezTo>
                <a:cubicBezTo>
                  <a:pt x="-2999" y="349648"/>
                  <a:pt x="20868" y="282837"/>
                  <a:pt x="0" y="345440"/>
                </a:cubicBezTo>
                <a:cubicBezTo>
                  <a:pt x="3387" y="430107"/>
                  <a:pt x="-4736" y="516025"/>
                  <a:pt x="10160" y="599440"/>
                </a:cubicBezTo>
                <a:cubicBezTo>
                  <a:pt x="13137" y="616110"/>
                  <a:pt x="38826" y="617946"/>
                  <a:pt x="50800" y="629920"/>
                </a:cubicBezTo>
                <a:cubicBezTo>
                  <a:pt x="62774" y="641894"/>
                  <a:pt x="68624" y="659310"/>
                  <a:pt x="81280" y="670560"/>
                </a:cubicBezTo>
                <a:cubicBezTo>
                  <a:pt x="99533" y="686785"/>
                  <a:pt x="142240" y="711200"/>
                  <a:pt x="142240" y="711200"/>
                </a:cubicBezTo>
                <a:cubicBezTo>
                  <a:pt x="149013" y="721360"/>
                  <a:pt x="153926" y="733046"/>
                  <a:pt x="162560" y="741680"/>
                </a:cubicBezTo>
                <a:cubicBezTo>
                  <a:pt x="175315" y="754435"/>
                  <a:pt x="219735" y="776344"/>
                  <a:pt x="233680" y="782320"/>
                </a:cubicBezTo>
                <a:cubicBezTo>
                  <a:pt x="243524" y="786539"/>
                  <a:pt x="254581" y="787691"/>
                  <a:pt x="264160" y="792480"/>
                </a:cubicBezTo>
                <a:cubicBezTo>
                  <a:pt x="337475" y="829137"/>
                  <a:pt x="246219" y="797496"/>
                  <a:pt x="335280" y="833120"/>
                </a:cubicBezTo>
                <a:cubicBezTo>
                  <a:pt x="408769" y="862516"/>
                  <a:pt x="381858" y="847455"/>
                  <a:pt x="457200" y="863600"/>
                </a:cubicBezTo>
                <a:cubicBezTo>
                  <a:pt x="484507" y="869452"/>
                  <a:pt x="511387" y="877147"/>
                  <a:pt x="538480" y="883920"/>
                </a:cubicBezTo>
                <a:cubicBezTo>
                  <a:pt x="555413" y="880533"/>
                  <a:pt x="572897" y="879221"/>
                  <a:pt x="589280" y="873760"/>
                </a:cubicBezTo>
                <a:cubicBezTo>
                  <a:pt x="603648" y="868971"/>
                  <a:pt x="615999" y="859406"/>
                  <a:pt x="629920" y="853440"/>
                </a:cubicBezTo>
                <a:cubicBezTo>
                  <a:pt x="639764" y="849221"/>
                  <a:pt x="650240" y="846667"/>
                  <a:pt x="660400" y="843280"/>
                </a:cubicBezTo>
                <a:cubicBezTo>
                  <a:pt x="670560" y="833120"/>
                  <a:pt x="679538" y="821621"/>
                  <a:pt x="690880" y="812800"/>
                </a:cubicBezTo>
                <a:cubicBezTo>
                  <a:pt x="710157" y="797807"/>
                  <a:pt x="734571" y="789429"/>
                  <a:pt x="751840" y="772160"/>
                </a:cubicBezTo>
                <a:cubicBezTo>
                  <a:pt x="762000" y="762000"/>
                  <a:pt x="770628" y="750031"/>
                  <a:pt x="782320" y="741680"/>
                </a:cubicBezTo>
                <a:cubicBezTo>
                  <a:pt x="810210" y="721758"/>
                  <a:pt x="829443" y="725037"/>
                  <a:pt x="853440" y="701040"/>
                </a:cubicBezTo>
                <a:cubicBezTo>
                  <a:pt x="865414" y="689066"/>
                  <a:pt x="873760" y="673947"/>
                  <a:pt x="883920" y="660400"/>
                </a:cubicBezTo>
                <a:cubicBezTo>
                  <a:pt x="927282" y="530313"/>
                  <a:pt x="911042" y="603225"/>
                  <a:pt x="894080" y="365760"/>
                </a:cubicBezTo>
                <a:cubicBezTo>
                  <a:pt x="892850" y="348535"/>
                  <a:pt x="889983" y="331129"/>
                  <a:pt x="883920" y="314960"/>
                </a:cubicBezTo>
                <a:cubicBezTo>
                  <a:pt x="879633" y="303527"/>
                  <a:pt x="869061" y="295402"/>
                  <a:pt x="863600" y="284480"/>
                </a:cubicBezTo>
                <a:cubicBezTo>
                  <a:pt x="806608" y="170495"/>
                  <a:pt x="917687" y="361352"/>
                  <a:pt x="833120" y="213360"/>
                </a:cubicBezTo>
                <a:cubicBezTo>
                  <a:pt x="827062" y="202758"/>
                  <a:pt x="818261" y="193802"/>
                  <a:pt x="812800" y="182880"/>
                </a:cubicBezTo>
                <a:cubicBezTo>
                  <a:pt x="808011" y="173301"/>
                  <a:pt x="808316" y="161482"/>
                  <a:pt x="802640" y="152400"/>
                </a:cubicBezTo>
                <a:cubicBezTo>
                  <a:pt x="774750" y="107776"/>
                  <a:pt x="752637" y="92038"/>
                  <a:pt x="711200" y="60960"/>
                </a:cubicBezTo>
                <a:cubicBezTo>
                  <a:pt x="701431" y="53634"/>
                  <a:pt x="691642" y="46101"/>
                  <a:pt x="680720" y="40640"/>
                </a:cubicBezTo>
                <a:cubicBezTo>
                  <a:pt x="619117" y="9839"/>
                  <a:pt x="618331" y="20807"/>
                  <a:pt x="538480" y="10160"/>
                </a:cubicBezTo>
                <a:cubicBezTo>
                  <a:pt x="518060" y="7437"/>
                  <a:pt x="497840" y="3387"/>
                  <a:pt x="477520" y="0"/>
                </a:cubicBezTo>
                <a:lnTo>
                  <a:pt x="294640" y="10160"/>
                </a:lnTo>
                <a:cubicBezTo>
                  <a:pt x="267053" y="18206"/>
                  <a:pt x="254000" y="50800"/>
                  <a:pt x="233680" y="71120"/>
                </a:cubicBezTo>
                <a:lnTo>
                  <a:pt x="203200" y="101600"/>
                </a:lnTo>
                <a:cubicBezTo>
                  <a:pt x="199813" y="111760"/>
                  <a:pt x="195982" y="121782"/>
                  <a:pt x="193040" y="132080"/>
                </a:cubicBezTo>
                <a:cubicBezTo>
                  <a:pt x="189204" y="145506"/>
                  <a:pt x="182880" y="172720"/>
                  <a:pt x="182880" y="172720"/>
                </a:cubicBezTo>
                <a:lnTo>
                  <a:pt x="172720" y="142240"/>
                </a:lnTo>
                <a:lnTo>
                  <a:pt x="172720" y="142240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A4858A1-4180-4ED8-869A-B1C00537BCCE}"/>
              </a:ext>
            </a:extLst>
          </p:cNvPr>
          <p:cNvSpPr/>
          <p:nvPr/>
        </p:nvSpPr>
        <p:spPr>
          <a:xfrm>
            <a:off x="7213600" y="457200"/>
            <a:ext cx="911678" cy="883920"/>
          </a:xfrm>
          <a:custGeom>
            <a:avLst/>
            <a:gdLst>
              <a:gd name="connsiteX0" fmla="*/ 314960 w 911678"/>
              <a:gd name="connsiteY0" fmla="*/ 91440 h 883920"/>
              <a:gd name="connsiteX1" fmla="*/ 314960 w 911678"/>
              <a:gd name="connsiteY1" fmla="*/ 91440 h 883920"/>
              <a:gd name="connsiteX2" fmla="*/ 223520 w 911678"/>
              <a:gd name="connsiteY2" fmla="*/ 111760 h 883920"/>
              <a:gd name="connsiteX3" fmla="*/ 142240 w 911678"/>
              <a:gd name="connsiteY3" fmla="*/ 152400 h 883920"/>
              <a:gd name="connsiteX4" fmla="*/ 111760 w 911678"/>
              <a:gd name="connsiteY4" fmla="*/ 162560 h 883920"/>
              <a:gd name="connsiteX5" fmla="*/ 91440 w 911678"/>
              <a:gd name="connsiteY5" fmla="*/ 193040 h 883920"/>
              <a:gd name="connsiteX6" fmla="*/ 50800 w 911678"/>
              <a:gd name="connsiteY6" fmla="*/ 223520 h 883920"/>
              <a:gd name="connsiteX7" fmla="*/ 30480 w 911678"/>
              <a:gd name="connsiteY7" fmla="*/ 274320 h 883920"/>
              <a:gd name="connsiteX8" fmla="*/ 0 w 911678"/>
              <a:gd name="connsiteY8" fmla="*/ 345440 h 883920"/>
              <a:gd name="connsiteX9" fmla="*/ 10160 w 911678"/>
              <a:gd name="connsiteY9" fmla="*/ 599440 h 883920"/>
              <a:gd name="connsiteX10" fmla="*/ 50800 w 911678"/>
              <a:gd name="connsiteY10" fmla="*/ 629920 h 883920"/>
              <a:gd name="connsiteX11" fmla="*/ 81280 w 911678"/>
              <a:gd name="connsiteY11" fmla="*/ 670560 h 883920"/>
              <a:gd name="connsiteX12" fmla="*/ 142240 w 911678"/>
              <a:gd name="connsiteY12" fmla="*/ 711200 h 883920"/>
              <a:gd name="connsiteX13" fmla="*/ 162560 w 911678"/>
              <a:gd name="connsiteY13" fmla="*/ 741680 h 883920"/>
              <a:gd name="connsiteX14" fmla="*/ 233680 w 911678"/>
              <a:gd name="connsiteY14" fmla="*/ 782320 h 883920"/>
              <a:gd name="connsiteX15" fmla="*/ 264160 w 911678"/>
              <a:gd name="connsiteY15" fmla="*/ 792480 h 883920"/>
              <a:gd name="connsiteX16" fmla="*/ 335280 w 911678"/>
              <a:gd name="connsiteY16" fmla="*/ 833120 h 883920"/>
              <a:gd name="connsiteX17" fmla="*/ 457200 w 911678"/>
              <a:gd name="connsiteY17" fmla="*/ 863600 h 883920"/>
              <a:gd name="connsiteX18" fmla="*/ 538480 w 911678"/>
              <a:gd name="connsiteY18" fmla="*/ 883920 h 883920"/>
              <a:gd name="connsiteX19" fmla="*/ 589280 w 911678"/>
              <a:gd name="connsiteY19" fmla="*/ 873760 h 883920"/>
              <a:gd name="connsiteX20" fmla="*/ 629920 w 911678"/>
              <a:gd name="connsiteY20" fmla="*/ 853440 h 883920"/>
              <a:gd name="connsiteX21" fmla="*/ 660400 w 911678"/>
              <a:gd name="connsiteY21" fmla="*/ 843280 h 883920"/>
              <a:gd name="connsiteX22" fmla="*/ 690880 w 911678"/>
              <a:gd name="connsiteY22" fmla="*/ 812800 h 883920"/>
              <a:gd name="connsiteX23" fmla="*/ 751840 w 911678"/>
              <a:gd name="connsiteY23" fmla="*/ 772160 h 883920"/>
              <a:gd name="connsiteX24" fmla="*/ 782320 w 911678"/>
              <a:gd name="connsiteY24" fmla="*/ 741680 h 883920"/>
              <a:gd name="connsiteX25" fmla="*/ 853440 w 911678"/>
              <a:gd name="connsiteY25" fmla="*/ 701040 h 883920"/>
              <a:gd name="connsiteX26" fmla="*/ 883920 w 911678"/>
              <a:gd name="connsiteY26" fmla="*/ 660400 h 883920"/>
              <a:gd name="connsiteX27" fmla="*/ 894080 w 911678"/>
              <a:gd name="connsiteY27" fmla="*/ 365760 h 883920"/>
              <a:gd name="connsiteX28" fmla="*/ 883920 w 911678"/>
              <a:gd name="connsiteY28" fmla="*/ 314960 h 883920"/>
              <a:gd name="connsiteX29" fmla="*/ 863600 w 911678"/>
              <a:gd name="connsiteY29" fmla="*/ 284480 h 883920"/>
              <a:gd name="connsiteX30" fmla="*/ 833120 w 911678"/>
              <a:gd name="connsiteY30" fmla="*/ 213360 h 883920"/>
              <a:gd name="connsiteX31" fmla="*/ 812800 w 911678"/>
              <a:gd name="connsiteY31" fmla="*/ 182880 h 883920"/>
              <a:gd name="connsiteX32" fmla="*/ 802640 w 911678"/>
              <a:gd name="connsiteY32" fmla="*/ 152400 h 883920"/>
              <a:gd name="connsiteX33" fmla="*/ 711200 w 911678"/>
              <a:gd name="connsiteY33" fmla="*/ 60960 h 883920"/>
              <a:gd name="connsiteX34" fmla="*/ 680720 w 911678"/>
              <a:gd name="connsiteY34" fmla="*/ 40640 h 883920"/>
              <a:gd name="connsiteX35" fmla="*/ 538480 w 911678"/>
              <a:gd name="connsiteY35" fmla="*/ 10160 h 883920"/>
              <a:gd name="connsiteX36" fmla="*/ 477520 w 911678"/>
              <a:gd name="connsiteY36" fmla="*/ 0 h 883920"/>
              <a:gd name="connsiteX37" fmla="*/ 294640 w 911678"/>
              <a:gd name="connsiteY37" fmla="*/ 10160 h 883920"/>
              <a:gd name="connsiteX38" fmla="*/ 233680 w 911678"/>
              <a:gd name="connsiteY38" fmla="*/ 71120 h 883920"/>
              <a:gd name="connsiteX39" fmla="*/ 203200 w 911678"/>
              <a:gd name="connsiteY39" fmla="*/ 101600 h 883920"/>
              <a:gd name="connsiteX40" fmla="*/ 193040 w 911678"/>
              <a:gd name="connsiteY40" fmla="*/ 132080 h 883920"/>
              <a:gd name="connsiteX41" fmla="*/ 182880 w 911678"/>
              <a:gd name="connsiteY41" fmla="*/ 172720 h 883920"/>
              <a:gd name="connsiteX42" fmla="*/ 172720 w 911678"/>
              <a:gd name="connsiteY42" fmla="*/ 142240 h 883920"/>
              <a:gd name="connsiteX43" fmla="*/ 172720 w 911678"/>
              <a:gd name="connsiteY43" fmla="*/ 142240 h 88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11678" h="883920">
                <a:moveTo>
                  <a:pt x="314960" y="91440"/>
                </a:moveTo>
                <a:lnTo>
                  <a:pt x="314960" y="91440"/>
                </a:lnTo>
                <a:cubicBezTo>
                  <a:pt x="284480" y="98213"/>
                  <a:pt x="253542" y="103182"/>
                  <a:pt x="223520" y="111760"/>
                </a:cubicBezTo>
                <a:cubicBezTo>
                  <a:pt x="141487" y="135198"/>
                  <a:pt x="201216" y="122912"/>
                  <a:pt x="142240" y="152400"/>
                </a:cubicBezTo>
                <a:cubicBezTo>
                  <a:pt x="132661" y="157189"/>
                  <a:pt x="121920" y="159173"/>
                  <a:pt x="111760" y="162560"/>
                </a:cubicBezTo>
                <a:cubicBezTo>
                  <a:pt x="104987" y="172720"/>
                  <a:pt x="100074" y="184406"/>
                  <a:pt x="91440" y="193040"/>
                </a:cubicBezTo>
                <a:cubicBezTo>
                  <a:pt x="79466" y="205014"/>
                  <a:pt x="60960" y="209973"/>
                  <a:pt x="50800" y="223520"/>
                </a:cubicBezTo>
                <a:cubicBezTo>
                  <a:pt x="39857" y="238110"/>
                  <a:pt x="37887" y="257654"/>
                  <a:pt x="30480" y="274320"/>
                </a:cubicBezTo>
                <a:cubicBezTo>
                  <a:pt x="-2999" y="349648"/>
                  <a:pt x="20868" y="282837"/>
                  <a:pt x="0" y="345440"/>
                </a:cubicBezTo>
                <a:cubicBezTo>
                  <a:pt x="3387" y="430107"/>
                  <a:pt x="-4736" y="516025"/>
                  <a:pt x="10160" y="599440"/>
                </a:cubicBezTo>
                <a:cubicBezTo>
                  <a:pt x="13137" y="616110"/>
                  <a:pt x="38826" y="617946"/>
                  <a:pt x="50800" y="629920"/>
                </a:cubicBezTo>
                <a:cubicBezTo>
                  <a:pt x="62774" y="641894"/>
                  <a:pt x="68624" y="659310"/>
                  <a:pt x="81280" y="670560"/>
                </a:cubicBezTo>
                <a:cubicBezTo>
                  <a:pt x="99533" y="686785"/>
                  <a:pt x="142240" y="711200"/>
                  <a:pt x="142240" y="711200"/>
                </a:cubicBezTo>
                <a:cubicBezTo>
                  <a:pt x="149013" y="721360"/>
                  <a:pt x="153926" y="733046"/>
                  <a:pt x="162560" y="741680"/>
                </a:cubicBezTo>
                <a:cubicBezTo>
                  <a:pt x="175315" y="754435"/>
                  <a:pt x="219735" y="776344"/>
                  <a:pt x="233680" y="782320"/>
                </a:cubicBezTo>
                <a:cubicBezTo>
                  <a:pt x="243524" y="786539"/>
                  <a:pt x="254581" y="787691"/>
                  <a:pt x="264160" y="792480"/>
                </a:cubicBezTo>
                <a:cubicBezTo>
                  <a:pt x="337475" y="829137"/>
                  <a:pt x="246219" y="797496"/>
                  <a:pt x="335280" y="833120"/>
                </a:cubicBezTo>
                <a:cubicBezTo>
                  <a:pt x="408769" y="862516"/>
                  <a:pt x="381858" y="847455"/>
                  <a:pt x="457200" y="863600"/>
                </a:cubicBezTo>
                <a:cubicBezTo>
                  <a:pt x="484507" y="869452"/>
                  <a:pt x="511387" y="877147"/>
                  <a:pt x="538480" y="883920"/>
                </a:cubicBezTo>
                <a:cubicBezTo>
                  <a:pt x="555413" y="880533"/>
                  <a:pt x="572897" y="879221"/>
                  <a:pt x="589280" y="873760"/>
                </a:cubicBezTo>
                <a:cubicBezTo>
                  <a:pt x="603648" y="868971"/>
                  <a:pt x="615999" y="859406"/>
                  <a:pt x="629920" y="853440"/>
                </a:cubicBezTo>
                <a:cubicBezTo>
                  <a:pt x="639764" y="849221"/>
                  <a:pt x="650240" y="846667"/>
                  <a:pt x="660400" y="843280"/>
                </a:cubicBezTo>
                <a:cubicBezTo>
                  <a:pt x="670560" y="833120"/>
                  <a:pt x="679538" y="821621"/>
                  <a:pt x="690880" y="812800"/>
                </a:cubicBezTo>
                <a:cubicBezTo>
                  <a:pt x="710157" y="797807"/>
                  <a:pt x="734571" y="789429"/>
                  <a:pt x="751840" y="772160"/>
                </a:cubicBezTo>
                <a:cubicBezTo>
                  <a:pt x="762000" y="762000"/>
                  <a:pt x="770628" y="750031"/>
                  <a:pt x="782320" y="741680"/>
                </a:cubicBezTo>
                <a:cubicBezTo>
                  <a:pt x="810210" y="721758"/>
                  <a:pt x="829443" y="725037"/>
                  <a:pt x="853440" y="701040"/>
                </a:cubicBezTo>
                <a:cubicBezTo>
                  <a:pt x="865414" y="689066"/>
                  <a:pt x="873760" y="673947"/>
                  <a:pt x="883920" y="660400"/>
                </a:cubicBezTo>
                <a:cubicBezTo>
                  <a:pt x="927282" y="530313"/>
                  <a:pt x="911042" y="603225"/>
                  <a:pt x="894080" y="365760"/>
                </a:cubicBezTo>
                <a:cubicBezTo>
                  <a:pt x="892850" y="348535"/>
                  <a:pt x="889983" y="331129"/>
                  <a:pt x="883920" y="314960"/>
                </a:cubicBezTo>
                <a:cubicBezTo>
                  <a:pt x="879633" y="303527"/>
                  <a:pt x="869061" y="295402"/>
                  <a:pt x="863600" y="284480"/>
                </a:cubicBezTo>
                <a:cubicBezTo>
                  <a:pt x="806608" y="170495"/>
                  <a:pt x="917687" y="361352"/>
                  <a:pt x="833120" y="213360"/>
                </a:cubicBezTo>
                <a:cubicBezTo>
                  <a:pt x="827062" y="202758"/>
                  <a:pt x="818261" y="193802"/>
                  <a:pt x="812800" y="182880"/>
                </a:cubicBezTo>
                <a:cubicBezTo>
                  <a:pt x="808011" y="173301"/>
                  <a:pt x="808316" y="161482"/>
                  <a:pt x="802640" y="152400"/>
                </a:cubicBezTo>
                <a:cubicBezTo>
                  <a:pt x="774750" y="107776"/>
                  <a:pt x="752637" y="92038"/>
                  <a:pt x="711200" y="60960"/>
                </a:cubicBezTo>
                <a:cubicBezTo>
                  <a:pt x="701431" y="53634"/>
                  <a:pt x="691642" y="46101"/>
                  <a:pt x="680720" y="40640"/>
                </a:cubicBezTo>
                <a:cubicBezTo>
                  <a:pt x="619117" y="9839"/>
                  <a:pt x="618331" y="20807"/>
                  <a:pt x="538480" y="10160"/>
                </a:cubicBezTo>
                <a:cubicBezTo>
                  <a:pt x="518060" y="7437"/>
                  <a:pt x="497840" y="3387"/>
                  <a:pt x="477520" y="0"/>
                </a:cubicBezTo>
                <a:lnTo>
                  <a:pt x="294640" y="10160"/>
                </a:lnTo>
                <a:cubicBezTo>
                  <a:pt x="267053" y="18206"/>
                  <a:pt x="254000" y="50800"/>
                  <a:pt x="233680" y="71120"/>
                </a:cubicBezTo>
                <a:lnTo>
                  <a:pt x="203200" y="101600"/>
                </a:lnTo>
                <a:cubicBezTo>
                  <a:pt x="199813" y="111760"/>
                  <a:pt x="195982" y="121782"/>
                  <a:pt x="193040" y="132080"/>
                </a:cubicBezTo>
                <a:cubicBezTo>
                  <a:pt x="189204" y="145506"/>
                  <a:pt x="182880" y="172720"/>
                  <a:pt x="182880" y="172720"/>
                </a:cubicBezTo>
                <a:lnTo>
                  <a:pt x="172720" y="142240"/>
                </a:lnTo>
                <a:lnTo>
                  <a:pt x="172720" y="142240"/>
                </a:lnTo>
              </a:path>
            </a:pathLst>
          </a:custGeom>
          <a:noFill/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D9854E-4B3F-44CE-966E-36B3DF0E8EF9}"/>
              </a:ext>
            </a:extLst>
          </p:cNvPr>
          <p:cNvSpPr/>
          <p:nvPr/>
        </p:nvSpPr>
        <p:spPr>
          <a:xfrm>
            <a:off x="-1178560" y="2672080"/>
            <a:ext cx="3840480" cy="3027680"/>
          </a:xfrm>
          <a:custGeom>
            <a:avLst/>
            <a:gdLst>
              <a:gd name="connsiteX0" fmla="*/ 528320 w 3840480"/>
              <a:gd name="connsiteY0" fmla="*/ 40640 h 3027680"/>
              <a:gd name="connsiteX1" fmla="*/ 528320 w 3840480"/>
              <a:gd name="connsiteY1" fmla="*/ 40640 h 3027680"/>
              <a:gd name="connsiteX2" fmla="*/ 670560 w 3840480"/>
              <a:gd name="connsiteY2" fmla="*/ 20320 h 3027680"/>
              <a:gd name="connsiteX3" fmla="*/ 782320 w 3840480"/>
              <a:gd name="connsiteY3" fmla="*/ 0 h 3027680"/>
              <a:gd name="connsiteX4" fmla="*/ 1076960 w 3840480"/>
              <a:gd name="connsiteY4" fmla="*/ 10160 h 3027680"/>
              <a:gd name="connsiteX5" fmla="*/ 1137920 w 3840480"/>
              <a:gd name="connsiteY5" fmla="*/ 60960 h 3027680"/>
              <a:gd name="connsiteX6" fmla="*/ 1178560 w 3840480"/>
              <a:gd name="connsiteY6" fmla="*/ 71120 h 3027680"/>
              <a:gd name="connsiteX7" fmla="*/ 1249680 w 3840480"/>
              <a:gd name="connsiteY7" fmla="*/ 101600 h 3027680"/>
              <a:gd name="connsiteX8" fmla="*/ 1320800 w 3840480"/>
              <a:gd name="connsiteY8" fmla="*/ 121920 h 3027680"/>
              <a:gd name="connsiteX9" fmla="*/ 1391920 w 3840480"/>
              <a:gd name="connsiteY9" fmla="*/ 152400 h 3027680"/>
              <a:gd name="connsiteX10" fmla="*/ 1422400 w 3840480"/>
              <a:gd name="connsiteY10" fmla="*/ 162560 h 3027680"/>
              <a:gd name="connsiteX11" fmla="*/ 1503680 w 3840480"/>
              <a:gd name="connsiteY11" fmla="*/ 203200 h 3027680"/>
              <a:gd name="connsiteX12" fmla="*/ 1564640 w 3840480"/>
              <a:gd name="connsiteY12" fmla="*/ 233680 h 3027680"/>
              <a:gd name="connsiteX13" fmla="*/ 1595120 w 3840480"/>
              <a:gd name="connsiteY13" fmla="*/ 243840 h 3027680"/>
              <a:gd name="connsiteX14" fmla="*/ 1615440 w 3840480"/>
              <a:gd name="connsiteY14" fmla="*/ 274320 h 3027680"/>
              <a:gd name="connsiteX15" fmla="*/ 1676400 w 3840480"/>
              <a:gd name="connsiteY15" fmla="*/ 304800 h 3027680"/>
              <a:gd name="connsiteX16" fmla="*/ 1788160 w 3840480"/>
              <a:gd name="connsiteY16" fmla="*/ 365760 h 3027680"/>
              <a:gd name="connsiteX17" fmla="*/ 1828800 w 3840480"/>
              <a:gd name="connsiteY17" fmla="*/ 406400 h 3027680"/>
              <a:gd name="connsiteX18" fmla="*/ 1859280 w 3840480"/>
              <a:gd name="connsiteY18" fmla="*/ 426720 h 3027680"/>
              <a:gd name="connsiteX19" fmla="*/ 1899920 w 3840480"/>
              <a:gd name="connsiteY19" fmla="*/ 457200 h 3027680"/>
              <a:gd name="connsiteX20" fmla="*/ 1940560 w 3840480"/>
              <a:gd name="connsiteY20" fmla="*/ 477520 h 3027680"/>
              <a:gd name="connsiteX21" fmla="*/ 1971040 w 3840480"/>
              <a:gd name="connsiteY21" fmla="*/ 497840 h 3027680"/>
              <a:gd name="connsiteX22" fmla="*/ 2021840 w 3840480"/>
              <a:gd name="connsiteY22" fmla="*/ 548640 h 3027680"/>
              <a:gd name="connsiteX23" fmla="*/ 2042160 w 3840480"/>
              <a:gd name="connsiteY23" fmla="*/ 579120 h 3027680"/>
              <a:gd name="connsiteX24" fmla="*/ 2133600 w 3840480"/>
              <a:gd name="connsiteY24" fmla="*/ 670560 h 3027680"/>
              <a:gd name="connsiteX25" fmla="*/ 2204720 w 3840480"/>
              <a:gd name="connsiteY25" fmla="*/ 782320 h 3027680"/>
              <a:gd name="connsiteX26" fmla="*/ 2296160 w 3840480"/>
              <a:gd name="connsiteY26" fmla="*/ 883920 h 3027680"/>
              <a:gd name="connsiteX27" fmla="*/ 2326640 w 3840480"/>
              <a:gd name="connsiteY27" fmla="*/ 924560 h 3027680"/>
              <a:gd name="connsiteX28" fmla="*/ 2357120 w 3840480"/>
              <a:gd name="connsiteY28" fmla="*/ 985520 h 3027680"/>
              <a:gd name="connsiteX29" fmla="*/ 2428240 w 3840480"/>
              <a:gd name="connsiteY29" fmla="*/ 1087120 h 3027680"/>
              <a:gd name="connsiteX30" fmla="*/ 2468880 w 3840480"/>
              <a:gd name="connsiteY30" fmla="*/ 1168400 h 3027680"/>
              <a:gd name="connsiteX31" fmla="*/ 2540000 w 3840480"/>
              <a:gd name="connsiteY31" fmla="*/ 1229360 h 3027680"/>
              <a:gd name="connsiteX32" fmla="*/ 2580640 w 3840480"/>
              <a:gd name="connsiteY32" fmla="*/ 1270000 h 3027680"/>
              <a:gd name="connsiteX33" fmla="*/ 2621280 w 3840480"/>
              <a:gd name="connsiteY33" fmla="*/ 1300480 h 3027680"/>
              <a:gd name="connsiteX34" fmla="*/ 2672080 w 3840480"/>
              <a:gd name="connsiteY34" fmla="*/ 1361440 h 3027680"/>
              <a:gd name="connsiteX35" fmla="*/ 2733040 w 3840480"/>
              <a:gd name="connsiteY35" fmla="*/ 1432560 h 3027680"/>
              <a:gd name="connsiteX36" fmla="*/ 2794000 w 3840480"/>
              <a:gd name="connsiteY36" fmla="*/ 1463040 h 3027680"/>
              <a:gd name="connsiteX37" fmla="*/ 2854960 w 3840480"/>
              <a:gd name="connsiteY37" fmla="*/ 1524000 h 3027680"/>
              <a:gd name="connsiteX38" fmla="*/ 2926080 w 3840480"/>
              <a:gd name="connsiteY38" fmla="*/ 1574800 h 3027680"/>
              <a:gd name="connsiteX39" fmla="*/ 2956560 w 3840480"/>
              <a:gd name="connsiteY39" fmla="*/ 1605280 h 3027680"/>
              <a:gd name="connsiteX40" fmla="*/ 2997200 w 3840480"/>
              <a:gd name="connsiteY40" fmla="*/ 1635760 h 3027680"/>
              <a:gd name="connsiteX41" fmla="*/ 3027680 w 3840480"/>
              <a:gd name="connsiteY41" fmla="*/ 1666240 h 3027680"/>
              <a:gd name="connsiteX42" fmla="*/ 3068320 w 3840480"/>
              <a:gd name="connsiteY42" fmla="*/ 1696720 h 3027680"/>
              <a:gd name="connsiteX43" fmla="*/ 3149600 w 3840480"/>
              <a:gd name="connsiteY43" fmla="*/ 1767840 h 3027680"/>
              <a:gd name="connsiteX44" fmla="*/ 3210560 w 3840480"/>
              <a:gd name="connsiteY44" fmla="*/ 1798320 h 3027680"/>
              <a:gd name="connsiteX45" fmla="*/ 3251200 w 3840480"/>
              <a:gd name="connsiteY45" fmla="*/ 1838960 h 3027680"/>
              <a:gd name="connsiteX46" fmla="*/ 3332480 w 3840480"/>
              <a:gd name="connsiteY46" fmla="*/ 1869440 h 3027680"/>
              <a:gd name="connsiteX47" fmla="*/ 3403600 w 3840480"/>
              <a:gd name="connsiteY47" fmla="*/ 1910080 h 3027680"/>
              <a:gd name="connsiteX48" fmla="*/ 3423920 w 3840480"/>
              <a:gd name="connsiteY48" fmla="*/ 1940560 h 3027680"/>
              <a:gd name="connsiteX49" fmla="*/ 3454400 w 3840480"/>
              <a:gd name="connsiteY49" fmla="*/ 1950720 h 3027680"/>
              <a:gd name="connsiteX50" fmla="*/ 3495040 w 3840480"/>
              <a:gd name="connsiteY50" fmla="*/ 1971040 h 3027680"/>
              <a:gd name="connsiteX51" fmla="*/ 3535680 w 3840480"/>
              <a:gd name="connsiteY51" fmla="*/ 1981200 h 3027680"/>
              <a:gd name="connsiteX52" fmla="*/ 3576320 w 3840480"/>
              <a:gd name="connsiteY52" fmla="*/ 2001520 h 3027680"/>
              <a:gd name="connsiteX53" fmla="*/ 3627120 w 3840480"/>
              <a:gd name="connsiteY53" fmla="*/ 2021840 h 3027680"/>
              <a:gd name="connsiteX54" fmla="*/ 3677920 w 3840480"/>
              <a:gd name="connsiteY54" fmla="*/ 2052320 h 3027680"/>
              <a:gd name="connsiteX55" fmla="*/ 3738880 w 3840480"/>
              <a:gd name="connsiteY55" fmla="*/ 2092960 h 3027680"/>
              <a:gd name="connsiteX56" fmla="*/ 3749040 w 3840480"/>
              <a:gd name="connsiteY56" fmla="*/ 2133600 h 3027680"/>
              <a:gd name="connsiteX57" fmla="*/ 3769360 w 3840480"/>
              <a:gd name="connsiteY57" fmla="*/ 2275840 h 3027680"/>
              <a:gd name="connsiteX58" fmla="*/ 3789680 w 3840480"/>
              <a:gd name="connsiteY58" fmla="*/ 2326640 h 3027680"/>
              <a:gd name="connsiteX59" fmla="*/ 3820160 w 3840480"/>
              <a:gd name="connsiteY59" fmla="*/ 2499360 h 3027680"/>
              <a:gd name="connsiteX60" fmla="*/ 3840480 w 3840480"/>
              <a:gd name="connsiteY60" fmla="*/ 2540000 h 3027680"/>
              <a:gd name="connsiteX61" fmla="*/ 3830320 w 3840480"/>
              <a:gd name="connsiteY61" fmla="*/ 2692400 h 3027680"/>
              <a:gd name="connsiteX62" fmla="*/ 3820160 w 3840480"/>
              <a:gd name="connsiteY62" fmla="*/ 2722880 h 3027680"/>
              <a:gd name="connsiteX63" fmla="*/ 3789680 w 3840480"/>
              <a:gd name="connsiteY63" fmla="*/ 2753360 h 3027680"/>
              <a:gd name="connsiteX64" fmla="*/ 3749040 w 3840480"/>
              <a:gd name="connsiteY64" fmla="*/ 2824480 h 3027680"/>
              <a:gd name="connsiteX65" fmla="*/ 3708400 w 3840480"/>
              <a:gd name="connsiteY65" fmla="*/ 2854960 h 3027680"/>
              <a:gd name="connsiteX66" fmla="*/ 3657600 w 3840480"/>
              <a:gd name="connsiteY66" fmla="*/ 2915920 h 3027680"/>
              <a:gd name="connsiteX67" fmla="*/ 3637280 w 3840480"/>
              <a:gd name="connsiteY67" fmla="*/ 2946400 h 3027680"/>
              <a:gd name="connsiteX68" fmla="*/ 3596640 w 3840480"/>
              <a:gd name="connsiteY68" fmla="*/ 2966720 h 3027680"/>
              <a:gd name="connsiteX69" fmla="*/ 3535680 w 3840480"/>
              <a:gd name="connsiteY69" fmla="*/ 3007360 h 3027680"/>
              <a:gd name="connsiteX70" fmla="*/ 3403600 w 3840480"/>
              <a:gd name="connsiteY70" fmla="*/ 3027680 h 3027680"/>
              <a:gd name="connsiteX71" fmla="*/ 1635760 w 3840480"/>
              <a:gd name="connsiteY71" fmla="*/ 3007360 h 3027680"/>
              <a:gd name="connsiteX72" fmla="*/ 1524000 w 3840480"/>
              <a:gd name="connsiteY72" fmla="*/ 2997200 h 3027680"/>
              <a:gd name="connsiteX73" fmla="*/ 1442720 w 3840480"/>
              <a:gd name="connsiteY73" fmla="*/ 2987040 h 3027680"/>
              <a:gd name="connsiteX74" fmla="*/ 1280160 w 3840480"/>
              <a:gd name="connsiteY74" fmla="*/ 2946400 h 3027680"/>
              <a:gd name="connsiteX75" fmla="*/ 1178560 w 3840480"/>
              <a:gd name="connsiteY75" fmla="*/ 2865120 h 3027680"/>
              <a:gd name="connsiteX76" fmla="*/ 1036320 w 3840480"/>
              <a:gd name="connsiteY76" fmla="*/ 2753360 h 3027680"/>
              <a:gd name="connsiteX77" fmla="*/ 1005840 w 3840480"/>
              <a:gd name="connsiteY77" fmla="*/ 2692400 h 3027680"/>
              <a:gd name="connsiteX78" fmla="*/ 975360 w 3840480"/>
              <a:gd name="connsiteY78" fmla="*/ 2661920 h 3027680"/>
              <a:gd name="connsiteX79" fmla="*/ 934720 w 3840480"/>
              <a:gd name="connsiteY79" fmla="*/ 2611120 h 3027680"/>
              <a:gd name="connsiteX80" fmla="*/ 904240 w 3840480"/>
              <a:gd name="connsiteY80" fmla="*/ 2590800 h 3027680"/>
              <a:gd name="connsiteX81" fmla="*/ 792480 w 3840480"/>
              <a:gd name="connsiteY81" fmla="*/ 2458720 h 3027680"/>
              <a:gd name="connsiteX82" fmla="*/ 741680 w 3840480"/>
              <a:gd name="connsiteY82" fmla="*/ 2397760 h 3027680"/>
              <a:gd name="connsiteX83" fmla="*/ 690880 w 3840480"/>
              <a:gd name="connsiteY83" fmla="*/ 2357120 h 3027680"/>
              <a:gd name="connsiteX84" fmla="*/ 579120 w 3840480"/>
              <a:gd name="connsiteY84" fmla="*/ 2174240 h 3027680"/>
              <a:gd name="connsiteX85" fmla="*/ 497840 w 3840480"/>
              <a:gd name="connsiteY85" fmla="*/ 2082800 h 3027680"/>
              <a:gd name="connsiteX86" fmla="*/ 406400 w 3840480"/>
              <a:gd name="connsiteY86" fmla="*/ 1950720 h 3027680"/>
              <a:gd name="connsiteX87" fmla="*/ 375920 w 3840480"/>
              <a:gd name="connsiteY87" fmla="*/ 1889760 h 3027680"/>
              <a:gd name="connsiteX88" fmla="*/ 335280 w 3840480"/>
              <a:gd name="connsiteY88" fmla="*/ 1818640 h 3027680"/>
              <a:gd name="connsiteX89" fmla="*/ 274320 w 3840480"/>
              <a:gd name="connsiteY89" fmla="*/ 1686560 h 3027680"/>
              <a:gd name="connsiteX90" fmla="*/ 254000 w 3840480"/>
              <a:gd name="connsiteY90" fmla="*/ 1645920 h 3027680"/>
              <a:gd name="connsiteX91" fmla="*/ 233680 w 3840480"/>
              <a:gd name="connsiteY91" fmla="*/ 1544320 h 3027680"/>
              <a:gd name="connsiteX92" fmla="*/ 213360 w 3840480"/>
              <a:gd name="connsiteY92" fmla="*/ 1473200 h 3027680"/>
              <a:gd name="connsiteX93" fmla="*/ 162560 w 3840480"/>
              <a:gd name="connsiteY93" fmla="*/ 1259840 h 3027680"/>
              <a:gd name="connsiteX94" fmla="*/ 101600 w 3840480"/>
              <a:gd name="connsiteY94" fmla="*/ 1127760 h 3027680"/>
              <a:gd name="connsiteX95" fmla="*/ 81280 w 3840480"/>
              <a:gd name="connsiteY95" fmla="*/ 1026160 h 3027680"/>
              <a:gd name="connsiteX96" fmla="*/ 71120 w 3840480"/>
              <a:gd name="connsiteY96" fmla="*/ 995680 h 3027680"/>
              <a:gd name="connsiteX97" fmla="*/ 40640 w 3840480"/>
              <a:gd name="connsiteY97" fmla="*/ 873760 h 3027680"/>
              <a:gd name="connsiteX98" fmla="*/ 20320 w 3840480"/>
              <a:gd name="connsiteY98" fmla="*/ 812800 h 3027680"/>
              <a:gd name="connsiteX99" fmla="*/ 0 w 3840480"/>
              <a:gd name="connsiteY99" fmla="*/ 731520 h 3027680"/>
              <a:gd name="connsiteX100" fmla="*/ 10160 w 3840480"/>
              <a:gd name="connsiteY100" fmla="*/ 568960 h 3027680"/>
              <a:gd name="connsiteX101" fmla="*/ 20320 w 3840480"/>
              <a:gd name="connsiteY101" fmla="*/ 518160 h 3027680"/>
              <a:gd name="connsiteX102" fmla="*/ 50800 w 3840480"/>
              <a:gd name="connsiteY102" fmla="*/ 477520 h 3027680"/>
              <a:gd name="connsiteX103" fmla="*/ 152400 w 3840480"/>
              <a:gd name="connsiteY103" fmla="*/ 365760 h 3027680"/>
              <a:gd name="connsiteX104" fmla="*/ 172720 w 3840480"/>
              <a:gd name="connsiteY104" fmla="*/ 335280 h 3027680"/>
              <a:gd name="connsiteX105" fmla="*/ 213360 w 3840480"/>
              <a:gd name="connsiteY105" fmla="*/ 294640 h 3027680"/>
              <a:gd name="connsiteX106" fmla="*/ 264160 w 3840480"/>
              <a:gd name="connsiteY106" fmla="*/ 233680 h 3027680"/>
              <a:gd name="connsiteX107" fmla="*/ 294640 w 3840480"/>
              <a:gd name="connsiteY107" fmla="*/ 223520 h 3027680"/>
              <a:gd name="connsiteX108" fmla="*/ 345440 w 3840480"/>
              <a:gd name="connsiteY108" fmla="*/ 193040 h 3027680"/>
              <a:gd name="connsiteX109" fmla="*/ 426720 w 3840480"/>
              <a:gd name="connsiteY109" fmla="*/ 132080 h 3027680"/>
              <a:gd name="connsiteX110" fmla="*/ 457200 w 3840480"/>
              <a:gd name="connsiteY110" fmla="*/ 101600 h 3027680"/>
              <a:gd name="connsiteX111" fmla="*/ 497840 w 3840480"/>
              <a:gd name="connsiteY111" fmla="*/ 81280 h 3027680"/>
              <a:gd name="connsiteX112" fmla="*/ 528320 w 3840480"/>
              <a:gd name="connsiteY112" fmla="*/ 60960 h 3027680"/>
              <a:gd name="connsiteX113" fmla="*/ 579120 w 3840480"/>
              <a:gd name="connsiteY113" fmla="*/ 20320 h 3027680"/>
              <a:gd name="connsiteX114" fmla="*/ 599440 w 3840480"/>
              <a:gd name="connsiteY114" fmla="*/ 71120 h 302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3840480" h="3027680">
                <a:moveTo>
                  <a:pt x="528320" y="40640"/>
                </a:moveTo>
                <a:lnTo>
                  <a:pt x="528320" y="40640"/>
                </a:lnTo>
                <a:lnTo>
                  <a:pt x="670560" y="20320"/>
                </a:lnTo>
                <a:cubicBezTo>
                  <a:pt x="707949" y="14338"/>
                  <a:pt x="744468" y="946"/>
                  <a:pt x="782320" y="0"/>
                </a:cubicBezTo>
                <a:lnTo>
                  <a:pt x="1076960" y="10160"/>
                </a:lnTo>
                <a:cubicBezTo>
                  <a:pt x="1097280" y="27093"/>
                  <a:pt x="1115239" y="47351"/>
                  <a:pt x="1137920" y="60960"/>
                </a:cubicBezTo>
                <a:cubicBezTo>
                  <a:pt x="1149894" y="68144"/>
                  <a:pt x="1165437" y="66348"/>
                  <a:pt x="1178560" y="71120"/>
                </a:cubicBezTo>
                <a:cubicBezTo>
                  <a:pt x="1202799" y="79934"/>
                  <a:pt x="1225391" y="92925"/>
                  <a:pt x="1249680" y="101600"/>
                </a:cubicBezTo>
                <a:cubicBezTo>
                  <a:pt x="1272899" y="109892"/>
                  <a:pt x="1297581" y="113628"/>
                  <a:pt x="1320800" y="121920"/>
                </a:cubicBezTo>
                <a:cubicBezTo>
                  <a:pt x="1345089" y="130595"/>
                  <a:pt x="1367973" y="142821"/>
                  <a:pt x="1391920" y="152400"/>
                </a:cubicBezTo>
                <a:cubicBezTo>
                  <a:pt x="1401864" y="156377"/>
                  <a:pt x="1412650" y="158128"/>
                  <a:pt x="1422400" y="162560"/>
                </a:cubicBezTo>
                <a:cubicBezTo>
                  <a:pt x="1449976" y="175095"/>
                  <a:pt x="1476587" y="189653"/>
                  <a:pt x="1503680" y="203200"/>
                </a:cubicBezTo>
                <a:cubicBezTo>
                  <a:pt x="1524000" y="213360"/>
                  <a:pt x="1543087" y="226496"/>
                  <a:pt x="1564640" y="233680"/>
                </a:cubicBezTo>
                <a:lnTo>
                  <a:pt x="1595120" y="243840"/>
                </a:lnTo>
                <a:cubicBezTo>
                  <a:pt x="1601893" y="254000"/>
                  <a:pt x="1606806" y="265686"/>
                  <a:pt x="1615440" y="274320"/>
                </a:cubicBezTo>
                <a:cubicBezTo>
                  <a:pt x="1635135" y="294015"/>
                  <a:pt x="1651610" y="296537"/>
                  <a:pt x="1676400" y="304800"/>
                </a:cubicBezTo>
                <a:cubicBezTo>
                  <a:pt x="1853986" y="446869"/>
                  <a:pt x="1597918" y="251615"/>
                  <a:pt x="1788160" y="365760"/>
                </a:cubicBezTo>
                <a:cubicBezTo>
                  <a:pt x="1804588" y="375617"/>
                  <a:pt x="1814254" y="393932"/>
                  <a:pt x="1828800" y="406400"/>
                </a:cubicBezTo>
                <a:cubicBezTo>
                  <a:pt x="1838071" y="414347"/>
                  <a:pt x="1849344" y="419623"/>
                  <a:pt x="1859280" y="426720"/>
                </a:cubicBezTo>
                <a:cubicBezTo>
                  <a:pt x="1873059" y="436562"/>
                  <a:pt x="1885561" y="448225"/>
                  <a:pt x="1899920" y="457200"/>
                </a:cubicBezTo>
                <a:cubicBezTo>
                  <a:pt x="1912763" y="465227"/>
                  <a:pt x="1927410" y="470006"/>
                  <a:pt x="1940560" y="477520"/>
                </a:cubicBezTo>
                <a:cubicBezTo>
                  <a:pt x="1951162" y="483578"/>
                  <a:pt x="1960880" y="491067"/>
                  <a:pt x="1971040" y="497840"/>
                </a:cubicBezTo>
                <a:cubicBezTo>
                  <a:pt x="2025227" y="579120"/>
                  <a:pt x="1954107" y="480907"/>
                  <a:pt x="2021840" y="548640"/>
                </a:cubicBezTo>
                <a:cubicBezTo>
                  <a:pt x="2030474" y="557274"/>
                  <a:pt x="2033909" y="570119"/>
                  <a:pt x="2042160" y="579120"/>
                </a:cubicBezTo>
                <a:cubicBezTo>
                  <a:pt x="2071287" y="610895"/>
                  <a:pt x="2111423" y="633598"/>
                  <a:pt x="2133600" y="670560"/>
                </a:cubicBezTo>
                <a:cubicBezTo>
                  <a:pt x="2145355" y="690152"/>
                  <a:pt x="2191822" y="769422"/>
                  <a:pt x="2204720" y="782320"/>
                </a:cubicBezTo>
                <a:cubicBezTo>
                  <a:pt x="2254928" y="832528"/>
                  <a:pt x="2245708" y="820855"/>
                  <a:pt x="2296160" y="883920"/>
                </a:cubicBezTo>
                <a:cubicBezTo>
                  <a:pt x="2306738" y="897143"/>
                  <a:pt x="2317928" y="910040"/>
                  <a:pt x="2326640" y="924560"/>
                </a:cubicBezTo>
                <a:cubicBezTo>
                  <a:pt x="2338329" y="944041"/>
                  <a:pt x="2344923" y="966353"/>
                  <a:pt x="2357120" y="985520"/>
                </a:cubicBezTo>
                <a:cubicBezTo>
                  <a:pt x="2439213" y="1114523"/>
                  <a:pt x="2360088" y="960553"/>
                  <a:pt x="2428240" y="1087120"/>
                </a:cubicBezTo>
                <a:cubicBezTo>
                  <a:pt x="2442601" y="1113791"/>
                  <a:pt x="2450165" y="1144581"/>
                  <a:pt x="2468880" y="1168400"/>
                </a:cubicBezTo>
                <a:cubicBezTo>
                  <a:pt x="2488171" y="1192952"/>
                  <a:pt x="2516896" y="1208357"/>
                  <a:pt x="2540000" y="1229360"/>
                </a:cubicBezTo>
                <a:cubicBezTo>
                  <a:pt x="2554176" y="1242247"/>
                  <a:pt x="2566222" y="1257384"/>
                  <a:pt x="2580640" y="1270000"/>
                </a:cubicBezTo>
                <a:cubicBezTo>
                  <a:pt x="2593384" y="1281151"/>
                  <a:pt x="2609306" y="1288506"/>
                  <a:pt x="2621280" y="1300480"/>
                </a:cubicBezTo>
                <a:cubicBezTo>
                  <a:pt x="2639983" y="1319183"/>
                  <a:pt x="2655841" y="1340561"/>
                  <a:pt x="2672080" y="1361440"/>
                </a:cubicBezTo>
                <a:cubicBezTo>
                  <a:pt x="2698263" y="1395104"/>
                  <a:pt x="2691240" y="1403300"/>
                  <a:pt x="2733040" y="1432560"/>
                </a:cubicBezTo>
                <a:cubicBezTo>
                  <a:pt x="2751652" y="1445588"/>
                  <a:pt x="2775825" y="1449409"/>
                  <a:pt x="2794000" y="1463040"/>
                </a:cubicBezTo>
                <a:cubicBezTo>
                  <a:pt x="2816989" y="1480282"/>
                  <a:pt x="2833600" y="1504776"/>
                  <a:pt x="2854960" y="1524000"/>
                </a:cubicBezTo>
                <a:cubicBezTo>
                  <a:pt x="2946466" y="1606355"/>
                  <a:pt x="2851875" y="1512963"/>
                  <a:pt x="2926080" y="1574800"/>
                </a:cubicBezTo>
                <a:cubicBezTo>
                  <a:pt x="2937118" y="1583998"/>
                  <a:pt x="2945651" y="1595929"/>
                  <a:pt x="2956560" y="1605280"/>
                </a:cubicBezTo>
                <a:cubicBezTo>
                  <a:pt x="2969417" y="1616300"/>
                  <a:pt x="2984343" y="1624740"/>
                  <a:pt x="2997200" y="1635760"/>
                </a:cubicBezTo>
                <a:cubicBezTo>
                  <a:pt x="3008109" y="1645111"/>
                  <a:pt x="3016771" y="1656889"/>
                  <a:pt x="3027680" y="1666240"/>
                </a:cubicBezTo>
                <a:cubicBezTo>
                  <a:pt x="3040537" y="1677260"/>
                  <a:pt x="3055311" y="1685880"/>
                  <a:pt x="3068320" y="1696720"/>
                </a:cubicBezTo>
                <a:cubicBezTo>
                  <a:pt x="3095977" y="1719767"/>
                  <a:pt x="3120305" y="1746915"/>
                  <a:pt x="3149600" y="1767840"/>
                </a:cubicBezTo>
                <a:cubicBezTo>
                  <a:pt x="3168087" y="1781045"/>
                  <a:pt x="3191948" y="1785292"/>
                  <a:pt x="3210560" y="1798320"/>
                </a:cubicBezTo>
                <a:cubicBezTo>
                  <a:pt x="3226255" y="1809306"/>
                  <a:pt x="3235874" y="1827465"/>
                  <a:pt x="3251200" y="1838960"/>
                </a:cubicBezTo>
                <a:cubicBezTo>
                  <a:pt x="3277765" y="1858884"/>
                  <a:pt x="3301638" y="1861730"/>
                  <a:pt x="3332480" y="1869440"/>
                </a:cubicBezTo>
                <a:cubicBezTo>
                  <a:pt x="3443036" y="1979996"/>
                  <a:pt x="3280796" y="1828211"/>
                  <a:pt x="3403600" y="1910080"/>
                </a:cubicBezTo>
                <a:cubicBezTo>
                  <a:pt x="3413760" y="1916853"/>
                  <a:pt x="3414385" y="1932932"/>
                  <a:pt x="3423920" y="1940560"/>
                </a:cubicBezTo>
                <a:cubicBezTo>
                  <a:pt x="3432283" y="1947250"/>
                  <a:pt x="3444556" y="1946501"/>
                  <a:pt x="3454400" y="1950720"/>
                </a:cubicBezTo>
                <a:cubicBezTo>
                  <a:pt x="3468321" y="1956686"/>
                  <a:pt x="3480859" y="1965722"/>
                  <a:pt x="3495040" y="1971040"/>
                </a:cubicBezTo>
                <a:cubicBezTo>
                  <a:pt x="3508115" y="1975943"/>
                  <a:pt x="3522605" y="1976297"/>
                  <a:pt x="3535680" y="1981200"/>
                </a:cubicBezTo>
                <a:cubicBezTo>
                  <a:pt x="3549861" y="1986518"/>
                  <a:pt x="3562480" y="1995369"/>
                  <a:pt x="3576320" y="2001520"/>
                </a:cubicBezTo>
                <a:cubicBezTo>
                  <a:pt x="3592986" y="2008927"/>
                  <a:pt x="3610808" y="2013684"/>
                  <a:pt x="3627120" y="2021840"/>
                </a:cubicBezTo>
                <a:cubicBezTo>
                  <a:pt x="3644783" y="2030671"/>
                  <a:pt x="3661260" y="2041718"/>
                  <a:pt x="3677920" y="2052320"/>
                </a:cubicBezTo>
                <a:cubicBezTo>
                  <a:pt x="3698524" y="2065431"/>
                  <a:pt x="3738880" y="2092960"/>
                  <a:pt x="3738880" y="2092960"/>
                </a:cubicBezTo>
                <a:cubicBezTo>
                  <a:pt x="3742267" y="2106507"/>
                  <a:pt x="3746744" y="2119826"/>
                  <a:pt x="3749040" y="2133600"/>
                </a:cubicBezTo>
                <a:cubicBezTo>
                  <a:pt x="3756914" y="2180843"/>
                  <a:pt x="3759493" y="2228973"/>
                  <a:pt x="3769360" y="2275840"/>
                </a:cubicBezTo>
                <a:cubicBezTo>
                  <a:pt x="3773117" y="2293687"/>
                  <a:pt x="3782907" y="2309707"/>
                  <a:pt x="3789680" y="2326640"/>
                </a:cubicBezTo>
                <a:cubicBezTo>
                  <a:pt x="3794215" y="2367455"/>
                  <a:pt x="3800333" y="2459706"/>
                  <a:pt x="3820160" y="2499360"/>
                </a:cubicBezTo>
                <a:lnTo>
                  <a:pt x="3840480" y="2540000"/>
                </a:lnTo>
                <a:cubicBezTo>
                  <a:pt x="3837093" y="2590800"/>
                  <a:pt x="3835942" y="2641799"/>
                  <a:pt x="3830320" y="2692400"/>
                </a:cubicBezTo>
                <a:cubicBezTo>
                  <a:pt x="3829137" y="2703044"/>
                  <a:pt x="3826101" y="2713969"/>
                  <a:pt x="3820160" y="2722880"/>
                </a:cubicBezTo>
                <a:cubicBezTo>
                  <a:pt x="3812190" y="2734835"/>
                  <a:pt x="3797920" y="2741589"/>
                  <a:pt x="3789680" y="2753360"/>
                </a:cubicBezTo>
                <a:cubicBezTo>
                  <a:pt x="3774022" y="2775728"/>
                  <a:pt x="3766097" y="2803159"/>
                  <a:pt x="3749040" y="2824480"/>
                </a:cubicBezTo>
                <a:cubicBezTo>
                  <a:pt x="3738462" y="2837703"/>
                  <a:pt x="3720374" y="2842986"/>
                  <a:pt x="3708400" y="2854960"/>
                </a:cubicBezTo>
                <a:cubicBezTo>
                  <a:pt x="3689697" y="2873663"/>
                  <a:pt x="3673839" y="2895041"/>
                  <a:pt x="3657600" y="2915920"/>
                </a:cubicBezTo>
                <a:cubicBezTo>
                  <a:pt x="3650103" y="2925559"/>
                  <a:pt x="3646661" y="2938583"/>
                  <a:pt x="3637280" y="2946400"/>
                </a:cubicBezTo>
                <a:cubicBezTo>
                  <a:pt x="3625645" y="2956096"/>
                  <a:pt x="3609627" y="2958928"/>
                  <a:pt x="3596640" y="2966720"/>
                </a:cubicBezTo>
                <a:cubicBezTo>
                  <a:pt x="3575699" y="2979285"/>
                  <a:pt x="3558223" y="2997967"/>
                  <a:pt x="3535680" y="3007360"/>
                </a:cubicBezTo>
                <a:cubicBezTo>
                  <a:pt x="3528325" y="3010425"/>
                  <a:pt x="3405339" y="3027432"/>
                  <a:pt x="3403600" y="3027680"/>
                </a:cubicBezTo>
                <a:lnTo>
                  <a:pt x="1635760" y="3007360"/>
                </a:lnTo>
                <a:cubicBezTo>
                  <a:pt x="1598358" y="3006753"/>
                  <a:pt x="1561201" y="3001116"/>
                  <a:pt x="1524000" y="2997200"/>
                </a:cubicBezTo>
                <a:cubicBezTo>
                  <a:pt x="1496846" y="2994342"/>
                  <a:pt x="1469609" y="2991785"/>
                  <a:pt x="1442720" y="2987040"/>
                </a:cubicBezTo>
                <a:cubicBezTo>
                  <a:pt x="1375587" y="2975193"/>
                  <a:pt x="1343103" y="2964384"/>
                  <a:pt x="1280160" y="2946400"/>
                </a:cubicBezTo>
                <a:cubicBezTo>
                  <a:pt x="1246293" y="2919307"/>
                  <a:pt x="1217352" y="2884516"/>
                  <a:pt x="1178560" y="2865120"/>
                </a:cubicBezTo>
                <a:cubicBezTo>
                  <a:pt x="1121808" y="2836744"/>
                  <a:pt x="1068768" y="2818256"/>
                  <a:pt x="1036320" y="2753360"/>
                </a:cubicBezTo>
                <a:cubicBezTo>
                  <a:pt x="1026160" y="2733040"/>
                  <a:pt x="1018442" y="2711303"/>
                  <a:pt x="1005840" y="2692400"/>
                </a:cubicBezTo>
                <a:cubicBezTo>
                  <a:pt x="997870" y="2680445"/>
                  <a:pt x="984822" y="2672733"/>
                  <a:pt x="975360" y="2661920"/>
                </a:cubicBezTo>
                <a:cubicBezTo>
                  <a:pt x="961080" y="2645600"/>
                  <a:pt x="950054" y="2626454"/>
                  <a:pt x="934720" y="2611120"/>
                </a:cubicBezTo>
                <a:cubicBezTo>
                  <a:pt x="926086" y="2602486"/>
                  <a:pt x="912572" y="2599727"/>
                  <a:pt x="904240" y="2590800"/>
                </a:cubicBezTo>
                <a:cubicBezTo>
                  <a:pt x="864889" y="2548638"/>
                  <a:pt x="829629" y="2502835"/>
                  <a:pt x="792480" y="2458720"/>
                </a:cubicBezTo>
                <a:cubicBezTo>
                  <a:pt x="775442" y="2438488"/>
                  <a:pt x="762335" y="2414284"/>
                  <a:pt x="741680" y="2397760"/>
                </a:cubicBezTo>
                <a:cubicBezTo>
                  <a:pt x="724747" y="2384213"/>
                  <a:pt x="703635" y="2374658"/>
                  <a:pt x="690880" y="2357120"/>
                </a:cubicBezTo>
                <a:cubicBezTo>
                  <a:pt x="648860" y="2299342"/>
                  <a:pt x="629637" y="2224757"/>
                  <a:pt x="579120" y="2174240"/>
                </a:cubicBezTo>
                <a:cubicBezTo>
                  <a:pt x="544277" y="2139397"/>
                  <a:pt x="531439" y="2128399"/>
                  <a:pt x="497840" y="2082800"/>
                </a:cubicBezTo>
                <a:cubicBezTo>
                  <a:pt x="466075" y="2039691"/>
                  <a:pt x="430347" y="1998615"/>
                  <a:pt x="406400" y="1950720"/>
                </a:cubicBezTo>
                <a:cubicBezTo>
                  <a:pt x="396240" y="1930400"/>
                  <a:pt x="386691" y="1909763"/>
                  <a:pt x="375920" y="1889760"/>
                </a:cubicBezTo>
                <a:cubicBezTo>
                  <a:pt x="362975" y="1865719"/>
                  <a:pt x="348225" y="1842681"/>
                  <a:pt x="335280" y="1818640"/>
                </a:cubicBezTo>
                <a:cubicBezTo>
                  <a:pt x="297265" y="1748041"/>
                  <a:pt x="309208" y="1763314"/>
                  <a:pt x="274320" y="1686560"/>
                </a:cubicBezTo>
                <a:cubicBezTo>
                  <a:pt x="268053" y="1672772"/>
                  <a:pt x="259318" y="1660101"/>
                  <a:pt x="254000" y="1645920"/>
                </a:cubicBezTo>
                <a:cubicBezTo>
                  <a:pt x="243886" y="1618950"/>
                  <a:pt x="238697" y="1569403"/>
                  <a:pt x="233680" y="1544320"/>
                </a:cubicBezTo>
                <a:cubicBezTo>
                  <a:pt x="227301" y="1512426"/>
                  <a:pt x="223043" y="1502250"/>
                  <a:pt x="213360" y="1473200"/>
                </a:cubicBezTo>
                <a:cubicBezTo>
                  <a:pt x="205021" y="1398152"/>
                  <a:pt x="203746" y="1328483"/>
                  <a:pt x="162560" y="1259840"/>
                </a:cubicBezTo>
                <a:cubicBezTo>
                  <a:pt x="123576" y="1194867"/>
                  <a:pt x="129660" y="1211941"/>
                  <a:pt x="101600" y="1127760"/>
                </a:cubicBezTo>
                <a:cubicBezTo>
                  <a:pt x="88105" y="1087275"/>
                  <a:pt x="91285" y="1071181"/>
                  <a:pt x="81280" y="1026160"/>
                </a:cubicBezTo>
                <a:cubicBezTo>
                  <a:pt x="78957" y="1015705"/>
                  <a:pt x="73879" y="1006028"/>
                  <a:pt x="71120" y="995680"/>
                </a:cubicBezTo>
                <a:cubicBezTo>
                  <a:pt x="60326" y="955204"/>
                  <a:pt x="53887" y="913501"/>
                  <a:pt x="40640" y="873760"/>
                </a:cubicBezTo>
                <a:cubicBezTo>
                  <a:pt x="33867" y="853440"/>
                  <a:pt x="26204" y="833395"/>
                  <a:pt x="20320" y="812800"/>
                </a:cubicBezTo>
                <a:cubicBezTo>
                  <a:pt x="12648" y="785947"/>
                  <a:pt x="0" y="731520"/>
                  <a:pt x="0" y="731520"/>
                </a:cubicBezTo>
                <a:cubicBezTo>
                  <a:pt x="3387" y="677333"/>
                  <a:pt x="5013" y="623008"/>
                  <a:pt x="10160" y="568960"/>
                </a:cubicBezTo>
                <a:cubicBezTo>
                  <a:pt x="11797" y="551769"/>
                  <a:pt x="13307" y="533940"/>
                  <a:pt x="20320" y="518160"/>
                </a:cubicBezTo>
                <a:cubicBezTo>
                  <a:pt x="27197" y="502686"/>
                  <a:pt x="41089" y="491392"/>
                  <a:pt x="50800" y="477520"/>
                </a:cubicBezTo>
                <a:cubicBezTo>
                  <a:pt x="143955" y="344441"/>
                  <a:pt x="31691" y="486469"/>
                  <a:pt x="152400" y="365760"/>
                </a:cubicBezTo>
                <a:cubicBezTo>
                  <a:pt x="161034" y="357126"/>
                  <a:pt x="164773" y="344551"/>
                  <a:pt x="172720" y="335280"/>
                </a:cubicBezTo>
                <a:cubicBezTo>
                  <a:pt x="185188" y="320734"/>
                  <a:pt x="200892" y="309186"/>
                  <a:pt x="213360" y="294640"/>
                </a:cubicBezTo>
                <a:cubicBezTo>
                  <a:pt x="238350" y="265485"/>
                  <a:pt x="228929" y="257167"/>
                  <a:pt x="264160" y="233680"/>
                </a:cubicBezTo>
                <a:cubicBezTo>
                  <a:pt x="273071" y="227739"/>
                  <a:pt x="285061" y="228309"/>
                  <a:pt x="294640" y="223520"/>
                </a:cubicBezTo>
                <a:cubicBezTo>
                  <a:pt x="312303" y="214689"/>
                  <a:pt x="329204" y="204280"/>
                  <a:pt x="345440" y="193040"/>
                </a:cubicBezTo>
                <a:cubicBezTo>
                  <a:pt x="373285" y="173763"/>
                  <a:pt x="402773" y="156027"/>
                  <a:pt x="426720" y="132080"/>
                </a:cubicBezTo>
                <a:cubicBezTo>
                  <a:pt x="436880" y="121920"/>
                  <a:pt x="445508" y="109951"/>
                  <a:pt x="457200" y="101600"/>
                </a:cubicBezTo>
                <a:cubicBezTo>
                  <a:pt x="469525" y="92797"/>
                  <a:pt x="484690" y="88794"/>
                  <a:pt x="497840" y="81280"/>
                </a:cubicBezTo>
                <a:cubicBezTo>
                  <a:pt x="508442" y="75222"/>
                  <a:pt x="518384" y="68057"/>
                  <a:pt x="528320" y="60960"/>
                </a:cubicBezTo>
                <a:cubicBezTo>
                  <a:pt x="567233" y="33165"/>
                  <a:pt x="558559" y="40881"/>
                  <a:pt x="579120" y="20320"/>
                </a:cubicBezTo>
                <a:lnTo>
                  <a:pt x="599440" y="71120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A185764-6A55-491A-AF3B-05282B3FC4C7}"/>
              </a:ext>
            </a:extLst>
          </p:cNvPr>
          <p:cNvSpPr/>
          <p:nvPr/>
        </p:nvSpPr>
        <p:spPr>
          <a:xfrm>
            <a:off x="6492201" y="1524000"/>
            <a:ext cx="3261399" cy="3881120"/>
          </a:xfrm>
          <a:custGeom>
            <a:avLst/>
            <a:gdLst>
              <a:gd name="connsiteX0" fmla="*/ 2966759 w 3261399"/>
              <a:gd name="connsiteY0" fmla="*/ 101600 h 3881120"/>
              <a:gd name="connsiteX1" fmla="*/ 2966759 w 3261399"/>
              <a:gd name="connsiteY1" fmla="*/ 101600 h 3881120"/>
              <a:gd name="connsiteX2" fmla="*/ 2875319 w 3261399"/>
              <a:gd name="connsiteY2" fmla="*/ 91440 h 3881120"/>
              <a:gd name="connsiteX3" fmla="*/ 2844839 w 3261399"/>
              <a:gd name="connsiteY3" fmla="*/ 71120 h 3881120"/>
              <a:gd name="connsiteX4" fmla="*/ 2733079 w 3261399"/>
              <a:gd name="connsiteY4" fmla="*/ 60960 h 3881120"/>
              <a:gd name="connsiteX5" fmla="*/ 2489239 w 3261399"/>
              <a:gd name="connsiteY5" fmla="*/ 71120 h 3881120"/>
              <a:gd name="connsiteX6" fmla="*/ 2326679 w 3261399"/>
              <a:gd name="connsiteY6" fmla="*/ 121920 h 3881120"/>
              <a:gd name="connsiteX7" fmla="*/ 2286039 w 3261399"/>
              <a:gd name="connsiteY7" fmla="*/ 132080 h 3881120"/>
              <a:gd name="connsiteX8" fmla="*/ 2164119 w 3261399"/>
              <a:gd name="connsiteY8" fmla="*/ 203200 h 3881120"/>
              <a:gd name="connsiteX9" fmla="*/ 2092999 w 3261399"/>
              <a:gd name="connsiteY9" fmla="*/ 284480 h 3881120"/>
              <a:gd name="connsiteX10" fmla="*/ 2062519 w 3261399"/>
              <a:gd name="connsiteY10" fmla="*/ 335280 h 3881120"/>
              <a:gd name="connsiteX11" fmla="*/ 2032039 w 3261399"/>
              <a:gd name="connsiteY11" fmla="*/ 375920 h 3881120"/>
              <a:gd name="connsiteX12" fmla="*/ 2011719 w 3261399"/>
              <a:gd name="connsiteY12" fmla="*/ 406400 h 3881120"/>
              <a:gd name="connsiteX13" fmla="*/ 1971079 w 3261399"/>
              <a:gd name="connsiteY13" fmla="*/ 528320 h 3881120"/>
              <a:gd name="connsiteX14" fmla="*/ 1940599 w 3261399"/>
              <a:gd name="connsiteY14" fmla="*/ 568960 h 3881120"/>
              <a:gd name="connsiteX15" fmla="*/ 1930439 w 3261399"/>
              <a:gd name="connsiteY15" fmla="*/ 629920 h 3881120"/>
              <a:gd name="connsiteX16" fmla="*/ 1920279 w 3261399"/>
              <a:gd name="connsiteY16" fmla="*/ 721360 h 3881120"/>
              <a:gd name="connsiteX17" fmla="*/ 1899959 w 3261399"/>
              <a:gd name="connsiteY17" fmla="*/ 802640 h 3881120"/>
              <a:gd name="connsiteX18" fmla="*/ 1910119 w 3261399"/>
              <a:gd name="connsiteY18" fmla="*/ 1361440 h 3881120"/>
              <a:gd name="connsiteX19" fmla="*/ 1940599 w 3261399"/>
              <a:gd name="connsiteY19" fmla="*/ 1442720 h 3881120"/>
              <a:gd name="connsiteX20" fmla="*/ 1950759 w 3261399"/>
              <a:gd name="connsiteY20" fmla="*/ 1483360 h 3881120"/>
              <a:gd name="connsiteX21" fmla="*/ 2021879 w 3261399"/>
              <a:gd name="connsiteY21" fmla="*/ 1666240 h 3881120"/>
              <a:gd name="connsiteX22" fmla="*/ 2062519 w 3261399"/>
              <a:gd name="connsiteY22" fmla="*/ 1778000 h 3881120"/>
              <a:gd name="connsiteX23" fmla="*/ 2103159 w 3261399"/>
              <a:gd name="connsiteY23" fmla="*/ 1879600 h 3881120"/>
              <a:gd name="connsiteX24" fmla="*/ 2123479 w 3261399"/>
              <a:gd name="connsiteY24" fmla="*/ 1950720 h 3881120"/>
              <a:gd name="connsiteX25" fmla="*/ 2092999 w 3261399"/>
              <a:gd name="connsiteY25" fmla="*/ 2489200 h 3881120"/>
              <a:gd name="connsiteX26" fmla="*/ 2082839 w 3261399"/>
              <a:gd name="connsiteY26" fmla="*/ 2529840 h 3881120"/>
              <a:gd name="connsiteX27" fmla="*/ 2062519 w 3261399"/>
              <a:gd name="connsiteY27" fmla="*/ 2580640 h 3881120"/>
              <a:gd name="connsiteX28" fmla="*/ 2011719 w 3261399"/>
              <a:gd name="connsiteY28" fmla="*/ 2672080 h 3881120"/>
              <a:gd name="connsiteX29" fmla="*/ 1930439 w 3261399"/>
              <a:gd name="connsiteY29" fmla="*/ 2733040 h 3881120"/>
              <a:gd name="connsiteX30" fmla="*/ 1889799 w 3261399"/>
              <a:gd name="connsiteY30" fmla="*/ 2763520 h 3881120"/>
              <a:gd name="connsiteX31" fmla="*/ 1849159 w 3261399"/>
              <a:gd name="connsiteY31" fmla="*/ 2783840 h 3881120"/>
              <a:gd name="connsiteX32" fmla="*/ 1828839 w 3261399"/>
              <a:gd name="connsiteY32" fmla="*/ 2814320 h 3881120"/>
              <a:gd name="connsiteX33" fmla="*/ 1737399 w 3261399"/>
              <a:gd name="connsiteY33" fmla="*/ 2844800 h 3881120"/>
              <a:gd name="connsiteX34" fmla="*/ 1696759 w 3261399"/>
              <a:gd name="connsiteY34" fmla="*/ 2865120 h 3881120"/>
              <a:gd name="connsiteX35" fmla="*/ 1666279 w 3261399"/>
              <a:gd name="connsiteY35" fmla="*/ 2905760 h 3881120"/>
              <a:gd name="connsiteX36" fmla="*/ 1544359 w 3261399"/>
              <a:gd name="connsiteY36" fmla="*/ 2915920 h 3881120"/>
              <a:gd name="connsiteX37" fmla="*/ 1452919 w 3261399"/>
              <a:gd name="connsiteY37" fmla="*/ 2926080 h 3881120"/>
              <a:gd name="connsiteX38" fmla="*/ 599479 w 3261399"/>
              <a:gd name="connsiteY38" fmla="*/ 2946400 h 3881120"/>
              <a:gd name="connsiteX39" fmla="*/ 508039 w 3261399"/>
              <a:gd name="connsiteY39" fmla="*/ 2976880 h 3881120"/>
              <a:gd name="connsiteX40" fmla="*/ 426759 w 3261399"/>
              <a:gd name="connsiteY40" fmla="*/ 3007360 h 3881120"/>
              <a:gd name="connsiteX41" fmla="*/ 314999 w 3261399"/>
              <a:gd name="connsiteY41" fmla="*/ 3108960 h 3881120"/>
              <a:gd name="connsiteX42" fmla="*/ 284519 w 3261399"/>
              <a:gd name="connsiteY42" fmla="*/ 3169920 h 3881120"/>
              <a:gd name="connsiteX43" fmla="*/ 223559 w 3261399"/>
              <a:gd name="connsiteY43" fmla="*/ 3281680 h 3881120"/>
              <a:gd name="connsiteX44" fmla="*/ 213399 w 3261399"/>
              <a:gd name="connsiteY44" fmla="*/ 3312160 h 3881120"/>
              <a:gd name="connsiteX45" fmla="*/ 172759 w 3261399"/>
              <a:gd name="connsiteY45" fmla="*/ 3362960 h 3881120"/>
              <a:gd name="connsiteX46" fmla="*/ 152439 w 3261399"/>
              <a:gd name="connsiteY46" fmla="*/ 3403600 h 3881120"/>
              <a:gd name="connsiteX47" fmla="*/ 132119 w 3261399"/>
              <a:gd name="connsiteY47" fmla="*/ 3434080 h 3881120"/>
              <a:gd name="connsiteX48" fmla="*/ 111799 w 3261399"/>
              <a:gd name="connsiteY48" fmla="*/ 3505200 h 3881120"/>
              <a:gd name="connsiteX49" fmla="*/ 81319 w 3261399"/>
              <a:gd name="connsiteY49" fmla="*/ 3576320 h 3881120"/>
              <a:gd name="connsiteX50" fmla="*/ 71159 w 3261399"/>
              <a:gd name="connsiteY50" fmla="*/ 3616960 h 3881120"/>
              <a:gd name="connsiteX51" fmla="*/ 30519 w 3261399"/>
              <a:gd name="connsiteY51" fmla="*/ 3698240 h 3881120"/>
              <a:gd name="connsiteX52" fmla="*/ 20359 w 3261399"/>
              <a:gd name="connsiteY52" fmla="*/ 3728720 h 3881120"/>
              <a:gd name="connsiteX53" fmla="*/ 39 w 3261399"/>
              <a:gd name="connsiteY53" fmla="*/ 3769360 h 3881120"/>
              <a:gd name="connsiteX54" fmla="*/ 2824519 w 3261399"/>
              <a:gd name="connsiteY54" fmla="*/ 3881120 h 3881120"/>
              <a:gd name="connsiteX55" fmla="*/ 2915959 w 3261399"/>
              <a:gd name="connsiteY55" fmla="*/ 3850640 h 3881120"/>
              <a:gd name="connsiteX56" fmla="*/ 2966759 w 3261399"/>
              <a:gd name="connsiteY56" fmla="*/ 3830320 h 3881120"/>
              <a:gd name="connsiteX57" fmla="*/ 3027719 w 3261399"/>
              <a:gd name="connsiteY57" fmla="*/ 3810000 h 3881120"/>
              <a:gd name="connsiteX58" fmla="*/ 3058199 w 3261399"/>
              <a:gd name="connsiteY58" fmla="*/ 3799840 h 3881120"/>
              <a:gd name="connsiteX59" fmla="*/ 3098839 w 3261399"/>
              <a:gd name="connsiteY59" fmla="*/ 3779520 h 3881120"/>
              <a:gd name="connsiteX60" fmla="*/ 3129319 w 3261399"/>
              <a:gd name="connsiteY60" fmla="*/ 3759200 h 3881120"/>
              <a:gd name="connsiteX61" fmla="*/ 3190279 w 3261399"/>
              <a:gd name="connsiteY61" fmla="*/ 3738880 h 3881120"/>
              <a:gd name="connsiteX62" fmla="*/ 3230919 w 3261399"/>
              <a:gd name="connsiteY62" fmla="*/ 3667760 h 3881120"/>
              <a:gd name="connsiteX63" fmla="*/ 3241079 w 3261399"/>
              <a:gd name="connsiteY63" fmla="*/ 3627120 h 3881120"/>
              <a:gd name="connsiteX64" fmla="*/ 3261399 w 3261399"/>
              <a:gd name="connsiteY64" fmla="*/ 3474720 h 3881120"/>
              <a:gd name="connsiteX65" fmla="*/ 3169959 w 3261399"/>
              <a:gd name="connsiteY65" fmla="*/ 3159760 h 3881120"/>
              <a:gd name="connsiteX66" fmla="*/ 3149639 w 3261399"/>
              <a:gd name="connsiteY66" fmla="*/ 3037840 h 3881120"/>
              <a:gd name="connsiteX67" fmla="*/ 3119159 w 3261399"/>
              <a:gd name="connsiteY67" fmla="*/ 2834640 h 3881120"/>
              <a:gd name="connsiteX68" fmla="*/ 3078519 w 3261399"/>
              <a:gd name="connsiteY68" fmla="*/ 2692400 h 3881120"/>
              <a:gd name="connsiteX69" fmla="*/ 3048039 w 3261399"/>
              <a:gd name="connsiteY69" fmla="*/ 2529840 h 3881120"/>
              <a:gd name="connsiteX70" fmla="*/ 2976919 w 3261399"/>
              <a:gd name="connsiteY70" fmla="*/ 2367280 h 3881120"/>
              <a:gd name="connsiteX71" fmla="*/ 2895639 w 3261399"/>
              <a:gd name="connsiteY71" fmla="*/ 1828800 h 3881120"/>
              <a:gd name="connsiteX72" fmla="*/ 2885479 w 3261399"/>
              <a:gd name="connsiteY72" fmla="*/ 1645920 h 3881120"/>
              <a:gd name="connsiteX73" fmla="*/ 2854999 w 3261399"/>
              <a:gd name="connsiteY73" fmla="*/ 1371600 h 3881120"/>
              <a:gd name="connsiteX74" fmla="*/ 2865159 w 3261399"/>
              <a:gd name="connsiteY74" fmla="*/ 60960 h 3881120"/>
              <a:gd name="connsiteX75" fmla="*/ 2885479 w 3261399"/>
              <a:gd name="connsiteY75" fmla="*/ 0 h 3881120"/>
              <a:gd name="connsiteX76" fmla="*/ 2915959 w 3261399"/>
              <a:gd name="connsiteY76" fmla="*/ 132080 h 3881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3261399" h="3881120">
                <a:moveTo>
                  <a:pt x="2966759" y="101600"/>
                </a:moveTo>
                <a:lnTo>
                  <a:pt x="2966759" y="101600"/>
                </a:lnTo>
                <a:cubicBezTo>
                  <a:pt x="2936279" y="98213"/>
                  <a:pt x="2905071" y="98878"/>
                  <a:pt x="2875319" y="91440"/>
                </a:cubicBezTo>
                <a:cubicBezTo>
                  <a:pt x="2863473" y="88478"/>
                  <a:pt x="2856779" y="73679"/>
                  <a:pt x="2844839" y="71120"/>
                </a:cubicBezTo>
                <a:cubicBezTo>
                  <a:pt x="2808262" y="63282"/>
                  <a:pt x="2770332" y="64347"/>
                  <a:pt x="2733079" y="60960"/>
                </a:cubicBezTo>
                <a:cubicBezTo>
                  <a:pt x="2651799" y="64347"/>
                  <a:pt x="2570255" y="63755"/>
                  <a:pt x="2489239" y="71120"/>
                </a:cubicBezTo>
                <a:cubicBezTo>
                  <a:pt x="2399999" y="79233"/>
                  <a:pt x="2403882" y="93846"/>
                  <a:pt x="2326679" y="121920"/>
                </a:cubicBezTo>
                <a:cubicBezTo>
                  <a:pt x="2313556" y="126692"/>
                  <a:pt x="2299586" y="128693"/>
                  <a:pt x="2286039" y="132080"/>
                </a:cubicBezTo>
                <a:cubicBezTo>
                  <a:pt x="2191916" y="190907"/>
                  <a:pt x="2233336" y="168592"/>
                  <a:pt x="2164119" y="203200"/>
                </a:cubicBezTo>
                <a:cubicBezTo>
                  <a:pt x="2120102" y="313241"/>
                  <a:pt x="2177155" y="200324"/>
                  <a:pt x="2092999" y="284480"/>
                </a:cubicBezTo>
                <a:cubicBezTo>
                  <a:pt x="2079035" y="298444"/>
                  <a:pt x="2073473" y="318849"/>
                  <a:pt x="2062519" y="335280"/>
                </a:cubicBezTo>
                <a:cubicBezTo>
                  <a:pt x="2053126" y="349369"/>
                  <a:pt x="2041881" y="362141"/>
                  <a:pt x="2032039" y="375920"/>
                </a:cubicBezTo>
                <a:cubicBezTo>
                  <a:pt x="2024942" y="385856"/>
                  <a:pt x="2018492" y="396240"/>
                  <a:pt x="2011719" y="406400"/>
                </a:cubicBezTo>
                <a:cubicBezTo>
                  <a:pt x="1997809" y="462042"/>
                  <a:pt x="1998420" y="484574"/>
                  <a:pt x="1971079" y="528320"/>
                </a:cubicBezTo>
                <a:cubicBezTo>
                  <a:pt x="1962104" y="542679"/>
                  <a:pt x="1950759" y="555413"/>
                  <a:pt x="1940599" y="568960"/>
                </a:cubicBezTo>
                <a:cubicBezTo>
                  <a:pt x="1937212" y="589280"/>
                  <a:pt x="1933162" y="609500"/>
                  <a:pt x="1930439" y="629920"/>
                </a:cubicBezTo>
                <a:cubicBezTo>
                  <a:pt x="1926386" y="660319"/>
                  <a:pt x="1925609" y="691159"/>
                  <a:pt x="1920279" y="721360"/>
                </a:cubicBezTo>
                <a:cubicBezTo>
                  <a:pt x="1915426" y="748862"/>
                  <a:pt x="1899959" y="802640"/>
                  <a:pt x="1899959" y="802640"/>
                </a:cubicBezTo>
                <a:cubicBezTo>
                  <a:pt x="1903346" y="988907"/>
                  <a:pt x="1903807" y="1175249"/>
                  <a:pt x="1910119" y="1361440"/>
                </a:cubicBezTo>
                <a:cubicBezTo>
                  <a:pt x="1911415" y="1399668"/>
                  <a:pt x="1927633" y="1408144"/>
                  <a:pt x="1940599" y="1442720"/>
                </a:cubicBezTo>
                <a:cubicBezTo>
                  <a:pt x="1945502" y="1455795"/>
                  <a:pt x="1945573" y="1470395"/>
                  <a:pt x="1950759" y="1483360"/>
                </a:cubicBezTo>
                <a:cubicBezTo>
                  <a:pt x="2000034" y="1606549"/>
                  <a:pt x="1974738" y="1477677"/>
                  <a:pt x="2021879" y="1666240"/>
                </a:cubicBezTo>
                <a:cubicBezTo>
                  <a:pt x="2045870" y="1762203"/>
                  <a:pt x="2012546" y="1638076"/>
                  <a:pt x="2062519" y="1778000"/>
                </a:cubicBezTo>
                <a:cubicBezTo>
                  <a:pt x="2098941" y="1879983"/>
                  <a:pt x="2062849" y="1819135"/>
                  <a:pt x="2103159" y="1879600"/>
                </a:cubicBezTo>
                <a:cubicBezTo>
                  <a:pt x="2109932" y="1903307"/>
                  <a:pt x="2118644" y="1926543"/>
                  <a:pt x="2123479" y="1950720"/>
                </a:cubicBezTo>
                <a:cubicBezTo>
                  <a:pt x="2157770" y="2122174"/>
                  <a:pt x="2107179" y="2350236"/>
                  <a:pt x="2092999" y="2489200"/>
                </a:cubicBezTo>
                <a:cubicBezTo>
                  <a:pt x="2091582" y="2503091"/>
                  <a:pt x="2087255" y="2516593"/>
                  <a:pt x="2082839" y="2529840"/>
                </a:cubicBezTo>
                <a:cubicBezTo>
                  <a:pt x="2077072" y="2547142"/>
                  <a:pt x="2068923" y="2563563"/>
                  <a:pt x="2062519" y="2580640"/>
                </a:cubicBezTo>
                <a:cubicBezTo>
                  <a:pt x="2049103" y="2616416"/>
                  <a:pt x="2048114" y="2642964"/>
                  <a:pt x="2011719" y="2672080"/>
                </a:cubicBezTo>
                <a:cubicBezTo>
                  <a:pt x="1903510" y="2758647"/>
                  <a:pt x="2005920" y="2679125"/>
                  <a:pt x="1930439" y="2733040"/>
                </a:cubicBezTo>
                <a:cubicBezTo>
                  <a:pt x="1916660" y="2742882"/>
                  <a:pt x="1904158" y="2754545"/>
                  <a:pt x="1889799" y="2763520"/>
                </a:cubicBezTo>
                <a:cubicBezTo>
                  <a:pt x="1876956" y="2771547"/>
                  <a:pt x="1862706" y="2777067"/>
                  <a:pt x="1849159" y="2783840"/>
                </a:cubicBezTo>
                <a:cubicBezTo>
                  <a:pt x="1842386" y="2794000"/>
                  <a:pt x="1838220" y="2806503"/>
                  <a:pt x="1828839" y="2814320"/>
                </a:cubicBezTo>
                <a:cubicBezTo>
                  <a:pt x="1802272" y="2836459"/>
                  <a:pt x="1769394" y="2838401"/>
                  <a:pt x="1737399" y="2844800"/>
                </a:cubicBezTo>
                <a:cubicBezTo>
                  <a:pt x="1723852" y="2851573"/>
                  <a:pt x="1708258" y="2855263"/>
                  <a:pt x="1696759" y="2865120"/>
                </a:cubicBezTo>
                <a:cubicBezTo>
                  <a:pt x="1683902" y="2876140"/>
                  <a:pt x="1682343" y="2900405"/>
                  <a:pt x="1666279" y="2905760"/>
                </a:cubicBezTo>
                <a:cubicBezTo>
                  <a:pt x="1627591" y="2918656"/>
                  <a:pt x="1584956" y="2912054"/>
                  <a:pt x="1544359" y="2915920"/>
                </a:cubicBezTo>
                <a:cubicBezTo>
                  <a:pt x="1513830" y="2918828"/>
                  <a:pt x="1483399" y="2922693"/>
                  <a:pt x="1452919" y="2926080"/>
                </a:cubicBezTo>
                <a:cubicBezTo>
                  <a:pt x="1142673" y="3003641"/>
                  <a:pt x="1557051" y="2903363"/>
                  <a:pt x="599479" y="2946400"/>
                </a:cubicBezTo>
                <a:cubicBezTo>
                  <a:pt x="567383" y="2947843"/>
                  <a:pt x="537870" y="2964948"/>
                  <a:pt x="508039" y="2976880"/>
                </a:cubicBezTo>
                <a:cubicBezTo>
                  <a:pt x="447295" y="3001177"/>
                  <a:pt x="474541" y="2991433"/>
                  <a:pt x="426759" y="3007360"/>
                </a:cubicBezTo>
                <a:cubicBezTo>
                  <a:pt x="394643" y="3033053"/>
                  <a:pt x="336797" y="3076263"/>
                  <a:pt x="314999" y="3108960"/>
                </a:cubicBezTo>
                <a:cubicBezTo>
                  <a:pt x="256765" y="3196311"/>
                  <a:pt x="326583" y="3085792"/>
                  <a:pt x="284519" y="3169920"/>
                </a:cubicBezTo>
                <a:cubicBezTo>
                  <a:pt x="247419" y="3244120"/>
                  <a:pt x="269604" y="3143545"/>
                  <a:pt x="223559" y="3281680"/>
                </a:cubicBezTo>
                <a:cubicBezTo>
                  <a:pt x="220172" y="3291840"/>
                  <a:pt x="219075" y="3303078"/>
                  <a:pt x="213399" y="3312160"/>
                </a:cubicBezTo>
                <a:cubicBezTo>
                  <a:pt x="201906" y="3330549"/>
                  <a:pt x="184788" y="3344917"/>
                  <a:pt x="172759" y="3362960"/>
                </a:cubicBezTo>
                <a:cubicBezTo>
                  <a:pt x="164358" y="3375562"/>
                  <a:pt x="159953" y="3390450"/>
                  <a:pt x="152439" y="3403600"/>
                </a:cubicBezTo>
                <a:cubicBezTo>
                  <a:pt x="146381" y="3414202"/>
                  <a:pt x="137580" y="3423158"/>
                  <a:pt x="132119" y="3434080"/>
                </a:cubicBezTo>
                <a:cubicBezTo>
                  <a:pt x="123999" y="3450320"/>
                  <a:pt x="116139" y="3490009"/>
                  <a:pt x="111799" y="3505200"/>
                </a:cubicBezTo>
                <a:cubicBezTo>
                  <a:pt x="91615" y="3575843"/>
                  <a:pt x="113831" y="3489621"/>
                  <a:pt x="81319" y="3576320"/>
                </a:cubicBezTo>
                <a:cubicBezTo>
                  <a:pt x="76416" y="3589395"/>
                  <a:pt x="74995" y="3603534"/>
                  <a:pt x="71159" y="3616960"/>
                </a:cubicBezTo>
                <a:cubicBezTo>
                  <a:pt x="55885" y="3670419"/>
                  <a:pt x="64424" y="3630430"/>
                  <a:pt x="30519" y="3698240"/>
                </a:cubicBezTo>
                <a:cubicBezTo>
                  <a:pt x="25730" y="3707819"/>
                  <a:pt x="25148" y="3719141"/>
                  <a:pt x="20359" y="3728720"/>
                </a:cubicBezTo>
                <a:cubicBezTo>
                  <a:pt x="-1840" y="3773117"/>
                  <a:pt x="39" y="3743911"/>
                  <a:pt x="39" y="3769360"/>
                </a:cubicBezTo>
                <a:lnTo>
                  <a:pt x="2824519" y="3881120"/>
                </a:lnTo>
                <a:cubicBezTo>
                  <a:pt x="2854999" y="3870960"/>
                  <a:pt x="2885702" y="3861446"/>
                  <a:pt x="2915959" y="3850640"/>
                </a:cubicBezTo>
                <a:cubicBezTo>
                  <a:pt x="2933134" y="3844506"/>
                  <a:pt x="2949619" y="3836553"/>
                  <a:pt x="2966759" y="3830320"/>
                </a:cubicBezTo>
                <a:cubicBezTo>
                  <a:pt x="2986889" y="3823000"/>
                  <a:pt x="3007399" y="3816773"/>
                  <a:pt x="3027719" y="3810000"/>
                </a:cubicBezTo>
                <a:cubicBezTo>
                  <a:pt x="3037879" y="3806613"/>
                  <a:pt x="3048620" y="3804629"/>
                  <a:pt x="3058199" y="3799840"/>
                </a:cubicBezTo>
                <a:cubicBezTo>
                  <a:pt x="3071746" y="3793067"/>
                  <a:pt x="3085689" y="3787034"/>
                  <a:pt x="3098839" y="3779520"/>
                </a:cubicBezTo>
                <a:cubicBezTo>
                  <a:pt x="3109441" y="3773462"/>
                  <a:pt x="3118161" y="3764159"/>
                  <a:pt x="3129319" y="3759200"/>
                </a:cubicBezTo>
                <a:cubicBezTo>
                  <a:pt x="3148892" y="3750501"/>
                  <a:pt x="3169959" y="3745653"/>
                  <a:pt x="3190279" y="3738880"/>
                </a:cubicBezTo>
                <a:cubicBezTo>
                  <a:pt x="3207123" y="3713614"/>
                  <a:pt x="3219870" y="3697224"/>
                  <a:pt x="3230919" y="3667760"/>
                </a:cubicBezTo>
                <a:cubicBezTo>
                  <a:pt x="3235822" y="3654685"/>
                  <a:pt x="3238901" y="3640913"/>
                  <a:pt x="3241079" y="3627120"/>
                </a:cubicBezTo>
                <a:cubicBezTo>
                  <a:pt x="3249072" y="3576498"/>
                  <a:pt x="3254626" y="3525520"/>
                  <a:pt x="3261399" y="3474720"/>
                </a:cubicBezTo>
                <a:cubicBezTo>
                  <a:pt x="3185082" y="2991379"/>
                  <a:pt x="3287080" y="3511124"/>
                  <a:pt x="3169959" y="3159760"/>
                </a:cubicBezTo>
                <a:cubicBezTo>
                  <a:pt x="3156930" y="3120674"/>
                  <a:pt x="3155751" y="3078585"/>
                  <a:pt x="3149639" y="3037840"/>
                </a:cubicBezTo>
                <a:cubicBezTo>
                  <a:pt x="3137386" y="2956156"/>
                  <a:pt x="3139414" y="2922412"/>
                  <a:pt x="3119159" y="2834640"/>
                </a:cubicBezTo>
                <a:cubicBezTo>
                  <a:pt x="3108071" y="2786592"/>
                  <a:pt x="3089724" y="2740421"/>
                  <a:pt x="3078519" y="2692400"/>
                </a:cubicBezTo>
                <a:cubicBezTo>
                  <a:pt x="3065992" y="2638711"/>
                  <a:pt x="3064483" y="2582461"/>
                  <a:pt x="3048039" y="2529840"/>
                </a:cubicBezTo>
                <a:cubicBezTo>
                  <a:pt x="3030397" y="2473387"/>
                  <a:pt x="3000626" y="2421467"/>
                  <a:pt x="2976919" y="2367280"/>
                </a:cubicBezTo>
                <a:cubicBezTo>
                  <a:pt x="2907966" y="1930578"/>
                  <a:pt x="2933178" y="2110345"/>
                  <a:pt x="2895639" y="1828800"/>
                </a:cubicBezTo>
                <a:cubicBezTo>
                  <a:pt x="2892252" y="1767840"/>
                  <a:pt x="2890885" y="1706734"/>
                  <a:pt x="2885479" y="1645920"/>
                </a:cubicBezTo>
                <a:cubicBezTo>
                  <a:pt x="2877333" y="1554279"/>
                  <a:pt x="2856178" y="1463595"/>
                  <a:pt x="2854999" y="1371600"/>
                </a:cubicBezTo>
                <a:cubicBezTo>
                  <a:pt x="2849398" y="934743"/>
                  <a:pt x="2858590" y="497804"/>
                  <a:pt x="2865159" y="60960"/>
                </a:cubicBezTo>
                <a:cubicBezTo>
                  <a:pt x="2865531" y="36223"/>
                  <a:pt x="2875379" y="20201"/>
                  <a:pt x="2885479" y="0"/>
                </a:cubicBezTo>
                <a:lnTo>
                  <a:pt x="2915959" y="132080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B18C24C-FB95-46DB-8112-090939FC98D8}"/>
              </a:ext>
            </a:extLst>
          </p:cNvPr>
          <p:cNvSpPr/>
          <p:nvPr/>
        </p:nvSpPr>
        <p:spPr>
          <a:xfrm>
            <a:off x="1013623" y="-280249"/>
            <a:ext cx="3416205" cy="751295"/>
          </a:xfrm>
          <a:custGeom>
            <a:avLst/>
            <a:gdLst>
              <a:gd name="connsiteX0" fmla="*/ 81280 w 3416205"/>
              <a:gd name="connsiteY0" fmla="*/ 242224 h 751295"/>
              <a:gd name="connsiteX1" fmla="*/ 81280 w 3416205"/>
              <a:gd name="connsiteY1" fmla="*/ 242224 h 751295"/>
              <a:gd name="connsiteX2" fmla="*/ 101600 w 3416205"/>
              <a:gd name="connsiteY2" fmla="*/ 333664 h 751295"/>
              <a:gd name="connsiteX3" fmla="*/ 142240 w 3416205"/>
              <a:gd name="connsiteY3" fmla="*/ 394624 h 751295"/>
              <a:gd name="connsiteX4" fmla="*/ 182880 w 3416205"/>
              <a:gd name="connsiteY4" fmla="*/ 486064 h 751295"/>
              <a:gd name="connsiteX5" fmla="*/ 193040 w 3416205"/>
              <a:gd name="connsiteY5" fmla="*/ 516544 h 751295"/>
              <a:gd name="connsiteX6" fmla="*/ 254000 w 3416205"/>
              <a:gd name="connsiteY6" fmla="*/ 567344 h 751295"/>
              <a:gd name="connsiteX7" fmla="*/ 294640 w 3416205"/>
              <a:gd name="connsiteY7" fmla="*/ 597824 h 751295"/>
              <a:gd name="connsiteX8" fmla="*/ 396240 w 3416205"/>
              <a:gd name="connsiteY8" fmla="*/ 618144 h 751295"/>
              <a:gd name="connsiteX9" fmla="*/ 975360 w 3416205"/>
              <a:gd name="connsiteY9" fmla="*/ 597824 h 751295"/>
              <a:gd name="connsiteX10" fmla="*/ 1046480 w 3416205"/>
              <a:gd name="connsiteY10" fmla="*/ 577504 h 751295"/>
              <a:gd name="connsiteX11" fmla="*/ 1209040 w 3416205"/>
              <a:gd name="connsiteY11" fmla="*/ 557184 h 751295"/>
              <a:gd name="connsiteX12" fmla="*/ 1564640 w 3416205"/>
              <a:gd name="connsiteY12" fmla="*/ 567344 h 751295"/>
              <a:gd name="connsiteX13" fmla="*/ 1656080 w 3416205"/>
              <a:gd name="connsiteY13" fmla="*/ 607984 h 751295"/>
              <a:gd name="connsiteX14" fmla="*/ 1727200 w 3416205"/>
              <a:gd name="connsiteY14" fmla="*/ 628304 h 751295"/>
              <a:gd name="connsiteX15" fmla="*/ 1757680 w 3416205"/>
              <a:gd name="connsiteY15" fmla="*/ 658784 h 751295"/>
              <a:gd name="connsiteX16" fmla="*/ 1838960 w 3416205"/>
              <a:gd name="connsiteY16" fmla="*/ 699424 h 751295"/>
              <a:gd name="connsiteX17" fmla="*/ 1940560 w 3416205"/>
              <a:gd name="connsiteY17" fmla="*/ 719744 h 751295"/>
              <a:gd name="connsiteX18" fmla="*/ 1971040 w 3416205"/>
              <a:gd name="connsiteY18" fmla="*/ 740064 h 751295"/>
              <a:gd name="connsiteX19" fmla="*/ 2245360 w 3416205"/>
              <a:gd name="connsiteY19" fmla="*/ 729904 h 751295"/>
              <a:gd name="connsiteX20" fmla="*/ 2326640 w 3416205"/>
              <a:gd name="connsiteY20" fmla="*/ 709584 h 751295"/>
              <a:gd name="connsiteX21" fmla="*/ 2367280 w 3416205"/>
              <a:gd name="connsiteY21" fmla="*/ 679104 h 751295"/>
              <a:gd name="connsiteX22" fmla="*/ 2387600 w 3416205"/>
              <a:gd name="connsiteY22" fmla="*/ 648624 h 751295"/>
              <a:gd name="connsiteX23" fmla="*/ 2448560 w 3416205"/>
              <a:gd name="connsiteY23" fmla="*/ 628304 h 751295"/>
              <a:gd name="connsiteX24" fmla="*/ 2479040 w 3416205"/>
              <a:gd name="connsiteY24" fmla="*/ 607984 h 751295"/>
              <a:gd name="connsiteX25" fmla="*/ 2550160 w 3416205"/>
              <a:gd name="connsiteY25" fmla="*/ 557184 h 751295"/>
              <a:gd name="connsiteX26" fmla="*/ 2580640 w 3416205"/>
              <a:gd name="connsiteY26" fmla="*/ 526704 h 751295"/>
              <a:gd name="connsiteX27" fmla="*/ 2611120 w 3416205"/>
              <a:gd name="connsiteY27" fmla="*/ 516544 h 751295"/>
              <a:gd name="connsiteX28" fmla="*/ 2651760 w 3416205"/>
              <a:gd name="connsiteY28" fmla="*/ 496224 h 751295"/>
              <a:gd name="connsiteX29" fmla="*/ 2783840 w 3416205"/>
              <a:gd name="connsiteY29" fmla="*/ 465744 h 751295"/>
              <a:gd name="connsiteX30" fmla="*/ 2814320 w 3416205"/>
              <a:gd name="connsiteY30" fmla="*/ 455584 h 751295"/>
              <a:gd name="connsiteX31" fmla="*/ 2854960 w 3416205"/>
              <a:gd name="connsiteY31" fmla="*/ 445424 h 751295"/>
              <a:gd name="connsiteX32" fmla="*/ 2956560 w 3416205"/>
              <a:gd name="connsiteY32" fmla="*/ 404784 h 751295"/>
              <a:gd name="connsiteX33" fmla="*/ 3068320 w 3416205"/>
              <a:gd name="connsiteY33" fmla="*/ 384464 h 751295"/>
              <a:gd name="connsiteX34" fmla="*/ 3119120 w 3416205"/>
              <a:gd name="connsiteY34" fmla="*/ 353984 h 751295"/>
              <a:gd name="connsiteX35" fmla="*/ 3149600 w 3416205"/>
              <a:gd name="connsiteY35" fmla="*/ 333664 h 751295"/>
              <a:gd name="connsiteX36" fmla="*/ 3190240 w 3416205"/>
              <a:gd name="connsiteY36" fmla="*/ 323504 h 751295"/>
              <a:gd name="connsiteX37" fmla="*/ 3251200 w 3416205"/>
              <a:gd name="connsiteY37" fmla="*/ 303184 h 751295"/>
              <a:gd name="connsiteX38" fmla="*/ 3271520 w 3416205"/>
              <a:gd name="connsiteY38" fmla="*/ 272704 h 751295"/>
              <a:gd name="connsiteX39" fmla="*/ 3302000 w 3416205"/>
              <a:gd name="connsiteY39" fmla="*/ 252384 h 751295"/>
              <a:gd name="connsiteX40" fmla="*/ 3342640 w 3416205"/>
              <a:gd name="connsiteY40" fmla="*/ 221904 h 751295"/>
              <a:gd name="connsiteX41" fmla="*/ 3373120 w 3416205"/>
              <a:gd name="connsiteY41" fmla="*/ 211744 h 751295"/>
              <a:gd name="connsiteX42" fmla="*/ 3403600 w 3416205"/>
              <a:gd name="connsiteY42" fmla="*/ 191424 h 751295"/>
              <a:gd name="connsiteX43" fmla="*/ 3403600 w 3416205"/>
              <a:gd name="connsiteY43" fmla="*/ 110144 h 751295"/>
              <a:gd name="connsiteX44" fmla="*/ 3362960 w 3416205"/>
              <a:gd name="connsiteY44" fmla="*/ 99984 h 751295"/>
              <a:gd name="connsiteX45" fmla="*/ 3312160 w 3416205"/>
              <a:gd name="connsiteY45" fmla="*/ 79664 h 751295"/>
              <a:gd name="connsiteX46" fmla="*/ 2936240 w 3416205"/>
              <a:gd name="connsiteY46" fmla="*/ 39024 h 751295"/>
              <a:gd name="connsiteX47" fmla="*/ 2794000 w 3416205"/>
              <a:gd name="connsiteY47" fmla="*/ 28864 h 751295"/>
              <a:gd name="connsiteX48" fmla="*/ 1747520 w 3416205"/>
              <a:gd name="connsiteY48" fmla="*/ 18704 h 751295"/>
              <a:gd name="connsiteX49" fmla="*/ 599440 w 3416205"/>
              <a:gd name="connsiteY49" fmla="*/ 18704 h 751295"/>
              <a:gd name="connsiteX50" fmla="*/ 528320 w 3416205"/>
              <a:gd name="connsiteY50" fmla="*/ 28864 h 751295"/>
              <a:gd name="connsiteX51" fmla="*/ 457200 w 3416205"/>
              <a:gd name="connsiteY51" fmla="*/ 59344 h 751295"/>
              <a:gd name="connsiteX52" fmla="*/ 426720 w 3416205"/>
              <a:gd name="connsiteY52" fmla="*/ 69504 h 751295"/>
              <a:gd name="connsiteX53" fmla="*/ 396240 w 3416205"/>
              <a:gd name="connsiteY53" fmla="*/ 89824 h 751295"/>
              <a:gd name="connsiteX54" fmla="*/ 314960 w 3416205"/>
              <a:gd name="connsiteY54" fmla="*/ 110144 h 751295"/>
              <a:gd name="connsiteX55" fmla="*/ 284480 w 3416205"/>
              <a:gd name="connsiteY55" fmla="*/ 130464 h 751295"/>
              <a:gd name="connsiteX56" fmla="*/ 152400 w 3416205"/>
              <a:gd name="connsiteY56" fmla="*/ 160944 h 751295"/>
              <a:gd name="connsiteX57" fmla="*/ 91440 w 3416205"/>
              <a:gd name="connsiteY57" fmla="*/ 201584 h 751295"/>
              <a:gd name="connsiteX58" fmla="*/ 50800 w 3416205"/>
              <a:gd name="connsiteY58" fmla="*/ 221904 h 751295"/>
              <a:gd name="connsiteX59" fmla="*/ 0 w 3416205"/>
              <a:gd name="connsiteY59" fmla="*/ 252384 h 751295"/>
              <a:gd name="connsiteX60" fmla="*/ 142240 w 3416205"/>
              <a:gd name="connsiteY60" fmla="*/ 232064 h 751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16205" h="751295">
                <a:moveTo>
                  <a:pt x="81280" y="242224"/>
                </a:moveTo>
                <a:lnTo>
                  <a:pt x="81280" y="242224"/>
                </a:lnTo>
                <a:cubicBezTo>
                  <a:pt x="88053" y="272704"/>
                  <a:pt x="90004" y="304674"/>
                  <a:pt x="101600" y="333664"/>
                </a:cubicBezTo>
                <a:cubicBezTo>
                  <a:pt x="110670" y="356339"/>
                  <a:pt x="134517" y="371456"/>
                  <a:pt x="142240" y="394624"/>
                </a:cubicBezTo>
                <a:cubicBezTo>
                  <a:pt x="194664" y="551895"/>
                  <a:pt x="134578" y="389460"/>
                  <a:pt x="182880" y="486064"/>
                </a:cubicBezTo>
                <a:cubicBezTo>
                  <a:pt x="187669" y="495643"/>
                  <a:pt x="187099" y="507633"/>
                  <a:pt x="193040" y="516544"/>
                </a:cubicBezTo>
                <a:cubicBezTo>
                  <a:pt x="210290" y="542418"/>
                  <a:pt x="230146" y="550306"/>
                  <a:pt x="254000" y="567344"/>
                </a:cubicBezTo>
                <a:cubicBezTo>
                  <a:pt x="267779" y="577186"/>
                  <a:pt x="279938" y="589423"/>
                  <a:pt x="294640" y="597824"/>
                </a:cubicBezTo>
                <a:cubicBezTo>
                  <a:pt x="318284" y="611335"/>
                  <a:pt x="380604" y="615910"/>
                  <a:pt x="396240" y="618144"/>
                </a:cubicBezTo>
                <a:lnTo>
                  <a:pt x="975360" y="597824"/>
                </a:lnTo>
                <a:cubicBezTo>
                  <a:pt x="1003777" y="596426"/>
                  <a:pt x="1020096" y="583367"/>
                  <a:pt x="1046480" y="577504"/>
                </a:cubicBezTo>
                <a:cubicBezTo>
                  <a:pt x="1098043" y="566046"/>
                  <a:pt x="1157935" y="562294"/>
                  <a:pt x="1209040" y="557184"/>
                </a:cubicBezTo>
                <a:cubicBezTo>
                  <a:pt x="1327573" y="560571"/>
                  <a:pt x="1446374" y="558690"/>
                  <a:pt x="1564640" y="567344"/>
                </a:cubicBezTo>
                <a:cubicBezTo>
                  <a:pt x="1626051" y="571837"/>
                  <a:pt x="1614125" y="587007"/>
                  <a:pt x="1656080" y="607984"/>
                </a:cubicBezTo>
                <a:cubicBezTo>
                  <a:pt x="1670656" y="615272"/>
                  <a:pt x="1714179" y="625049"/>
                  <a:pt x="1727200" y="628304"/>
                </a:cubicBezTo>
                <a:cubicBezTo>
                  <a:pt x="1737360" y="638464"/>
                  <a:pt x="1745558" y="651070"/>
                  <a:pt x="1757680" y="658784"/>
                </a:cubicBezTo>
                <a:cubicBezTo>
                  <a:pt x="1783236" y="675047"/>
                  <a:pt x="1809081" y="694444"/>
                  <a:pt x="1838960" y="699424"/>
                </a:cubicBezTo>
                <a:cubicBezTo>
                  <a:pt x="1913694" y="711880"/>
                  <a:pt x="1879935" y="704588"/>
                  <a:pt x="1940560" y="719744"/>
                </a:cubicBezTo>
                <a:cubicBezTo>
                  <a:pt x="1950720" y="726517"/>
                  <a:pt x="1959015" y="737942"/>
                  <a:pt x="1971040" y="740064"/>
                </a:cubicBezTo>
                <a:cubicBezTo>
                  <a:pt x="2085201" y="760210"/>
                  <a:pt x="2134249" y="751068"/>
                  <a:pt x="2245360" y="729904"/>
                </a:cubicBezTo>
                <a:cubicBezTo>
                  <a:pt x="2272794" y="724678"/>
                  <a:pt x="2326640" y="709584"/>
                  <a:pt x="2326640" y="709584"/>
                </a:cubicBezTo>
                <a:cubicBezTo>
                  <a:pt x="2340187" y="699424"/>
                  <a:pt x="2355306" y="691078"/>
                  <a:pt x="2367280" y="679104"/>
                </a:cubicBezTo>
                <a:cubicBezTo>
                  <a:pt x="2375914" y="670470"/>
                  <a:pt x="2377245" y="655096"/>
                  <a:pt x="2387600" y="648624"/>
                </a:cubicBezTo>
                <a:cubicBezTo>
                  <a:pt x="2405763" y="637272"/>
                  <a:pt x="2430738" y="640185"/>
                  <a:pt x="2448560" y="628304"/>
                </a:cubicBezTo>
                <a:lnTo>
                  <a:pt x="2479040" y="607984"/>
                </a:lnTo>
                <a:cubicBezTo>
                  <a:pt x="2520174" y="546282"/>
                  <a:pt x="2472044" y="606006"/>
                  <a:pt x="2550160" y="557184"/>
                </a:cubicBezTo>
                <a:cubicBezTo>
                  <a:pt x="2562344" y="549569"/>
                  <a:pt x="2568685" y="534674"/>
                  <a:pt x="2580640" y="526704"/>
                </a:cubicBezTo>
                <a:cubicBezTo>
                  <a:pt x="2589551" y="520763"/>
                  <a:pt x="2601276" y="520763"/>
                  <a:pt x="2611120" y="516544"/>
                </a:cubicBezTo>
                <a:cubicBezTo>
                  <a:pt x="2625041" y="510578"/>
                  <a:pt x="2637392" y="501013"/>
                  <a:pt x="2651760" y="496224"/>
                </a:cubicBezTo>
                <a:cubicBezTo>
                  <a:pt x="2727625" y="470936"/>
                  <a:pt x="2719363" y="481863"/>
                  <a:pt x="2783840" y="465744"/>
                </a:cubicBezTo>
                <a:cubicBezTo>
                  <a:pt x="2794230" y="463147"/>
                  <a:pt x="2804022" y="458526"/>
                  <a:pt x="2814320" y="455584"/>
                </a:cubicBezTo>
                <a:cubicBezTo>
                  <a:pt x="2827746" y="451748"/>
                  <a:pt x="2841885" y="450327"/>
                  <a:pt x="2854960" y="445424"/>
                </a:cubicBezTo>
                <a:cubicBezTo>
                  <a:pt x="2939046" y="413892"/>
                  <a:pt x="2846884" y="432203"/>
                  <a:pt x="2956560" y="404784"/>
                </a:cubicBezTo>
                <a:cubicBezTo>
                  <a:pt x="3020432" y="388816"/>
                  <a:pt x="2983377" y="396599"/>
                  <a:pt x="3068320" y="384464"/>
                </a:cubicBezTo>
                <a:cubicBezTo>
                  <a:pt x="3085253" y="374304"/>
                  <a:pt x="3102374" y="364450"/>
                  <a:pt x="3119120" y="353984"/>
                </a:cubicBezTo>
                <a:cubicBezTo>
                  <a:pt x="3129475" y="347512"/>
                  <a:pt x="3138377" y="338474"/>
                  <a:pt x="3149600" y="333664"/>
                </a:cubicBezTo>
                <a:cubicBezTo>
                  <a:pt x="3162435" y="328163"/>
                  <a:pt x="3176865" y="327516"/>
                  <a:pt x="3190240" y="323504"/>
                </a:cubicBezTo>
                <a:cubicBezTo>
                  <a:pt x="3210756" y="317349"/>
                  <a:pt x="3230880" y="309957"/>
                  <a:pt x="3251200" y="303184"/>
                </a:cubicBezTo>
                <a:cubicBezTo>
                  <a:pt x="3257973" y="293024"/>
                  <a:pt x="3262886" y="281338"/>
                  <a:pt x="3271520" y="272704"/>
                </a:cubicBezTo>
                <a:cubicBezTo>
                  <a:pt x="3280154" y="264070"/>
                  <a:pt x="3292064" y="259481"/>
                  <a:pt x="3302000" y="252384"/>
                </a:cubicBezTo>
                <a:cubicBezTo>
                  <a:pt x="3315779" y="242542"/>
                  <a:pt x="3327938" y="230305"/>
                  <a:pt x="3342640" y="221904"/>
                </a:cubicBezTo>
                <a:cubicBezTo>
                  <a:pt x="3351939" y="216591"/>
                  <a:pt x="3363541" y="216533"/>
                  <a:pt x="3373120" y="211744"/>
                </a:cubicBezTo>
                <a:cubicBezTo>
                  <a:pt x="3384042" y="206283"/>
                  <a:pt x="3393440" y="198197"/>
                  <a:pt x="3403600" y="191424"/>
                </a:cubicBezTo>
                <a:cubicBezTo>
                  <a:pt x="3412341" y="165200"/>
                  <a:pt x="3426953" y="138168"/>
                  <a:pt x="3403600" y="110144"/>
                </a:cubicBezTo>
                <a:cubicBezTo>
                  <a:pt x="3394661" y="99417"/>
                  <a:pt x="3376207" y="104400"/>
                  <a:pt x="3362960" y="99984"/>
                </a:cubicBezTo>
                <a:cubicBezTo>
                  <a:pt x="3345658" y="94217"/>
                  <a:pt x="3329902" y="83888"/>
                  <a:pt x="3312160" y="79664"/>
                </a:cubicBezTo>
                <a:cubicBezTo>
                  <a:pt x="3133699" y="37173"/>
                  <a:pt x="3134825" y="50372"/>
                  <a:pt x="2936240" y="39024"/>
                </a:cubicBezTo>
                <a:cubicBezTo>
                  <a:pt x="2888783" y="36312"/>
                  <a:pt x="2841527" y="29676"/>
                  <a:pt x="2794000" y="28864"/>
                </a:cubicBezTo>
                <a:lnTo>
                  <a:pt x="1747520" y="18704"/>
                </a:lnTo>
                <a:cubicBezTo>
                  <a:pt x="1280508" y="-12430"/>
                  <a:pt x="1538049" y="826"/>
                  <a:pt x="599440" y="18704"/>
                </a:cubicBezTo>
                <a:cubicBezTo>
                  <a:pt x="575497" y="19160"/>
                  <a:pt x="552027" y="25477"/>
                  <a:pt x="528320" y="28864"/>
                </a:cubicBezTo>
                <a:cubicBezTo>
                  <a:pt x="504613" y="39024"/>
                  <a:pt x="481147" y="49765"/>
                  <a:pt x="457200" y="59344"/>
                </a:cubicBezTo>
                <a:cubicBezTo>
                  <a:pt x="447256" y="63321"/>
                  <a:pt x="436299" y="64715"/>
                  <a:pt x="426720" y="69504"/>
                </a:cubicBezTo>
                <a:cubicBezTo>
                  <a:pt x="415798" y="74965"/>
                  <a:pt x="407673" y="85537"/>
                  <a:pt x="396240" y="89824"/>
                </a:cubicBezTo>
                <a:cubicBezTo>
                  <a:pt x="349868" y="107214"/>
                  <a:pt x="352564" y="91342"/>
                  <a:pt x="314960" y="110144"/>
                </a:cubicBezTo>
                <a:cubicBezTo>
                  <a:pt x="304038" y="115605"/>
                  <a:pt x="295956" y="126291"/>
                  <a:pt x="284480" y="130464"/>
                </a:cubicBezTo>
                <a:cubicBezTo>
                  <a:pt x="254525" y="141357"/>
                  <a:pt x="188489" y="153726"/>
                  <a:pt x="152400" y="160944"/>
                </a:cubicBezTo>
                <a:cubicBezTo>
                  <a:pt x="132080" y="174491"/>
                  <a:pt x="113283" y="190662"/>
                  <a:pt x="91440" y="201584"/>
                </a:cubicBezTo>
                <a:cubicBezTo>
                  <a:pt x="77893" y="208357"/>
                  <a:pt x="63125" y="213101"/>
                  <a:pt x="50800" y="221904"/>
                </a:cubicBezTo>
                <a:cubicBezTo>
                  <a:pt x="1423" y="257173"/>
                  <a:pt x="41339" y="252384"/>
                  <a:pt x="0" y="252384"/>
                </a:cubicBezTo>
                <a:lnTo>
                  <a:pt x="142240" y="232064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95E4FD6-DB37-4CE1-8D6F-193D4221B560}"/>
              </a:ext>
            </a:extLst>
          </p:cNvPr>
          <p:cNvCxnSpPr/>
          <p:nvPr/>
        </p:nvCxnSpPr>
        <p:spPr>
          <a:xfrm>
            <a:off x="4114781" y="3305275"/>
            <a:ext cx="92456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F22947A-3FD1-449A-8158-9807C4F85812}"/>
              </a:ext>
            </a:extLst>
          </p:cNvPr>
          <p:cNvCxnSpPr>
            <a:cxnSpLocks/>
          </p:cNvCxnSpPr>
          <p:nvPr/>
        </p:nvCxnSpPr>
        <p:spPr>
          <a:xfrm>
            <a:off x="4366146" y="3457675"/>
            <a:ext cx="391160" cy="0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1" name="Graphic 20" descr="Route (Two Pins With A Path) with solid fill">
            <a:extLst>
              <a:ext uri="{FF2B5EF4-FFF2-40B4-BE49-F238E27FC236}">
                <a16:creationId xmlns:a16="http://schemas.microsoft.com/office/drawing/2014/main" id="{B45A254E-5CB1-4B1F-9DDC-E5C1219C339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920" y="3660162"/>
            <a:ext cx="914400" cy="914400"/>
          </a:xfrm>
          <a:prstGeom prst="rect">
            <a:avLst/>
          </a:prstGeom>
        </p:spPr>
      </p:pic>
      <p:pic>
        <p:nvPicPr>
          <p:cNvPr id="23" name="Graphic 22" descr="Question mark with solid fill">
            <a:extLst>
              <a:ext uri="{FF2B5EF4-FFF2-40B4-BE49-F238E27FC236}">
                <a16:creationId xmlns:a16="http://schemas.microsoft.com/office/drawing/2014/main" id="{0AAAB92F-8845-4E5A-BF9A-4BF0F7DD1D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360823">
            <a:off x="1620529" y="3406305"/>
            <a:ext cx="457183" cy="45718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F4AB7E9-5CA9-4F36-AE90-BCABB0D1D8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3109" y="532160"/>
            <a:ext cx="1031933" cy="1031933"/>
          </a:xfrm>
          <a:prstGeom prst="rect">
            <a:avLst/>
          </a:prstGeom>
        </p:spPr>
      </p:pic>
      <p:pic>
        <p:nvPicPr>
          <p:cNvPr id="5" name="Picture 4" descr="Logo, icon&#10;&#10;Description automatically generated">
            <a:extLst>
              <a:ext uri="{FF2B5EF4-FFF2-40B4-BE49-F238E27FC236}">
                <a16:creationId xmlns:a16="http://schemas.microsoft.com/office/drawing/2014/main" id="{0F8B7C33-F0E6-4699-86A2-5BBBFD3624D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2750" y="375319"/>
            <a:ext cx="532130" cy="532130"/>
          </a:xfrm>
          <a:prstGeom prst="rect">
            <a:avLst/>
          </a:prstGeom>
        </p:spPr>
      </p:pic>
      <p:pic>
        <p:nvPicPr>
          <p:cNvPr id="19" name="Picture 18" descr="Logo, icon&#10;&#10;Description automatically generated">
            <a:extLst>
              <a:ext uri="{FF2B5EF4-FFF2-40B4-BE49-F238E27FC236}">
                <a16:creationId xmlns:a16="http://schemas.microsoft.com/office/drawing/2014/main" id="{C2D52B34-22F4-4C62-9503-17C2236C54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278" y="1341120"/>
            <a:ext cx="290974" cy="290974"/>
          </a:xfrm>
          <a:prstGeom prst="rect">
            <a:avLst/>
          </a:prstGeom>
        </p:spPr>
      </p:pic>
      <p:pic>
        <p:nvPicPr>
          <p:cNvPr id="20" name="Picture 19" descr="Logo, icon&#10;&#10;Description automatically generated">
            <a:extLst>
              <a:ext uri="{FF2B5EF4-FFF2-40B4-BE49-F238E27FC236}">
                <a16:creationId xmlns:a16="http://schemas.microsoft.com/office/drawing/2014/main" id="{EBC49C01-321B-4CF7-ACF6-95C18787EFF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06320" y="818216"/>
            <a:ext cx="426724" cy="426724"/>
          </a:xfrm>
          <a:prstGeom prst="rect">
            <a:avLst/>
          </a:prstGeom>
        </p:spPr>
      </p:pic>
      <p:pic>
        <p:nvPicPr>
          <p:cNvPr id="22" name="Picture 21" descr="Logo, icon&#10;&#10;Description automatically generated">
            <a:extLst>
              <a:ext uri="{FF2B5EF4-FFF2-40B4-BE49-F238E27FC236}">
                <a16:creationId xmlns:a16="http://schemas.microsoft.com/office/drawing/2014/main" id="{9876CE7D-1663-4A52-9289-FE07CFA3AE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9596" y="1481550"/>
            <a:ext cx="370621" cy="370621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AB3A61AD-9721-490D-8E67-BAFFBE7746DE}"/>
              </a:ext>
            </a:extLst>
          </p:cNvPr>
          <p:cNvSpPr/>
          <p:nvPr/>
        </p:nvSpPr>
        <p:spPr>
          <a:xfrm>
            <a:off x="582806" y="840542"/>
            <a:ext cx="178851" cy="6690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Graphic 28" descr="A splash">
            <a:extLst>
              <a:ext uri="{FF2B5EF4-FFF2-40B4-BE49-F238E27FC236}">
                <a16:creationId xmlns:a16="http://schemas.microsoft.com/office/drawing/2014/main" id="{73B05CAF-2BCA-4D28-9EB1-B595BA198E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650525">
            <a:off x="4536672" y="-1628729"/>
            <a:ext cx="3045885" cy="3045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8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526F04-05EA-4D1E-AEA2-53144AD53379}"/>
              </a:ext>
            </a:extLst>
          </p:cNvPr>
          <p:cNvSpPr txBox="1"/>
          <p:nvPr/>
        </p:nvSpPr>
        <p:spPr>
          <a:xfrm>
            <a:off x="670560" y="2844868"/>
            <a:ext cx="499872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Bài toán </a:t>
            </a:r>
            <a:endParaRPr lang="en-US" sz="3600" b="1" dirty="0">
              <a:solidFill>
                <a:srgbClr val="56548C"/>
              </a:solidFill>
              <a:latin typeface="Pangolin" panose="00000500000000000000" pitchFamily="2" charset="0"/>
            </a:endParaRPr>
          </a:p>
          <a:p>
            <a:r>
              <a:rPr lang="vi-VN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đường đi ngắn nhất </a:t>
            </a:r>
            <a:endParaRPr lang="en-US" sz="3600" b="1" dirty="0">
              <a:solidFill>
                <a:srgbClr val="56548C"/>
              </a:solidFill>
              <a:latin typeface="Pangolin" panose="00000500000000000000" pitchFamily="2" charset="0"/>
            </a:endParaRPr>
          </a:p>
          <a:p>
            <a:r>
              <a:rPr lang="vi-VN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nguồn đơn</a:t>
            </a:r>
          </a:p>
          <a:p>
            <a:endParaRPr lang="en-US" sz="3600" dirty="0">
              <a:solidFill>
                <a:srgbClr val="56548C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BC0D60-F06D-405E-8DD8-FB0E76E63683}"/>
              </a:ext>
            </a:extLst>
          </p:cNvPr>
          <p:cNvSpPr txBox="1"/>
          <p:nvPr/>
        </p:nvSpPr>
        <p:spPr>
          <a:xfrm>
            <a:off x="2479040" y="473109"/>
            <a:ext cx="6380480" cy="216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Cho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G(V,E)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-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vô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2000" i="1" dirty="0">
              <a:solidFill>
                <a:srgbClr val="20124D"/>
              </a:solidFill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Cho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trước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một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xác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định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s,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gọi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nguồn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2000" i="1" dirty="0">
              <a:solidFill>
                <a:srgbClr val="20124D"/>
              </a:solidFill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đường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đi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từ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s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đến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G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chi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phí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thấp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nhất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20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852D8FE-1A61-49E8-8677-CD44A0AA5871}"/>
              </a:ext>
            </a:extLst>
          </p:cNvPr>
          <p:cNvCxnSpPr>
            <a:cxnSpLocks/>
            <a:stCxn id="11" idx="7"/>
          </p:cNvCxnSpPr>
          <p:nvPr/>
        </p:nvCxnSpPr>
        <p:spPr>
          <a:xfrm flipV="1">
            <a:off x="6062162" y="2743187"/>
            <a:ext cx="957704" cy="95491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4A4B561-6F5C-4FC6-82D8-80DA819941E4}"/>
              </a:ext>
            </a:extLst>
          </p:cNvPr>
          <p:cNvCxnSpPr>
            <a:cxnSpLocks/>
            <a:stCxn id="11" idx="6"/>
          </p:cNvCxnSpPr>
          <p:nvPr/>
        </p:nvCxnSpPr>
        <p:spPr>
          <a:xfrm flipV="1">
            <a:off x="6115625" y="3646475"/>
            <a:ext cx="1249681" cy="176278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AF29AA1-0A89-4F2D-844B-ECB216C15852}"/>
              </a:ext>
            </a:extLst>
          </p:cNvPr>
          <p:cNvCxnSpPr>
            <a:cxnSpLocks/>
            <a:stCxn id="11" idx="5"/>
          </p:cNvCxnSpPr>
          <p:nvPr/>
        </p:nvCxnSpPr>
        <p:spPr>
          <a:xfrm>
            <a:off x="6062162" y="3947400"/>
            <a:ext cx="1303144" cy="722991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0B184925-BAF4-482B-A350-8BC958141489}"/>
              </a:ext>
            </a:extLst>
          </p:cNvPr>
          <p:cNvSpPr/>
          <p:nvPr/>
        </p:nvSpPr>
        <p:spPr>
          <a:xfrm>
            <a:off x="5750560" y="3646475"/>
            <a:ext cx="365065" cy="35255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2846C40-AA3A-4C8A-96BA-E1A73595FFF8}"/>
              </a:ext>
            </a:extLst>
          </p:cNvPr>
          <p:cNvSpPr/>
          <p:nvPr/>
        </p:nvSpPr>
        <p:spPr>
          <a:xfrm>
            <a:off x="6965708" y="2414962"/>
            <a:ext cx="365065" cy="35255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4F7897F-23BD-4706-AB7A-A33189586A83}"/>
              </a:ext>
            </a:extLst>
          </p:cNvPr>
          <p:cNvSpPr/>
          <p:nvPr/>
        </p:nvSpPr>
        <p:spPr>
          <a:xfrm>
            <a:off x="7330773" y="3414024"/>
            <a:ext cx="365065" cy="35255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DA8FDB4-228C-4B60-A878-5D714DC7AB5B}"/>
              </a:ext>
            </a:extLst>
          </p:cNvPr>
          <p:cNvSpPr/>
          <p:nvPr/>
        </p:nvSpPr>
        <p:spPr>
          <a:xfrm>
            <a:off x="7330773" y="4549763"/>
            <a:ext cx="365065" cy="35255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804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10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20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100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0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100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8E672E64-CBF1-4EA8-8A77-77DBC90B8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60" y="-671520"/>
            <a:ext cx="5143500" cy="5143500"/>
          </a:xfrm>
          <a:prstGeom prst="rect">
            <a:avLst/>
          </a:prstGeom>
        </p:spPr>
      </p:pic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922F4A2-0543-4DB0-8502-AA98BE10E245}"/>
              </a:ext>
            </a:extLst>
          </p:cNvPr>
          <p:cNvSpPr/>
          <p:nvPr/>
        </p:nvSpPr>
        <p:spPr>
          <a:xfrm>
            <a:off x="5286370" y="1015961"/>
            <a:ext cx="5556906" cy="4771364"/>
          </a:xfrm>
          <a:custGeom>
            <a:avLst/>
            <a:gdLst>
              <a:gd name="connsiteX0" fmla="*/ 4145711 w 5556906"/>
              <a:gd name="connsiteY0" fmla="*/ 71159 h 4771364"/>
              <a:gd name="connsiteX1" fmla="*/ 4145711 w 5556906"/>
              <a:gd name="connsiteY1" fmla="*/ 71159 h 4771364"/>
              <a:gd name="connsiteX2" fmla="*/ 4033951 w 5556906"/>
              <a:gd name="connsiteY2" fmla="*/ 30519 h 4771364"/>
              <a:gd name="connsiteX3" fmla="*/ 3851071 w 5556906"/>
              <a:gd name="connsiteY3" fmla="*/ 50839 h 4771364"/>
              <a:gd name="connsiteX4" fmla="*/ 3708831 w 5556906"/>
              <a:gd name="connsiteY4" fmla="*/ 71159 h 4771364"/>
              <a:gd name="connsiteX5" fmla="*/ 3617391 w 5556906"/>
              <a:gd name="connsiteY5" fmla="*/ 91479 h 4771364"/>
              <a:gd name="connsiteX6" fmla="*/ 3536111 w 5556906"/>
              <a:gd name="connsiteY6" fmla="*/ 101639 h 4771364"/>
              <a:gd name="connsiteX7" fmla="*/ 3485311 w 5556906"/>
              <a:gd name="connsiteY7" fmla="*/ 111799 h 4771364"/>
              <a:gd name="connsiteX8" fmla="*/ 3444671 w 5556906"/>
              <a:gd name="connsiteY8" fmla="*/ 132119 h 4771364"/>
              <a:gd name="connsiteX9" fmla="*/ 3353231 w 5556906"/>
              <a:gd name="connsiteY9" fmla="*/ 213399 h 4771364"/>
              <a:gd name="connsiteX10" fmla="*/ 3251631 w 5556906"/>
              <a:gd name="connsiteY10" fmla="*/ 314999 h 4771364"/>
              <a:gd name="connsiteX11" fmla="*/ 3221151 w 5556906"/>
              <a:gd name="connsiteY11" fmla="*/ 325159 h 4771364"/>
              <a:gd name="connsiteX12" fmla="*/ 3180511 w 5556906"/>
              <a:gd name="connsiteY12" fmla="*/ 355639 h 4771364"/>
              <a:gd name="connsiteX13" fmla="*/ 3150031 w 5556906"/>
              <a:gd name="connsiteY13" fmla="*/ 375959 h 4771364"/>
              <a:gd name="connsiteX14" fmla="*/ 3089071 w 5556906"/>
              <a:gd name="connsiteY14" fmla="*/ 436919 h 4771364"/>
              <a:gd name="connsiteX15" fmla="*/ 3017951 w 5556906"/>
              <a:gd name="connsiteY15" fmla="*/ 497879 h 4771364"/>
              <a:gd name="connsiteX16" fmla="*/ 2997631 w 5556906"/>
              <a:gd name="connsiteY16" fmla="*/ 538519 h 4771364"/>
              <a:gd name="connsiteX17" fmla="*/ 2967151 w 5556906"/>
              <a:gd name="connsiteY17" fmla="*/ 589319 h 4771364"/>
              <a:gd name="connsiteX18" fmla="*/ 2926511 w 5556906"/>
              <a:gd name="connsiteY18" fmla="*/ 680759 h 4771364"/>
              <a:gd name="connsiteX19" fmla="*/ 2835071 w 5556906"/>
              <a:gd name="connsiteY19" fmla="*/ 792519 h 4771364"/>
              <a:gd name="connsiteX20" fmla="*/ 2763951 w 5556906"/>
              <a:gd name="connsiteY20" fmla="*/ 944919 h 4771364"/>
              <a:gd name="connsiteX21" fmla="*/ 2621711 w 5556906"/>
              <a:gd name="connsiteY21" fmla="*/ 1178599 h 4771364"/>
              <a:gd name="connsiteX22" fmla="*/ 2581071 w 5556906"/>
              <a:gd name="connsiteY22" fmla="*/ 1280199 h 4771364"/>
              <a:gd name="connsiteX23" fmla="*/ 2560751 w 5556906"/>
              <a:gd name="connsiteY23" fmla="*/ 1330999 h 4771364"/>
              <a:gd name="connsiteX24" fmla="*/ 2520111 w 5556906"/>
              <a:gd name="connsiteY24" fmla="*/ 1391959 h 4771364"/>
              <a:gd name="connsiteX25" fmla="*/ 2469311 w 5556906"/>
              <a:gd name="connsiteY25" fmla="*/ 1513879 h 4771364"/>
              <a:gd name="connsiteX26" fmla="*/ 2438831 w 5556906"/>
              <a:gd name="connsiteY26" fmla="*/ 1564679 h 4771364"/>
              <a:gd name="connsiteX27" fmla="*/ 2398191 w 5556906"/>
              <a:gd name="connsiteY27" fmla="*/ 1696759 h 4771364"/>
              <a:gd name="connsiteX28" fmla="*/ 2306751 w 5556906"/>
              <a:gd name="connsiteY28" fmla="*/ 1899959 h 4771364"/>
              <a:gd name="connsiteX29" fmla="*/ 2225471 w 5556906"/>
              <a:gd name="connsiteY29" fmla="*/ 2123479 h 4771364"/>
              <a:gd name="connsiteX30" fmla="*/ 2174671 w 5556906"/>
              <a:gd name="connsiteY30" fmla="*/ 2275879 h 4771364"/>
              <a:gd name="connsiteX31" fmla="*/ 2154351 w 5556906"/>
              <a:gd name="connsiteY31" fmla="*/ 2346999 h 4771364"/>
              <a:gd name="connsiteX32" fmla="*/ 2113711 w 5556906"/>
              <a:gd name="connsiteY32" fmla="*/ 2418119 h 4771364"/>
              <a:gd name="connsiteX33" fmla="*/ 2073071 w 5556906"/>
              <a:gd name="connsiteY33" fmla="*/ 2560359 h 4771364"/>
              <a:gd name="connsiteX34" fmla="*/ 2062911 w 5556906"/>
              <a:gd name="connsiteY34" fmla="*/ 2621319 h 4771364"/>
              <a:gd name="connsiteX35" fmla="*/ 2052751 w 5556906"/>
              <a:gd name="connsiteY35" fmla="*/ 2672119 h 4771364"/>
              <a:gd name="connsiteX36" fmla="*/ 2042591 w 5556906"/>
              <a:gd name="connsiteY36" fmla="*/ 2733079 h 4771364"/>
              <a:gd name="connsiteX37" fmla="*/ 2022271 w 5556906"/>
              <a:gd name="connsiteY37" fmla="*/ 2783879 h 4771364"/>
              <a:gd name="connsiteX38" fmla="*/ 1991791 w 5556906"/>
              <a:gd name="connsiteY38" fmla="*/ 2885479 h 4771364"/>
              <a:gd name="connsiteX39" fmla="*/ 1961311 w 5556906"/>
              <a:gd name="connsiteY39" fmla="*/ 2936279 h 4771364"/>
              <a:gd name="connsiteX40" fmla="*/ 1940991 w 5556906"/>
              <a:gd name="connsiteY40" fmla="*/ 2997239 h 4771364"/>
              <a:gd name="connsiteX41" fmla="*/ 1900351 w 5556906"/>
              <a:gd name="connsiteY41" fmla="*/ 3078519 h 4771364"/>
              <a:gd name="connsiteX42" fmla="*/ 1880031 w 5556906"/>
              <a:gd name="connsiteY42" fmla="*/ 3119159 h 4771364"/>
              <a:gd name="connsiteX43" fmla="*/ 1819071 w 5556906"/>
              <a:gd name="connsiteY43" fmla="*/ 3261399 h 4771364"/>
              <a:gd name="connsiteX44" fmla="*/ 1747951 w 5556906"/>
              <a:gd name="connsiteY44" fmla="*/ 3352839 h 4771364"/>
              <a:gd name="connsiteX45" fmla="*/ 1686991 w 5556906"/>
              <a:gd name="connsiteY45" fmla="*/ 3403639 h 4771364"/>
              <a:gd name="connsiteX46" fmla="*/ 1615871 w 5556906"/>
              <a:gd name="connsiteY46" fmla="*/ 3464599 h 4771364"/>
              <a:gd name="connsiteX47" fmla="*/ 1575231 w 5556906"/>
              <a:gd name="connsiteY47" fmla="*/ 3505239 h 4771364"/>
              <a:gd name="connsiteX48" fmla="*/ 1443151 w 5556906"/>
              <a:gd name="connsiteY48" fmla="*/ 3576359 h 4771364"/>
              <a:gd name="connsiteX49" fmla="*/ 1372031 w 5556906"/>
              <a:gd name="connsiteY49" fmla="*/ 3586519 h 4771364"/>
              <a:gd name="connsiteX50" fmla="*/ 1158671 w 5556906"/>
              <a:gd name="connsiteY50" fmla="*/ 3657639 h 4771364"/>
              <a:gd name="connsiteX51" fmla="*/ 1107871 w 5556906"/>
              <a:gd name="connsiteY51" fmla="*/ 3718599 h 4771364"/>
              <a:gd name="connsiteX52" fmla="*/ 762431 w 5556906"/>
              <a:gd name="connsiteY52" fmla="*/ 3850679 h 4771364"/>
              <a:gd name="connsiteX53" fmla="*/ 711631 w 5556906"/>
              <a:gd name="connsiteY53" fmla="*/ 3891319 h 4771364"/>
              <a:gd name="connsiteX54" fmla="*/ 518591 w 5556906"/>
              <a:gd name="connsiteY54" fmla="*/ 3982759 h 4771364"/>
              <a:gd name="connsiteX55" fmla="*/ 477951 w 5556906"/>
              <a:gd name="connsiteY55" fmla="*/ 4013239 h 4771364"/>
              <a:gd name="connsiteX56" fmla="*/ 416991 w 5556906"/>
              <a:gd name="connsiteY56" fmla="*/ 4064039 h 4771364"/>
              <a:gd name="connsiteX57" fmla="*/ 345871 w 5556906"/>
              <a:gd name="connsiteY57" fmla="*/ 4094519 h 4771364"/>
              <a:gd name="connsiteX58" fmla="*/ 305231 w 5556906"/>
              <a:gd name="connsiteY58" fmla="*/ 4124999 h 4771364"/>
              <a:gd name="connsiteX59" fmla="*/ 183311 w 5556906"/>
              <a:gd name="connsiteY59" fmla="*/ 4216439 h 4771364"/>
              <a:gd name="connsiteX60" fmla="*/ 122351 w 5556906"/>
              <a:gd name="connsiteY60" fmla="*/ 4267239 h 4771364"/>
              <a:gd name="connsiteX61" fmla="*/ 81711 w 5556906"/>
              <a:gd name="connsiteY61" fmla="*/ 4328199 h 4771364"/>
              <a:gd name="connsiteX62" fmla="*/ 10591 w 5556906"/>
              <a:gd name="connsiteY62" fmla="*/ 4399319 h 4771364"/>
              <a:gd name="connsiteX63" fmla="*/ 20751 w 5556906"/>
              <a:gd name="connsiteY63" fmla="*/ 4551719 h 4771364"/>
              <a:gd name="connsiteX64" fmla="*/ 71551 w 5556906"/>
              <a:gd name="connsiteY64" fmla="*/ 4561879 h 4771364"/>
              <a:gd name="connsiteX65" fmla="*/ 152831 w 5556906"/>
              <a:gd name="connsiteY65" fmla="*/ 4572039 h 4771364"/>
              <a:gd name="connsiteX66" fmla="*/ 518591 w 5556906"/>
              <a:gd name="connsiteY66" fmla="*/ 4653319 h 4771364"/>
              <a:gd name="connsiteX67" fmla="*/ 721791 w 5556906"/>
              <a:gd name="connsiteY67" fmla="*/ 4673639 h 4771364"/>
              <a:gd name="connsiteX68" fmla="*/ 945311 w 5556906"/>
              <a:gd name="connsiteY68" fmla="*/ 4714279 h 4771364"/>
              <a:gd name="connsiteX69" fmla="*/ 1138351 w 5556906"/>
              <a:gd name="connsiteY69" fmla="*/ 4724439 h 4771364"/>
              <a:gd name="connsiteX70" fmla="*/ 3444671 w 5556906"/>
              <a:gd name="connsiteY70" fmla="*/ 4754919 h 4771364"/>
              <a:gd name="connsiteX71" fmla="*/ 4501311 w 5556906"/>
              <a:gd name="connsiteY71" fmla="*/ 4744759 h 4771364"/>
              <a:gd name="connsiteX72" fmla="*/ 4633391 w 5556906"/>
              <a:gd name="connsiteY72" fmla="*/ 4693959 h 4771364"/>
              <a:gd name="connsiteX73" fmla="*/ 4877231 w 5556906"/>
              <a:gd name="connsiteY73" fmla="*/ 4551719 h 4771364"/>
              <a:gd name="connsiteX74" fmla="*/ 5009311 w 5556906"/>
              <a:gd name="connsiteY74" fmla="*/ 4439959 h 4771364"/>
              <a:gd name="connsiteX75" fmla="*/ 5303951 w 5556906"/>
              <a:gd name="connsiteY75" fmla="*/ 4155479 h 4771364"/>
              <a:gd name="connsiteX76" fmla="*/ 5425871 w 5556906"/>
              <a:gd name="connsiteY76" fmla="*/ 3870999 h 4771364"/>
              <a:gd name="connsiteX77" fmla="*/ 5537631 w 5556906"/>
              <a:gd name="connsiteY77" fmla="*/ 3576359 h 4771364"/>
              <a:gd name="connsiteX78" fmla="*/ 5527471 w 5556906"/>
              <a:gd name="connsiteY78" fmla="*/ 1910119 h 4771364"/>
              <a:gd name="connsiteX79" fmla="*/ 5364911 w 5556906"/>
              <a:gd name="connsiteY79" fmla="*/ 1341159 h 4771364"/>
              <a:gd name="connsiteX80" fmla="*/ 5283631 w 5556906"/>
              <a:gd name="connsiteY80" fmla="*/ 1168439 h 4771364"/>
              <a:gd name="connsiteX81" fmla="*/ 5182031 w 5556906"/>
              <a:gd name="connsiteY81" fmla="*/ 1036359 h 4771364"/>
              <a:gd name="connsiteX82" fmla="*/ 5090591 w 5556906"/>
              <a:gd name="connsiteY82" fmla="*/ 894119 h 4771364"/>
              <a:gd name="connsiteX83" fmla="*/ 4938191 w 5556906"/>
              <a:gd name="connsiteY83" fmla="*/ 711239 h 4771364"/>
              <a:gd name="connsiteX84" fmla="*/ 4907711 w 5556906"/>
              <a:gd name="connsiteY84" fmla="*/ 660439 h 4771364"/>
              <a:gd name="connsiteX85" fmla="*/ 4877231 w 5556906"/>
              <a:gd name="connsiteY85" fmla="*/ 599479 h 4771364"/>
              <a:gd name="connsiteX86" fmla="*/ 4826431 w 5556906"/>
              <a:gd name="connsiteY86" fmla="*/ 528359 h 4771364"/>
              <a:gd name="connsiteX87" fmla="*/ 4795951 w 5556906"/>
              <a:gd name="connsiteY87" fmla="*/ 447079 h 4771364"/>
              <a:gd name="connsiteX88" fmla="*/ 4785791 w 5556906"/>
              <a:gd name="connsiteY88" fmla="*/ 416599 h 4771364"/>
              <a:gd name="connsiteX89" fmla="*/ 4745151 w 5556906"/>
              <a:gd name="connsiteY89" fmla="*/ 345479 h 4771364"/>
              <a:gd name="connsiteX90" fmla="*/ 4694351 w 5556906"/>
              <a:gd name="connsiteY90" fmla="*/ 284519 h 4771364"/>
              <a:gd name="connsiteX91" fmla="*/ 4623231 w 5556906"/>
              <a:gd name="connsiteY91" fmla="*/ 233719 h 4771364"/>
              <a:gd name="connsiteX92" fmla="*/ 4470831 w 5556906"/>
              <a:gd name="connsiteY92" fmla="*/ 203239 h 4771364"/>
              <a:gd name="connsiteX93" fmla="*/ 4135551 w 5556906"/>
              <a:gd name="connsiteY93" fmla="*/ 182919 h 4771364"/>
              <a:gd name="connsiteX94" fmla="*/ 4094911 w 5556906"/>
              <a:gd name="connsiteY94" fmla="*/ 121959 h 4771364"/>
              <a:gd name="connsiteX95" fmla="*/ 4084751 w 5556906"/>
              <a:gd name="connsiteY95" fmla="*/ 81319 h 4771364"/>
              <a:gd name="connsiteX96" fmla="*/ 4074591 w 5556906"/>
              <a:gd name="connsiteY96" fmla="*/ 50839 h 4771364"/>
              <a:gd name="connsiteX97" fmla="*/ 4054271 w 5556906"/>
              <a:gd name="connsiteY97" fmla="*/ 39 h 4771364"/>
              <a:gd name="connsiteX98" fmla="*/ 4064431 w 5556906"/>
              <a:gd name="connsiteY98" fmla="*/ 101639 h 4771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556906" h="4771364">
                <a:moveTo>
                  <a:pt x="4145711" y="71159"/>
                </a:moveTo>
                <a:lnTo>
                  <a:pt x="4145711" y="71159"/>
                </a:lnTo>
                <a:cubicBezTo>
                  <a:pt x="4108458" y="57612"/>
                  <a:pt x="4073330" y="35063"/>
                  <a:pt x="4033951" y="30519"/>
                </a:cubicBezTo>
                <a:cubicBezTo>
                  <a:pt x="3771303" y="213"/>
                  <a:pt x="3950794" y="33241"/>
                  <a:pt x="3851071" y="50839"/>
                </a:cubicBezTo>
                <a:cubicBezTo>
                  <a:pt x="3803905" y="59162"/>
                  <a:pt x="3756017" y="62953"/>
                  <a:pt x="3708831" y="71159"/>
                </a:cubicBezTo>
                <a:cubicBezTo>
                  <a:pt x="3678069" y="76509"/>
                  <a:pt x="3648139" y="86053"/>
                  <a:pt x="3617391" y="91479"/>
                </a:cubicBezTo>
                <a:cubicBezTo>
                  <a:pt x="3590502" y="96224"/>
                  <a:pt x="3563098" y="97487"/>
                  <a:pt x="3536111" y="101639"/>
                </a:cubicBezTo>
                <a:cubicBezTo>
                  <a:pt x="3519043" y="104265"/>
                  <a:pt x="3502244" y="108412"/>
                  <a:pt x="3485311" y="111799"/>
                </a:cubicBezTo>
                <a:cubicBezTo>
                  <a:pt x="3471764" y="118572"/>
                  <a:pt x="3457079" y="123434"/>
                  <a:pt x="3444671" y="132119"/>
                </a:cubicBezTo>
                <a:cubicBezTo>
                  <a:pt x="3421890" y="148065"/>
                  <a:pt x="3375679" y="188145"/>
                  <a:pt x="3353231" y="213399"/>
                </a:cubicBezTo>
                <a:cubicBezTo>
                  <a:pt x="3309351" y="262764"/>
                  <a:pt x="3306031" y="280999"/>
                  <a:pt x="3251631" y="314999"/>
                </a:cubicBezTo>
                <a:cubicBezTo>
                  <a:pt x="3242549" y="320675"/>
                  <a:pt x="3231311" y="321772"/>
                  <a:pt x="3221151" y="325159"/>
                </a:cubicBezTo>
                <a:cubicBezTo>
                  <a:pt x="3207604" y="335319"/>
                  <a:pt x="3194290" y="345797"/>
                  <a:pt x="3180511" y="355639"/>
                </a:cubicBezTo>
                <a:cubicBezTo>
                  <a:pt x="3170575" y="362736"/>
                  <a:pt x="3159157" y="367847"/>
                  <a:pt x="3150031" y="375959"/>
                </a:cubicBezTo>
                <a:cubicBezTo>
                  <a:pt x="3128553" y="395051"/>
                  <a:pt x="3110549" y="417827"/>
                  <a:pt x="3089071" y="436919"/>
                </a:cubicBezTo>
                <a:cubicBezTo>
                  <a:pt x="3042995" y="477875"/>
                  <a:pt x="3066685" y="432901"/>
                  <a:pt x="3017951" y="497879"/>
                </a:cubicBezTo>
                <a:cubicBezTo>
                  <a:pt x="3008864" y="509996"/>
                  <a:pt x="3004986" y="525279"/>
                  <a:pt x="2997631" y="538519"/>
                </a:cubicBezTo>
                <a:cubicBezTo>
                  <a:pt x="2988041" y="555781"/>
                  <a:pt x="2975982" y="571656"/>
                  <a:pt x="2967151" y="589319"/>
                </a:cubicBezTo>
                <a:cubicBezTo>
                  <a:pt x="2955111" y="613400"/>
                  <a:pt x="2943440" y="657674"/>
                  <a:pt x="2926511" y="680759"/>
                </a:cubicBezTo>
                <a:cubicBezTo>
                  <a:pt x="2898047" y="719574"/>
                  <a:pt x="2852947" y="747828"/>
                  <a:pt x="2835071" y="792519"/>
                </a:cubicBezTo>
                <a:cubicBezTo>
                  <a:pt x="2810680" y="853497"/>
                  <a:pt x="2800430" y="894761"/>
                  <a:pt x="2763951" y="944919"/>
                </a:cubicBezTo>
                <a:cubicBezTo>
                  <a:pt x="2690308" y="1046179"/>
                  <a:pt x="2679076" y="1006503"/>
                  <a:pt x="2621711" y="1178599"/>
                </a:cubicBezTo>
                <a:cubicBezTo>
                  <a:pt x="2582507" y="1296211"/>
                  <a:pt x="2620936" y="1190502"/>
                  <a:pt x="2581071" y="1280199"/>
                </a:cubicBezTo>
                <a:cubicBezTo>
                  <a:pt x="2573664" y="1296865"/>
                  <a:pt x="2569484" y="1314988"/>
                  <a:pt x="2560751" y="1330999"/>
                </a:cubicBezTo>
                <a:cubicBezTo>
                  <a:pt x="2549057" y="1352439"/>
                  <a:pt x="2532416" y="1370864"/>
                  <a:pt x="2520111" y="1391959"/>
                </a:cubicBezTo>
                <a:cubicBezTo>
                  <a:pt x="2455567" y="1502606"/>
                  <a:pt x="2519900" y="1402584"/>
                  <a:pt x="2469311" y="1513879"/>
                </a:cubicBezTo>
                <a:cubicBezTo>
                  <a:pt x="2461139" y="1531856"/>
                  <a:pt x="2447003" y="1546702"/>
                  <a:pt x="2438831" y="1564679"/>
                </a:cubicBezTo>
                <a:cubicBezTo>
                  <a:pt x="2415727" y="1615508"/>
                  <a:pt x="2418625" y="1643629"/>
                  <a:pt x="2398191" y="1696759"/>
                </a:cubicBezTo>
                <a:cubicBezTo>
                  <a:pt x="2358346" y="1800356"/>
                  <a:pt x="2345544" y="1744787"/>
                  <a:pt x="2306751" y="1899959"/>
                </a:cubicBezTo>
                <a:cubicBezTo>
                  <a:pt x="2265262" y="2065913"/>
                  <a:pt x="2313423" y="1891605"/>
                  <a:pt x="2225471" y="2123479"/>
                </a:cubicBezTo>
                <a:cubicBezTo>
                  <a:pt x="2206480" y="2173546"/>
                  <a:pt x="2189382" y="2224391"/>
                  <a:pt x="2174671" y="2275879"/>
                </a:cubicBezTo>
                <a:cubicBezTo>
                  <a:pt x="2167898" y="2299586"/>
                  <a:pt x="2164063" y="2324337"/>
                  <a:pt x="2154351" y="2346999"/>
                </a:cubicBezTo>
                <a:cubicBezTo>
                  <a:pt x="2143595" y="2372096"/>
                  <a:pt x="2127258" y="2394412"/>
                  <a:pt x="2113711" y="2418119"/>
                </a:cubicBezTo>
                <a:cubicBezTo>
                  <a:pt x="2090845" y="2578183"/>
                  <a:pt x="2122741" y="2398932"/>
                  <a:pt x="2073071" y="2560359"/>
                </a:cubicBezTo>
                <a:cubicBezTo>
                  <a:pt x="2067013" y="2580048"/>
                  <a:pt x="2066596" y="2601051"/>
                  <a:pt x="2062911" y="2621319"/>
                </a:cubicBezTo>
                <a:cubicBezTo>
                  <a:pt x="2059822" y="2638309"/>
                  <a:pt x="2055840" y="2655129"/>
                  <a:pt x="2052751" y="2672119"/>
                </a:cubicBezTo>
                <a:cubicBezTo>
                  <a:pt x="2049066" y="2692387"/>
                  <a:pt x="2048011" y="2713205"/>
                  <a:pt x="2042591" y="2733079"/>
                </a:cubicBezTo>
                <a:cubicBezTo>
                  <a:pt x="2037792" y="2750674"/>
                  <a:pt x="2028038" y="2766577"/>
                  <a:pt x="2022271" y="2783879"/>
                </a:cubicBezTo>
                <a:cubicBezTo>
                  <a:pt x="2003848" y="2839148"/>
                  <a:pt x="2021233" y="2820707"/>
                  <a:pt x="1991791" y="2885479"/>
                </a:cubicBezTo>
                <a:cubicBezTo>
                  <a:pt x="1983619" y="2903456"/>
                  <a:pt x="1969483" y="2918302"/>
                  <a:pt x="1961311" y="2936279"/>
                </a:cubicBezTo>
                <a:cubicBezTo>
                  <a:pt x="1952448" y="2955778"/>
                  <a:pt x="1949428" y="2977552"/>
                  <a:pt x="1940991" y="2997239"/>
                </a:cubicBezTo>
                <a:cubicBezTo>
                  <a:pt x="1929059" y="3025081"/>
                  <a:pt x="1913898" y="3051426"/>
                  <a:pt x="1900351" y="3078519"/>
                </a:cubicBezTo>
                <a:cubicBezTo>
                  <a:pt x="1893578" y="3092066"/>
                  <a:pt x="1884820" y="3104791"/>
                  <a:pt x="1880031" y="3119159"/>
                </a:cubicBezTo>
                <a:cubicBezTo>
                  <a:pt x="1864928" y="3164468"/>
                  <a:pt x="1848365" y="3223735"/>
                  <a:pt x="1819071" y="3261399"/>
                </a:cubicBezTo>
                <a:lnTo>
                  <a:pt x="1747951" y="3352839"/>
                </a:lnTo>
                <a:cubicBezTo>
                  <a:pt x="1709773" y="3402471"/>
                  <a:pt x="1734340" y="3387856"/>
                  <a:pt x="1686991" y="3403639"/>
                </a:cubicBezTo>
                <a:cubicBezTo>
                  <a:pt x="1667842" y="3480236"/>
                  <a:pt x="1695898" y="3416583"/>
                  <a:pt x="1615871" y="3464599"/>
                </a:cubicBezTo>
                <a:cubicBezTo>
                  <a:pt x="1599443" y="3474456"/>
                  <a:pt x="1590191" y="3493271"/>
                  <a:pt x="1575231" y="3505239"/>
                </a:cubicBezTo>
                <a:cubicBezTo>
                  <a:pt x="1538789" y="3534393"/>
                  <a:pt x="1488160" y="3563499"/>
                  <a:pt x="1443151" y="3576359"/>
                </a:cubicBezTo>
                <a:cubicBezTo>
                  <a:pt x="1420125" y="3582938"/>
                  <a:pt x="1395738" y="3583132"/>
                  <a:pt x="1372031" y="3586519"/>
                </a:cubicBezTo>
                <a:cubicBezTo>
                  <a:pt x="1213885" y="3647344"/>
                  <a:pt x="1285713" y="3625878"/>
                  <a:pt x="1158671" y="3657639"/>
                </a:cubicBezTo>
                <a:cubicBezTo>
                  <a:pt x="1141738" y="3677959"/>
                  <a:pt x="1131210" y="3706152"/>
                  <a:pt x="1107871" y="3718599"/>
                </a:cubicBezTo>
                <a:cubicBezTo>
                  <a:pt x="1013261" y="3769058"/>
                  <a:pt x="873712" y="3813585"/>
                  <a:pt x="762431" y="3850679"/>
                </a:cubicBezTo>
                <a:cubicBezTo>
                  <a:pt x="745498" y="3864226"/>
                  <a:pt x="730765" y="3881114"/>
                  <a:pt x="711631" y="3891319"/>
                </a:cubicBezTo>
                <a:cubicBezTo>
                  <a:pt x="454020" y="4028711"/>
                  <a:pt x="760104" y="3834136"/>
                  <a:pt x="518591" y="3982759"/>
                </a:cubicBezTo>
                <a:cubicBezTo>
                  <a:pt x="504170" y="3991634"/>
                  <a:pt x="491174" y="4002661"/>
                  <a:pt x="477951" y="4013239"/>
                </a:cubicBezTo>
                <a:cubicBezTo>
                  <a:pt x="457296" y="4029763"/>
                  <a:pt x="439518" y="4050176"/>
                  <a:pt x="416991" y="4064039"/>
                </a:cubicBezTo>
                <a:cubicBezTo>
                  <a:pt x="395025" y="4077557"/>
                  <a:pt x="368514" y="4082168"/>
                  <a:pt x="345871" y="4094519"/>
                </a:cubicBezTo>
                <a:cubicBezTo>
                  <a:pt x="331005" y="4102628"/>
                  <a:pt x="319103" y="4115288"/>
                  <a:pt x="305231" y="4124999"/>
                </a:cubicBezTo>
                <a:cubicBezTo>
                  <a:pt x="253936" y="4160906"/>
                  <a:pt x="228727" y="4171023"/>
                  <a:pt x="183311" y="4216439"/>
                </a:cubicBezTo>
                <a:cubicBezTo>
                  <a:pt x="125868" y="4273882"/>
                  <a:pt x="209537" y="4223646"/>
                  <a:pt x="122351" y="4267239"/>
                </a:cubicBezTo>
                <a:cubicBezTo>
                  <a:pt x="108804" y="4287559"/>
                  <a:pt x="98048" y="4310047"/>
                  <a:pt x="81711" y="4328199"/>
                </a:cubicBezTo>
                <a:cubicBezTo>
                  <a:pt x="-26892" y="4448869"/>
                  <a:pt x="70119" y="4310027"/>
                  <a:pt x="10591" y="4399319"/>
                </a:cubicBezTo>
                <a:cubicBezTo>
                  <a:pt x="3821" y="4446709"/>
                  <a:pt x="-13936" y="4507121"/>
                  <a:pt x="20751" y="4551719"/>
                </a:cubicBezTo>
                <a:cubicBezTo>
                  <a:pt x="31353" y="4565350"/>
                  <a:pt x="54483" y="4559253"/>
                  <a:pt x="71551" y="4561879"/>
                </a:cubicBezTo>
                <a:cubicBezTo>
                  <a:pt x="98538" y="4566031"/>
                  <a:pt x="125738" y="4568652"/>
                  <a:pt x="152831" y="4572039"/>
                </a:cubicBezTo>
                <a:cubicBezTo>
                  <a:pt x="304597" y="4612510"/>
                  <a:pt x="350788" y="4628762"/>
                  <a:pt x="518591" y="4653319"/>
                </a:cubicBezTo>
                <a:cubicBezTo>
                  <a:pt x="585945" y="4663176"/>
                  <a:pt x="654404" y="4664012"/>
                  <a:pt x="721791" y="4673639"/>
                </a:cubicBezTo>
                <a:cubicBezTo>
                  <a:pt x="796758" y="4684349"/>
                  <a:pt x="870140" y="4705112"/>
                  <a:pt x="945311" y="4714279"/>
                </a:cubicBezTo>
                <a:cubicBezTo>
                  <a:pt x="1009273" y="4722079"/>
                  <a:pt x="1073924" y="4723391"/>
                  <a:pt x="1138351" y="4724439"/>
                </a:cubicBezTo>
                <a:lnTo>
                  <a:pt x="3444671" y="4754919"/>
                </a:lnTo>
                <a:cubicBezTo>
                  <a:pt x="3844861" y="4773109"/>
                  <a:pt x="3969185" y="4783968"/>
                  <a:pt x="4501311" y="4744759"/>
                </a:cubicBezTo>
                <a:cubicBezTo>
                  <a:pt x="4548354" y="4741293"/>
                  <a:pt x="4590510" y="4713613"/>
                  <a:pt x="4633391" y="4693959"/>
                </a:cubicBezTo>
                <a:cubicBezTo>
                  <a:pt x="4681798" y="4671772"/>
                  <a:pt x="4841476" y="4577848"/>
                  <a:pt x="4877231" y="4551719"/>
                </a:cubicBezTo>
                <a:cubicBezTo>
                  <a:pt x="4923796" y="4517691"/>
                  <a:pt x="4965284" y="4477212"/>
                  <a:pt x="5009311" y="4439959"/>
                </a:cubicBezTo>
                <a:cubicBezTo>
                  <a:pt x="5123937" y="4342968"/>
                  <a:pt x="5208531" y="4279939"/>
                  <a:pt x="5303951" y="4155479"/>
                </a:cubicBezTo>
                <a:cubicBezTo>
                  <a:pt x="5385118" y="4049609"/>
                  <a:pt x="5375686" y="3992279"/>
                  <a:pt x="5425871" y="3870999"/>
                </a:cubicBezTo>
                <a:cubicBezTo>
                  <a:pt x="5550076" y="3570837"/>
                  <a:pt x="5454002" y="3889967"/>
                  <a:pt x="5537631" y="3576359"/>
                </a:cubicBezTo>
                <a:cubicBezTo>
                  <a:pt x="5555796" y="2995075"/>
                  <a:pt x="5574008" y="2573272"/>
                  <a:pt x="5527471" y="1910119"/>
                </a:cubicBezTo>
                <a:cubicBezTo>
                  <a:pt x="5521069" y="1818889"/>
                  <a:pt x="5421836" y="1479405"/>
                  <a:pt x="5364911" y="1341159"/>
                </a:cubicBezTo>
                <a:cubicBezTo>
                  <a:pt x="5340684" y="1282322"/>
                  <a:pt x="5316368" y="1223001"/>
                  <a:pt x="5283631" y="1168439"/>
                </a:cubicBezTo>
                <a:cubicBezTo>
                  <a:pt x="5255053" y="1120809"/>
                  <a:pt x="5213997" y="1081784"/>
                  <a:pt x="5182031" y="1036359"/>
                </a:cubicBezTo>
                <a:cubicBezTo>
                  <a:pt x="5149593" y="990263"/>
                  <a:pt x="5124410" y="939211"/>
                  <a:pt x="5090591" y="894119"/>
                </a:cubicBezTo>
                <a:cubicBezTo>
                  <a:pt x="5042980" y="830637"/>
                  <a:pt x="4979017" y="779283"/>
                  <a:pt x="4938191" y="711239"/>
                </a:cubicBezTo>
                <a:cubicBezTo>
                  <a:pt x="4928031" y="694306"/>
                  <a:pt x="4917167" y="677775"/>
                  <a:pt x="4907711" y="660439"/>
                </a:cubicBezTo>
                <a:cubicBezTo>
                  <a:pt x="4896832" y="640495"/>
                  <a:pt x="4889138" y="618827"/>
                  <a:pt x="4877231" y="599479"/>
                </a:cubicBezTo>
                <a:cubicBezTo>
                  <a:pt x="4861962" y="574667"/>
                  <a:pt x="4843364" y="552066"/>
                  <a:pt x="4826431" y="528359"/>
                </a:cubicBezTo>
                <a:cubicBezTo>
                  <a:pt x="4806829" y="430349"/>
                  <a:pt x="4830833" y="516843"/>
                  <a:pt x="4795951" y="447079"/>
                </a:cubicBezTo>
                <a:cubicBezTo>
                  <a:pt x="4791162" y="437500"/>
                  <a:pt x="4790010" y="426443"/>
                  <a:pt x="4785791" y="416599"/>
                </a:cubicBezTo>
                <a:cubicBezTo>
                  <a:pt x="4775500" y="392587"/>
                  <a:pt x="4761384" y="366350"/>
                  <a:pt x="4745151" y="345479"/>
                </a:cubicBezTo>
                <a:cubicBezTo>
                  <a:pt x="4728912" y="324600"/>
                  <a:pt x="4713849" y="302392"/>
                  <a:pt x="4694351" y="284519"/>
                </a:cubicBezTo>
                <a:cubicBezTo>
                  <a:pt x="4672875" y="264833"/>
                  <a:pt x="4650610" y="243675"/>
                  <a:pt x="4623231" y="233719"/>
                </a:cubicBezTo>
                <a:cubicBezTo>
                  <a:pt x="4574544" y="216015"/>
                  <a:pt x="4522237" y="209665"/>
                  <a:pt x="4470831" y="203239"/>
                </a:cubicBezTo>
                <a:cubicBezTo>
                  <a:pt x="4305471" y="182569"/>
                  <a:pt x="4416833" y="194170"/>
                  <a:pt x="4135551" y="182919"/>
                </a:cubicBezTo>
                <a:cubicBezTo>
                  <a:pt x="4122004" y="162599"/>
                  <a:pt x="4100834" y="145651"/>
                  <a:pt x="4094911" y="121959"/>
                </a:cubicBezTo>
                <a:cubicBezTo>
                  <a:pt x="4091524" y="108412"/>
                  <a:pt x="4088587" y="94745"/>
                  <a:pt x="4084751" y="81319"/>
                </a:cubicBezTo>
                <a:cubicBezTo>
                  <a:pt x="4081809" y="71021"/>
                  <a:pt x="4077188" y="61229"/>
                  <a:pt x="4074591" y="50839"/>
                </a:cubicBezTo>
                <a:cubicBezTo>
                  <a:pt x="4061061" y="-3282"/>
                  <a:pt x="4082230" y="39"/>
                  <a:pt x="4054271" y="39"/>
                </a:cubicBezTo>
                <a:lnTo>
                  <a:pt x="4064431" y="101639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BC0CFA2-C0FA-4AEB-9297-5E1CAE4E8CC2}"/>
              </a:ext>
            </a:extLst>
          </p:cNvPr>
          <p:cNvSpPr/>
          <p:nvPr/>
        </p:nvSpPr>
        <p:spPr>
          <a:xfrm>
            <a:off x="-1239530" y="-91440"/>
            <a:ext cx="2255530" cy="5648960"/>
          </a:xfrm>
          <a:custGeom>
            <a:avLst/>
            <a:gdLst>
              <a:gd name="connsiteX0" fmla="*/ 1168410 w 2255530"/>
              <a:gd name="connsiteY0" fmla="*/ 0 h 5648960"/>
              <a:gd name="connsiteX1" fmla="*/ 1168410 w 2255530"/>
              <a:gd name="connsiteY1" fmla="*/ 0 h 5648960"/>
              <a:gd name="connsiteX2" fmla="*/ 1341130 w 2255530"/>
              <a:gd name="connsiteY2" fmla="*/ 30480 h 5648960"/>
              <a:gd name="connsiteX3" fmla="*/ 1422410 w 2255530"/>
              <a:gd name="connsiteY3" fmla="*/ 60960 h 5648960"/>
              <a:gd name="connsiteX4" fmla="*/ 1483370 w 2255530"/>
              <a:gd name="connsiteY4" fmla="*/ 91440 h 5648960"/>
              <a:gd name="connsiteX5" fmla="*/ 1513850 w 2255530"/>
              <a:gd name="connsiteY5" fmla="*/ 101600 h 5648960"/>
              <a:gd name="connsiteX6" fmla="*/ 1554490 w 2255530"/>
              <a:gd name="connsiteY6" fmla="*/ 121920 h 5648960"/>
              <a:gd name="connsiteX7" fmla="*/ 1625610 w 2255530"/>
              <a:gd name="connsiteY7" fmla="*/ 172720 h 5648960"/>
              <a:gd name="connsiteX8" fmla="*/ 1656090 w 2255530"/>
              <a:gd name="connsiteY8" fmla="*/ 182880 h 5648960"/>
              <a:gd name="connsiteX9" fmla="*/ 1686570 w 2255530"/>
              <a:gd name="connsiteY9" fmla="*/ 213360 h 5648960"/>
              <a:gd name="connsiteX10" fmla="*/ 1808490 w 2255530"/>
              <a:gd name="connsiteY10" fmla="*/ 325120 h 5648960"/>
              <a:gd name="connsiteX11" fmla="*/ 1838970 w 2255530"/>
              <a:gd name="connsiteY11" fmla="*/ 375920 h 5648960"/>
              <a:gd name="connsiteX12" fmla="*/ 1859290 w 2255530"/>
              <a:gd name="connsiteY12" fmla="*/ 406400 h 5648960"/>
              <a:gd name="connsiteX13" fmla="*/ 1910090 w 2255530"/>
              <a:gd name="connsiteY13" fmla="*/ 508000 h 5648960"/>
              <a:gd name="connsiteX14" fmla="*/ 1930410 w 2255530"/>
              <a:gd name="connsiteY14" fmla="*/ 538480 h 5648960"/>
              <a:gd name="connsiteX15" fmla="*/ 1960890 w 2255530"/>
              <a:gd name="connsiteY15" fmla="*/ 568960 h 5648960"/>
              <a:gd name="connsiteX16" fmla="*/ 1981210 w 2255530"/>
              <a:gd name="connsiteY16" fmla="*/ 609600 h 5648960"/>
              <a:gd name="connsiteX17" fmla="*/ 1991370 w 2255530"/>
              <a:gd name="connsiteY17" fmla="*/ 731520 h 5648960"/>
              <a:gd name="connsiteX18" fmla="*/ 2011690 w 2255530"/>
              <a:gd name="connsiteY18" fmla="*/ 833120 h 5648960"/>
              <a:gd name="connsiteX19" fmla="*/ 2001530 w 2255530"/>
              <a:gd name="connsiteY19" fmla="*/ 1442720 h 5648960"/>
              <a:gd name="connsiteX20" fmla="*/ 1981210 w 2255530"/>
              <a:gd name="connsiteY20" fmla="*/ 1503680 h 5648960"/>
              <a:gd name="connsiteX21" fmla="*/ 1960890 w 2255530"/>
              <a:gd name="connsiteY21" fmla="*/ 1605280 h 5648960"/>
              <a:gd name="connsiteX22" fmla="*/ 1950730 w 2255530"/>
              <a:gd name="connsiteY22" fmla="*/ 1645920 h 5648960"/>
              <a:gd name="connsiteX23" fmla="*/ 1889770 w 2255530"/>
              <a:gd name="connsiteY23" fmla="*/ 1767840 h 5648960"/>
              <a:gd name="connsiteX24" fmla="*/ 1869450 w 2255530"/>
              <a:gd name="connsiteY24" fmla="*/ 1828800 h 5648960"/>
              <a:gd name="connsiteX25" fmla="*/ 1849130 w 2255530"/>
              <a:gd name="connsiteY25" fmla="*/ 1899920 h 5648960"/>
              <a:gd name="connsiteX26" fmla="*/ 1828810 w 2255530"/>
              <a:gd name="connsiteY26" fmla="*/ 1930400 h 5648960"/>
              <a:gd name="connsiteX27" fmla="*/ 1798330 w 2255530"/>
              <a:gd name="connsiteY27" fmla="*/ 1981200 h 5648960"/>
              <a:gd name="connsiteX28" fmla="*/ 1757690 w 2255530"/>
              <a:gd name="connsiteY28" fmla="*/ 2072640 h 5648960"/>
              <a:gd name="connsiteX29" fmla="*/ 1737370 w 2255530"/>
              <a:gd name="connsiteY29" fmla="*/ 2123440 h 5648960"/>
              <a:gd name="connsiteX30" fmla="*/ 1717050 w 2255530"/>
              <a:gd name="connsiteY30" fmla="*/ 2153920 h 5648960"/>
              <a:gd name="connsiteX31" fmla="*/ 1696730 w 2255530"/>
              <a:gd name="connsiteY31" fmla="*/ 2194560 h 5648960"/>
              <a:gd name="connsiteX32" fmla="*/ 1686570 w 2255530"/>
              <a:gd name="connsiteY32" fmla="*/ 2245360 h 5648960"/>
              <a:gd name="connsiteX33" fmla="*/ 1676410 w 2255530"/>
              <a:gd name="connsiteY33" fmla="*/ 2336800 h 5648960"/>
              <a:gd name="connsiteX34" fmla="*/ 1656090 w 2255530"/>
              <a:gd name="connsiteY34" fmla="*/ 2367280 h 5648960"/>
              <a:gd name="connsiteX35" fmla="*/ 1635770 w 2255530"/>
              <a:gd name="connsiteY35" fmla="*/ 2428240 h 5648960"/>
              <a:gd name="connsiteX36" fmla="*/ 1625610 w 2255530"/>
              <a:gd name="connsiteY36" fmla="*/ 2458720 h 5648960"/>
              <a:gd name="connsiteX37" fmla="*/ 1615450 w 2255530"/>
              <a:gd name="connsiteY37" fmla="*/ 2499360 h 5648960"/>
              <a:gd name="connsiteX38" fmla="*/ 1584970 w 2255530"/>
              <a:gd name="connsiteY38" fmla="*/ 2560320 h 5648960"/>
              <a:gd name="connsiteX39" fmla="*/ 1574810 w 2255530"/>
              <a:gd name="connsiteY39" fmla="*/ 2621280 h 5648960"/>
              <a:gd name="connsiteX40" fmla="*/ 1564650 w 2255530"/>
              <a:gd name="connsiteY40" fmla="*/ 2692400 h 5648960"/>
              <a:gd name="connsiteX41" fmla="*/ 1544330 w 2255530"/>
              <a:gd name="connsiteY41" fmla="*/ 2722880 h 5648960"/>
              <a:gd name="connsiteX42" fmla="*/ 1534170 w 2255530"/>
              <a:gd name="connsiteY42" fmla="*/ 2783840 h 5648960"/>
              <a:gd name="connsiteX43" fmla="*/ 1524010 w 2255530"/>
              <a:gd name="connsiteY43" fmla="*/ 2814320 h 5648960"/>
              <a:gd name="connsiteX44" fmla="*/ 1503690 w 2255530"/>
              <a:gd name="connsiteY44" fmla="*/ 2915920 h 5648960"/>
              <a:gd name="connsiteX45" fmla="*/ 1503690 w 2255530"/>
              <a:gd name="connsiteY45" fmla="*/ 3505200 h 5648960"/>
              <a:gd name="connsiteX46" fmla="*/ 1513850 w 2255530"/>
              <a:gd name="connsiteY46" fmla="*/ 3566160 h 5648960"/>
              <a:gd name="connsiteX47" fmla="*/ 1574810 w 2255530"/>
              <a:gd name="connsiteY47" fmla="*/ 3779520 h 5648960"/>
              <a:gd name="connsiteX48" fmla="*/ 1595130 w 2255530"/>
              <a:gd name="connsiteY48" fmla="*/ 3931920 h 5648960"/>
              <a:gd name="connsiteX49" fmla="*/ 1625610 w 2255530"/>
              <a:gd name="connsiteY49" fmla="*/ 4084320 h 5648960"/>
              <a:gd name="connsiteX50" fmla="*/ 1635770 w 2255530"/>
              <a:gd name="connsiteY50" fmla="*/ 4135120 h 5648960"/>
              <a:gd name="connsiteX51" fmla="*/ 1645930 w 2255530"/>
              <a:gd name="connsiteY51" fmla="*/ 4216400 h 5648960"/>
              <a:gd name="connsiteX52" fmla="*/ 1666250 w 2255530"/>
              <a:gd name="connsiteY52" fmla="*/ 4267200 h 5648960"/>
              <a:gd name="connsiteX53" fmla="*/ 1717050 w 2255530"/>
              <a:gd name="connsiteY53" fmla="*/ 4429760 h 5648960"/>
              <a:gd name="connsiteX54" fmla="*/ 1767850 w 2255530"/>
              <a:gd name="connsiteY54" fmla="*/ 4531360 h 5648960"/>
              <a:gd name="connsiteX55" fmla="*/ 1808490 w 2255530"/>
              <a:gd name="connsiteY55" fmla="*/ 4602480 h 5648960"/>
              <a:gd name="connsiteX56" fmla="*/ 1828810 w 2255530"/>
              <a:gd name="connsiteY56" fmla="*/ 4643120 h 5648960"/>
              <a:gd name="connsiteX57" fmla="*/ 1859290 w 2255530"/>
              <a:gd name="connsiteY57" fmla="*/ 4673600 h 5648960"/>
              <a:gd name="connsiteX58" fmla="*/ 1910090 w 2255530"/>
              <a:gd name="connsiteY58" fmla="*/ 4744720 h 5648960"/>
              <a:gd name="connsiteX59" fmla="*/ 1950730 w 2255530"/>
              <a:gd name="connsiteY59" fmla="*/ 4785360 h 5648960"/>
              <a:gd name="connsiteX60" fmla="*/ 2001530 w 2255530"/>
              <a:gd name="connsiteY60" fmla="*/ 4836160 h 5648960"/>
              <a:gd name="connsiteX61" fmla="*/ 2042170 w 2255530"/>
              <a:gd name="connsiteY61" fmla="*/ 4907280 h 5648960"/>
              <a:gd name="connsiteX62" fmla="*/ 2062490 w 2255530"/>
              <a:gd name="connsiteY62" fmla="*/ 4947920 h 5648960"/>
              <a:gd name="connsiteX63" fmla="*/ 2092970 w 2255530"/>
              <a:gd name="connsiteY63" fmla="*/ 4968240 h 5648960"/>
              <a:gd name="connsiteX64" fmla="*/ 2123450 w 2255530"/>
              <a:gd name="connsiteY64" fmla="*/ 4998720 h 5648960"/>
              <a:gd name="connsiteX65" fmla="*/ 2184410 w 2255530"/>
              <a:gd name="connsiteY65" fmla="*/ 5100320 h 5648960"/>
              <a:gd name="connsiteX66" fmla="*/ 2225050 w 2255530"/>
              <a:gd name="connsiteY66" fmla="*/ 5171440 h 5648960"/>
              <a:gd name="connsiteX67" fmla="*/ 2255530 w 2255530"/>
              <a:gd name="connsiteY67" fmla="*/ 5242560 h 5648960"/>
              <a:gd name="connsiteX68" fmla="*/ 2235210 w 2255530"/>
              <a:gd name="connsiteY68" fmla="*/ 5415280 h 5648960"/>
              <a:gd name="connsiteX69" fmla="*/ 2225050 w 2255530"/>
              <a:gd name="connsiteY69" fmla="*/ 5455920 h 5648960"/>
              <a:gd name="connsiteX70" fmla="*/ 2194570 w 2255530"/>
              <a:gd name="connsiteY70" fmla="*/ 5506720 h 5648960"/>
              <a:gd name="connsiteX71" fmla="*/ 2164090 w 2255530"/>
              <a:gd name="connsiteY71" fmla="*/ 5516880 h 5648960"/>
              <a:gd name="connsiteX72" fmla="*/ 2092970 w 2255530"/>
              <a:gd name="connsiteY72" fmla="*/ 5527040 h 5648960"/>
              <a:gd name="connsiteX73" fmla="*/ 1940570 w 2255530"/>
              <a:gd name="connsiteY73" fmla="*/ 5557520 h 5648960"/>
              <a:gd name="connsiteX74" fmla="*/ 1879610 w 2255530"/>
              <a:gd name="connsiteY74" fmla="*/ 5577840 h 5648960"/>
              <a:gd name="connsiteX75" fmla="*/ 1849130 w 2255530"/>
              <a:gd name="connsiteY75" fmla="*/ 5598160 h 5648960"/>
              <a:gd name="connsiteX76" fmla="*/ 1828810 w 2255530"/>
              <a:gd name="connsiteY76" fmla="*/ 5628640 h 5648960"/>
              <a:gd name="connsiteX77" fmla="*/ 1778010 w 2255530"/>
              <a:gd name="connsiteY77" fmla="*/ 5638800 h 5648960"/>
              <a:gd name="connsiteX78" fmla="*/ 1737370 w 2255530"/>
              <a:gd name="connsiteY78" fmla="*/ 5648960 h 5648960"/>
              <a:gd name="connsiteX79" fmla="*/ 1483370 w 2255530"/>
              <a:gd name="connsiteY79" fmla="*/ 5638800 h 5648960"/>
              <a:gd name="connsiteX80" fmla="*/ 1422410 w 2255530"/>
              <a:gd name="connsiteY80" fmla="*/ 5628640 h 5648960"/>
              <a:gd name="connsiteX81" fmla="*/ 1341130 w 2255530"/>
              <a:gd name="connsiteY81" fmla="*/ 5618480 h 5648960"/>
              <a:gd name="connsiteX82" fmla="*/ 1259850 w 2255530"/>
              <a:gd name="connsiteY82" fmla="*/ 5598160 h 5648960"/>
              <a:gd name="connsiteX83" fmla="*/ 1219210 w 2255530"/>
              <a:gd name="connsiteY83" fmla="*/ 5588000 h 5648960"/>
              <a:gd name="connsiteX84" fmla="*/ 1148090 w 2255530"/>
              <a:gd name="connsiteY84" fmla="*/ 5577840 h 5648960"/>
              <a:gd name="connsiteX85" fmla="*/ 1026170 w 2255530"/>
              <a:gd name="connsiteY85" fmla="*/ 5527040 h 5648960"/>
              <a:gd name="connsiteX86" fmla="*/ 914410 w 2255530"/>
              <a:gd name="connsiteY86" fmla="*/ 5486400 h 5648960"/>
              <a:gd name="connsiteX87" fmla="*/ 873770 w 2255530"/>
              <a:gd name="connsiteY87" fmla="*/ 5455920 h 5648960"/>
              <a:gd name="connsiteX88" fmla="*/ 751850 w 2255530"/>
              <a:gd name="connsiteY88" fmla="*/ 5415280 h 5648960"/>
              <a:gd name="connsiteX89" fmla="*/ 670570 w 2255530"/>
              <a:gd name="connsiteY89" fmla="*/ 5384800 h 5648960"/>
              <a:gd name="connsiteX90" fmla="*/ 487690 w 2255530"/>
              <a:gd name="connsiteY90" fmla="*/ 5252720 h 5648960"/>
              <a:gd name="connsiteX91" fmla="*/ 355610 w 2255530"/>
              <a:gd name="connsiteY91" fmla="*/ 5181600 h 5648960"/>
              <a:gd name="connsiteX92" fmla="*/ 233690 w 2255530"/>
              <a:gd name="connsiteY92" fmla="*/ 5059680 h 5648960"/>
              <a:gd name="connsiteX93" fmla="*/ 193050 w 2255530"/>
              <a:gd name="connsiteY93" fmla="*/ 5019040 h 5648960"/>
              <a:gd name="connsiteX94" fmla="*/ 182890 w 2255530"/>
              <a:gd name="connsiteY94" fmla="*/ 4958080 h 5648960"/>
              <a:gd name="connsiteX95" fmla="*/ 91450 w 2255530"/>
              <a:gd name="connsiteY95" fmla="*/ 4795520 h 5648960"/>
              <a:gd name="connsiteX96" fmla="*/ 20330 w 2255530"/>
              <a:gd name="connsiteY96" fmla="*/ 4653280 h 5648960"/>
              <a:gd name="connsiteX97" fmla="*/ 10170 w 2255530"/>
              <a:gd name="connsiteY97" fmla="*/ 4582160 h 5648960"/>
              <a:gd name="connsiteX98" fmla="*/ 10 w 2255530"/>
              <a:gd name="connsiteY98" fmla="*/ 4521200 h 5648960"/>
              <a:gd name="connsiteX99" fmla="*/ 20330 w 2255530"/>
              <a:gd name="connsiteY99" fmla="*/ 3931920 h 5648960"/>
              <a:gd name="connsiteX100" fmla="*/ 40650 w 2255530"/>
              <a:gd name="connsiteY100" fmla="*/ 3830320 h 5648960"/>
              <a:gd name="connsiteX101" fmla="*/ 50810 w 2255530"/>
              <a:gd name="connsiteY101" fmla="*/ 3759200 h 5648960"/>
              <a:gd name="connsiteX102" fmla="*/ 101610 w 2255530"/>
              <a:gd name="connsiteY102" fmla="*/ 3698240 h 5648960"/>
              <a:gd name="connsiteX103" fmla="*/ 132090 w 2255530"/>
              <a:gd name="connsiteY103" fmla="*/ 3586480 h 5648960"/>
              <a:gd name="connsiteX104" fmla="*/ 152410 w 2255530"/>
              <a:gd name="connsiteY104" fmla="*/ 3535680 h 5648960"/>
              <a:gd name="connsiteX105" fmla="*/ 182890 w 2255530"/>
              <a:gd name="connsiteY105" fmla="*/ 3434080 h 5648960"/>
              <a:gd name="connsiteX106" fmla="*/ 213370 w 2255530"/>
              <a:gd name="connsiteY106" fmla="*/ 3251200 h 5648960"/>
              <a:gd name="connsiteX107" fmla="*/ 223530 w 2255530"/>
              <a:gd name="connsiteY107" fmla="*/ 3149600 h 5648960"/>
              <a:gd name="connsiteX108" fmla="*/ 314970 w 2255530"/>
              <a:gd name="connsiteY108" fmla="*/ 2875280 h 5648960"/>
              <a:gd name="connsiteX109" fmla="*/ 365770 w 2255530"/>
              <a:gd name="connsiteY109" fmla="*/ 2468880 h 5648960"/>
              <a:gd name="connsiteX110" fmla="*/ 386090 w 2255530"/>
              <a:gd name="connsiteY110" fmla="*/ 2336800 h 5648960"/>
              <a:gd name="connsiteX111" fmla="*/ 406410 w 2255530"/>
              <a:gd name="connsiteY111" fmla="*/ 2072640 h 5648960"/>
              <a:gd name="connsiteX112" fmla="*/ 416570 w 2255530"/>
              <a:gd name="connsiteY112" fmla="*/ 1971040 h 5648960"/>
              <a:gd name="connsiteX113" fmla="*/ 436890 w 2255530"/>
              <a:gd name="connsiteY113" fmla="*/ 1524000 h 5648960"/>
              <a:gd name="connsiteX114" fmla="*/ 457210 w 2255530"/>
              <a:gd name="connsiteY114" fmla="*/ 1452880 h 5648960"/>
              <a:gd name="connsiteX115" fmla="*/ 487690 w 2255530"/>
              <a:gd name="connsiteY115" fmla="*/ 1361440 h 5648960"/>
              <a:gd name="connsiteX116" fmla="*/ 528330 w 2255530"/>
              <a:gd name="connsiteY116" fmla="*/ 1107440 h 5648960"/>
              <a:gd name="connsiteX117" fmla="*/ 548650 w 2255530"/>
              <a:gd name="connsiteY117" fmla="*/ 1036320 h 5648960"/>
              <a:gd name="connsiteX118" fmla="*/ 599450 w 2255530"/>
              <a:gd name="connsiteY118" fmla="*/ 843280 h 5648960"/>
              <a:gd name="connsiteX119" fmla="*/ 640090 w 2255530"/>
              <a:gd name="connsiteY119" fmla="*/ 741680 h 5648960"/>
              <a:gd name="connsiteX120" fmla="*/ 670570 w 2255530"/>
              <a:gd name="connsiteY120" fmla="*/ 680720 h 5648960"/>
              <a:gd name="connsiteX121" fmla="*/ 690890 w 2255530"/>
              <a:gd name="connsiteY121" fmla="*/ 609600 h 5648960"/>
              <a:gd name="connsiteX122" fmla="*/ 711210 w 2255530"/>
              <a:gd name="connsiteY122" fmla="*/ 579120 h 5648960"/>
              <a:gd name="connsiteX123" fmla="*/ 731530 w 2255530"/>
              <a:gd name="connsiteY123" fmla="*/ 518160 h 5648960"/>
              <a:gd name="connsiteX124" fmla="*/ 833130 w 2255530"/>
              <a:gd name="connsiteY124" fmla="*/ 416560 h 5648960"/>
              <a:gd name="connsiteX125" fmla="*/ 965210 w 2255530"/>
              <a:gd name="connsiteY125" fmla="*/ 294640 h 5648960"/>
              <a:gd name="connsiteX126" fmla="*/ 985530 w 2255530"/>
              <a:gd name="connsiteY126" fmla="*/ 243840 h 5648960"/>
              <a:gd name="connsiteX127" fmla="*/ 1066810 w 2255530"/>
              <a:gd name="connsiteY127" fmla="*/ 172720 h 5648960"/>
              <a:gd name="connsiteX128" fmla="*/ 1107450 w 2255530"/>
              <a:gd name="connsiteY128" fmla="*/ 111760 h 5648960"/>
              <a:gd name="connsiteX129" fmla="*/ 1137930 w 2255530"/>
              <a:gd name="connsiteY129" fmla="*/ 81280 h 5648960"/>
              <a:gd name="connsiteX130" fmla="*/ 1158250 w 2255530"/>
              <a:gd name="connsiteY130" fmla="*/ 40640 h 5648960"/>
              <a:gd name="connsiteX131" fmla="*/ 1168410 w 2255530"/>
              <a:gd name="connsiteY131" fmla="*/ 0 h 5648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255530" h="5648960">
                <a:moveTo>
                  <a:pt x="1168410" y="0"/>
                </a:moveTo>
                <a:lnTo>
                  <a:pt x="1168410" y="0"/>
                </a:lnTo>
                <a:cubicBezTo>
                  <a:pt x="1209225" y="4535"/>
                  <a:pt x="1301476" y="10653"/>
                  <a:pt x="1341130" y="30480"/>
                </a:cubicBezTo>
                <a:cubicBezTo>
                  <a:pt x="1484286" y="102058"/>
                  <a:pt x="1284076" y="5627"/>
                  <a:pt x="1422410" y="60960"/>
                </a:cubicBezTo>
                <a:cubicBezTo>
                  <a:pt x="1443504" y="69397"/>
                  <a:pt x="1462610" y="82213"/>
                  <a:pt x="1483370" y="91440"/>
                </a:cubicBezTo>
                <a:cubicBezTo>
                  <a:pt x="1493157" y="95790"/>
                  <a:pt x="1504006" y="97381"/>
                  <a:pt x="1513850" y="101600"/>
                </a:cubicBezTo>
                <a:cubicBezTo>
                  <a:pt x="1527771" y="107566"/>
                  <a:pt x="1541647" y="113893"/>
                  <a:pt x="1554490" y="121920"/>
                </a:cubicBezTo>
                <a:cubicBezTo>
                  <a:pt x="1572898" y="133425"/>
                  <a:pt x="1604116" y="161973"/>
                  <a:pt x="1625610" y="172720"/>
                </a:cubicBezTo>
                <a:cubicBezTo>
                  <a:pt x="1635189" y="177509"/>
                  <a:pt x="1645930" y="179493"/>
                  <a:pt x="1656090" y="182880"/>
                </a:cubicBezTo>
                <a:cubicBezTo>
                  <a:pt x="1666250" y="193040"/>
                  <a:pt x="1675661" y="204009"/>
                  <a:pt x="1686570" y="213360"/>
                </a:cubicBezTo>
                <a:cubicBezTo>
                  <a:pt x="1733359" y="253464"/>
                  <a:pt x="1770683" y="262108"/>
                  <a:pt x="1808490" y="325120"/>
                </a:cubicBezTo>
                <a:cubicBezTo>
                  <a:pt x="1818650" y="342053"/>
                  <a:pt x="1828504" y="359174"/>
                  <a:pt x="1838970" y="375920"/>
                </a:cubicBezTo>
                <a:cubicBezTo>
                  <a:pt x="1845442" y="386275"/>
                  <a:pt x="1853501" y="395649"/>
                  <a:pt x="1859290" y="406400"/>
                </a:cubicBezTo>
                <a:cubicBezTo>
                  <a:pt x="1877241" y="439738"/>
                  <a:pt x="1889087" y="476495"/>
                  <a:pt x="1910090" y="508000"/>
                </a:cubicBezTo>
                <a:cubicBezTo>
                  <a:pt x="1916863" y="518160"/>
                  <a:pt x="1922593" y="529099"/>
                  <a:pt x="1930410" y="538480"/>
                </a:cubicBezTo>
                <a:cubicBezTo>
                  <a:pt x="1939608" y="549518"/>
                  <a:pt x="1952539" y="557268"/>
                  <a:pt x="1960890" y="568960"/>
                </a:cubicBezTo>
                <a:cubicBezTo>
                  <a:pt x="1969693" y="581285"/>
                  <a:pt x="1974437" y="596053"/>
                  <a:pt x="1981210" y="609600"/>
                </a:cubicBezTo>
                <a:cubicBezTo>
                  <a:pt x="1984597" y="650240"/>
                  <a:pt x="1986867" y="690989"/>
                  <a:pt x="1991370" y="731520"/>
                </a:cubicBezTo>
                <a:cubicBezTo>
                  <a:pt x="1996352" y="776360"/>
                  <a:pt x="2001599" y="792758"/>
                  <a:pt x="2011690" y="833120"/>
                </a:cubicBezTo>
                <a:cubicBezTo>
                  <a:pt x="2036717" y="1083391"/>
                  <a:pt x="2033147" y="1000080"/>
                  <a:pt x="2001530" y="1442720"/>
                </a:cubicBezTo>
                <a:cubicBezTo>
                  <a:pt x="2000004" y="1464085"/>
                  <a:pt x="1985411" y="1482677"/>
                  <a:pt x="1981210" y="1503680"/>
                </a:cubicBezTo>
                <a:cubicBezTo>
                  <a:pt x="1974437" y="1537547"/>
                  <a:pt x="1969267" y="1571774"/>
                  <a:pt x="1960890" y="1605280"/>
                </a:cubicBezTo>
                <a:cubicBezTo>
                  <a:pt x="1957503" y="1618827"/>
                  <a:pt x="1956508" y="1633208"/>
                  <a:pt x="1950730" y="1645920"/>
                </a:cubicBezTo>
                <a:cubicBezTo>
                  <a:pt x="1881116" y="1799071"/>
                  <a:pt x="1933540" y="1647473"/>
                  <a:pt x="1889770" y="1767840"/>
                </a:cubicBezTo>
                <a:cubicBezTo>
                  <a:pt x="1882450" y="1787970"/>
                  <a:pt x="1875605" y="1808284"/>
                  <a:pt x="1869450" y="1828800"/>
                </a:cubicBezTo>
                <a:cubicBezTo>
                  <a:pt x="1864567" y="1845076"/>
                  <a:pt x="1857666" y="1882848"/>
                  <a:pt x="1849130" y="1899920"/>
                </a:cubicBezTo>
                <a:cubicBezTo>
                  <a:pt x="1843669" y="1910842"/>
                  <a:pt x="1835282" y="1920045"/>
                  <a:pt x="1828810" y="1930400"/>
                </a:cubicBezTo>
                <a:cubicBezTo>
                  <a:pt x="1818344" y="1947146"/>
                  <a:pt x="1808490" y="1964267"/>
                  <a:pt x="1798330" y="1981200"/>
                </a:cubicBezTo>
                <a:cubicBezTo>
                  <a:pt x="1778942" y="2058753"/>
                  <a:pt x="1801632" y="1984757"/>
                  <a:pt x="1757690" y="2072640"/>
                </a:cubicBezTo>
                <a:cubicBezTo>
                  <a:pt x="1749534" y="2088952"/>
                  <a:pt x="1745526" y="2107128"/>
                  <a:pt x="1737370" y="2123440"/>
                </a:cubicBezTo>
                <a:cubicBezTo>
                  <a:pt x="1731909" y="2134362"/>
                  <a:pt x="1723108" y="2143318"/>
                  <a:pt x="1717050" y="2153920"/>
                </a:cubicBezTo>
                <a:cubicBezTo>
                  <a:pt x="1709536" y="2167070"/>
                  <a:pt x="1703503" y="2181013"/>
                  <a:pt x="1696730" y="2194560"/>
                </a:cubicBezTo>
                <a:cubicBezTo>
                  <a:pt x="1693343" y="2211493"/>
                  <a:pt x="1689012" y="2228265"/>
                  <a:pt x="1686570" y="2245360"/>
                </a:cubicBezTo>
                <a:cubicBezTo>
                  <a:pt x="1682233" y="2275719"/>
                  <a:pt x="1683848" y="2307048"/>
                  <a:pt x="1676410" y="2336800"/>
                </a:cubicBezTo>
                <a:cubicBezTo>
                  <a:pt x="1673448" y="2348646"/>
                  <a:pt x="1661049" y="2356122"/>
                  <a:pt x="1656090" y="2367280"/>
                </a:cubicBezTo>
                <a:cubicBezTo>
                  <a:pt x="1647391" y="2386853"/>
                  <a:pt x="1642543" y="2407920"/>
                  <a:pt x="1635770" y="2428240"/>
                </a:cubicBezTo>
                <a:cubicBezTo>
                  <a:pt x="1632383" y="2438400"/>
                  <a:pt x="1628207" y="2448330"/>
                  <a:pt x="1625610" y="2458720"/>
                </a:cubicBezTo>
                <a:cubicBezTo>
                  <a:pt x="1622223" y="2472267"/>
                  <a:pt x="1620951" y="2486525"/>
                  <a:pt x="1615450" y="2499360"/>
                </a:cubicBezTo>
                <a:cubicBezTo>
                  <a:pt x="1590157" y="2558377"/>
                  <a:pt x="1598143" y="2501043"/>
                  <a:pt x="1584970" y="2560320"/>
                </a:cubicBezTo>
                <a:cubicBezTo>
                  <a:pt x="1580501" y="2580430"/>
                  <a:pt x="1577942" y="2600919"/>
                  <a:pt x="1574810" y="2621280"/>
                </a:cubicBezTo>
                <a:cubicBezTo>
                  <a:pt x="1571169" y="2644949"/>
                  <a:pt x="1571531" y="2669463"/>
                  <a:pt x="1564650" y="2692400"/>
                </a:cubicBezTo>
                <a:cubicBezTo>
                  <a:pt x="1561141" y="2704096"/>
                  <a:pt x="1551103" y="2712720"/>
                  <a:pt x="1544330" y="2722880"/>
                </a:cubicBezTo>
                <a:cubicBezTo>
                  <a:pt x="1540943" y="2743200"/>
                  <a:pt x="1538639" y="2763730"/>
                  <a:pt x="1534170" y="2783840"/>
                </a:cubicBezTo>
                <a:cubicBezTo>
                  <a:pt x="1531847" y="2794295"/>
                  <a:pt x="1526952" y="2804022"/>
                  <a:pt x="1524010" y="2814320"/>
                </a:cubicBezTo>
                <a:cubicBezTo>
                  <a:pt x="1511885" y="2856758"/>
                  <a:pt x="1511674" y="2868018"/>
                  <a:pt x="1503690" y="2915920"/>
                </a:cubicBezTo>
                <a:cubicBezTo>
                  <a:pt x="1487449" y="3192016"/>
                  <a:pt x="1487126" y="3115946"/>
                  <a:pt x="1503690" y="3505200"/>
                </a:cubicBezTo>
                <a:cubicBezTo>
                  <a:pt x="1504566" y="3525782"/>
                  <a:pt x="1508680" y="3546219"/>
                  <a:pt x="1513850" y="3566160"/>
                </a:cubicBezTo>
                <a:cubicBezTo>
                  <a:pt x="1532413" y="3637759"/>
                  <a:pt x="1564350" y="3706297"/>
                  <a:pt x="1574810" y="3779520"/>
                </a:cubicBezTo>
                <a:cubicBezTo>
                  <a:pt x="1581922" y="3829302"/>
                  <a:pt x="1589878" y="3882025"/>
                  <a:pt x="1595130" y="3931920"/>
                </a:cubicBezTo>
                <a:cubicBezTo>
                  <a:pt x="1608967" y="4063376"/>
                  <a:pt x="1587627" y="4008355"/>
                  <a:pt x="1625610" y="4084320"/>
                </a:cubicBezTo>
                <a:cubicBezTo>
                  <a:pt x="1628997" y="4101253"/>
                  <a:pt x="1633144" y="4118052"/>
                  <a:pt x="1635770" y="4135120"/>
                </a:cubicBezTo>
                <a:cubicBezTo>
                  <a:pt x="1639922" y="4162107"/>
                  <a:pt x="1639790" y="4189795"/>
                  <a:pt x="1645930" y="4216400"/>
                </a:cubicBezTo>
                <a:cubicBezTo>
                  <a:pt x="1650031" y="4234171"/>
                  <a:pt x="1659477" y="4250267"/>
                  <a:pt x="1666250" y="4267200"/>
                </a:cubicBezTo>
                <a:cubicBezTo>
                  <a:pt x="1689354" y="4405823"/>
                  <a:pt x="1661850" y="4356160"/>
                  <a:pt x="1717050" y="4429760"/>
                </a:cubicBezTo>
                <a:cubicBezTo>
                  <a:pt x="1740049" y="4521758"/>
                  <a:pt x="1707368" y="4410396"/>
                  <a:pt x="1767850" y="4531360"/>
                </a:cubicBezTo>
                <a:cubicBezTo>
                  <a:pt x="1829255" y="4654170"/>
                  <a:pt x="1751047" y="4501955"/>
                  <a:pt x="1808490" y="4602480"/>
                </a:cubicBezTo>
                <a:cubicBezTo>
                  <a:pt x="1816004" y="4615630"/>
                  <a:pt x="1820007" y="4630795"/>
                  <a:pt x="1828810" y="4643120"/>
                </a:cubicBezTo>
                <a:cubicBezTo>
                  <a:pt x="1837161" y="4654812"/>
                  <a:pt x="1850092" y="4662562"/>
                  <a:pt x="1859290" y="4673600"/>
                </a:cubicBezTo>
                <a:cubicBezTo>
                  <a:pt x="1954120" y="4787396"/>
                  <a:pt x="1781982" y="4598311"/>
                  <a:pt x="1910090" y="4744720"/>
                </a:cubicBezTo>
                <a:cubicBezTo>
                  <a:pt x="1922706" y="4759138"/>
                  <a:pt x="1938262" y="4770814"/>
                  <a:pt x="1950730" y="4785360"/>
                </a:cubicBezTo>
                <a:cubicBezTo>
                  <a:pt x="1995886" y="4838041"/>
                  <a:pt x="1942828" y="4797025"/>
                  <a:pt x="2001530" y="4836160"/>
                </a:cubicBezTo>
                <a:cubicBezTo>
                  <a:pt x="2021491" y="4896042"/>
                  <a:pt x="1998235" y="4836983"/>
                  <a:pt x="2042170" y="4907280"/>
                </a:cubicBezTo>
                <a:cubicBezTo>
                  <a:pt x="2050197" y="4920123"/>
                  <a:pt x="2052794" y="4936285"/>
                  <a:pt x="2062490" y="4947920"/>
                </a:cubicBezTo>
                <a:cubicBezTo>
                  <a:pt x="2070307" y="4957301"/>
                  <a:pt x="2083589" y="4960423"/>
                  <a:pt x="2092970" y="4968240"/>
                </a:cubicBezTo>
                <a:cubicBezTo>
                  <a:pt x="2104008" y="4977438"/>
                  <a:pt x="2114629" y="4987378"/>
                  <a:pt x="2123450" y="4998720"/>
                </a:cubicBezTo>
                <a:cubicBezTo>
                  <a:pt x="2176982" y="5067547"/>
                  <a:pt x="2150383" y="5040773"/>
                  <a:pt x="2184410" y="5100320"/>
                </a:cubicBezTo>
                <a:cubicBezTo>
                  <a:pt x="2205848" y="5137836"/>
                  <a:pt x="2208303" y="5126782"/>
                  <a:pt x="2225050" y="5171440"/>
                </a:cubicBezTo>
                <a:cubicBezTo>
                  <a:pt x="2253168" y="5246420"/>
                  <a:pt x="2214351" y="5180791"/>
                  <a:pt x="2255530" y="5242560"/>
                </a:cubicBezTo>
                <a:cubicBezTo>
                  <a:pt x="2248757" y="5300133"/>
                  <a:pt x="2243408" y="5357892"/>
                  <a:pt x="2235210" y="5415280"/>
                </a:cubicBezTo>
                <a:cubicBezTo>
                  <a:pt x="2233235" y="5429103"/>
                  <a:pt x="2230721" y="5443160"/>
                  <a:pt x="2225050" y="5455920"/>
                </a:cubicBezTo>
                <a:cubicBezTo>
                  <a:pt x="2217030" y="5473965"/>
                  <a:pt x="2208534" y="5492756"/>
                  <a:pt x="2194570" y="5506720"/>
                </a:cubicBezTo>
                <a:cubicBezTo>
                  <a:pt x="2186997" y="5514293"/>
                  <a:pt x="2174592" y="5514780"/>
                  <a:pt x="2164090" y="5516880"/>
                </a:cubicBezTo>
                <a:cubicBezTo>
                  <a:pt x="2140608" y="5521576"/>
                  <a:pt x="2116592" y="5523103"/>
                  <a:pt x="2092970" y="5527040"/>
                </a:cubicBezTo>
                <a:cubicBezTo>
                  <a:pt x="2060411" y="5532466"/>
                  <a:pt x="1983669" y="5544590"/>
                  <a:pt x="1940570" y="5557520"/>
                </a:cubicBezTo>
                <a:cubicBezTo>
                  <a:pt x="1920054" y="5563675"/>
                  <a:pt x="1897432" y="5565959"/>
                  <a:pt x="1879610" y="5577840"/>
                </a:cubicBezTo>
                <a:lnTo>
                  <a:pt x="1849130" y="5598160"/>
                </a:lnTo>
                <a:cubicBezTo>
                  <a:pt x="1842357" y="5608320"/>
                  <a:pt x="1839412" y="5622582"/>
                  <a:pt x="1828810" y="5628640"/>
                </a:cubicBezTo>
                <a:cubicBezTo>
                  <a:pt x="1813817" y="5637208"/>
                  <a:pt x="1794867" y="5635054"/>
                  <a:pt x="1778010" y="5638800"/>
                </a:cubicBezTo>
                <a:cubicBezTo>
                  <a:pt x="1764379" y="5641829"/>
                  <a:pt x="1750917" y="5645573"/>
                  <a:pt x="1737370" y="5648960"/>
                </a:cubicBezTo>
                <a:cubicBezTo>
                  <a:pt x="1652703" y="5645573"/>
                  <a:pt x="1567929" y="5644255"/>
                  <a:pt x="1483370" y="5638800"/>
                </a:cubicBezTo>
                <a:cubicBezTo>
                  <a:pt x="1462812" y="5637474"/>
                  <a:pt x="1442803" y="5631553"/>
                  <a:pt x="1422410" y="5628640"/>
                </a:cubicBezTo>
                <a:cubicBezTo>
                  <a:pt x="1395380" y="5624779"/>
                  <a:pt x="1367967" y="5623512"/>
                  <a:pt x="1341130" y="5618480"/>
                </a:cubicBezTo>
                <a:cubicBezTo>
                  <a:pt x="1313681" y="5613333"/>
                  <a:pt x="1286943" y="5604933"/>
                  <a:pt x="1259850" y="5598160"/>
                </a:cubicBezTo>
                <a:cubicBezTo>
                  <a:pt x="1246303" y="5594773"/>
                  <a:pt x="1233033" y="5589975"/>
                  <a:pt x="1219210" y="5588000"/>
                </a:cubicBezTo>
                <a:lnTo>
                  <a:pt x="1148090" y="5577840"/>
                </a:lnTo>
                <a:lnTo>
                  <a:pt x="1026170" y="5527040"/>
                </a:lnTo>
                <a:cubicBezTo>
                  <a:pt x="938525" y="5490137"/>
                  <a:pt x="982070" y="5503315"/>
                  <a:pt x="914410" y="5486400"/>
                </a:cubicBezTo>
                <a:cubicBezTo>
                  <a:pt x="900863" y="5476240"/>
                  <a:pt x="889284" y="5462707"/>
                  <a:pt x="873770" y="5455920"/>
                </a:cubicBezTo>
                <a:cubicBezTo>
                  <a:pt x="834523" y="5438750"/>
                  <a:pt x="792283" y="5429432"/>
                  <a:pt x="751850" y="5415280"/>
                </a:cubicBezTo>
                <a:cubicBezTo>
                  <a:pt x="724539" y="5405721"/>
                  <a:pt x="695213" y="5399965"/>
                  <a:pt x="670570" y="5384800"/>
                </a:cubicBezTo>
                <a:cubicBezTo>
                  <a:pt x="606529" y="5345390"/>
                  <a:pt x="553898" y="5288371"/>
                  <a:pt x="487690" y="5252720"/>
                </a:cubicBezTo>
                <a:cubicBezTo>
                  <a:pt x="443663" y="5229013"/>
                  <a:pt x="395421" y="5211856"/>
                  <a:pt x="355610" y="5181600"/>
                </a:cubicBezTo>
                <a:cubicBezTo>
                  <a:pt x="309852" y="5146824"/>
                  <a:pt x="274330" y="5100320"/>
                  <a:pt x="233690" y="5059680"/>
                </a:cubicBezTo>
                <a:lnTo>
                  <a:pt x="193050" y="5019040"/>
                </a:lnTo>
                <a:cubicBezTo>
                  <a:pt x="189663" y="4998720"/>
                  <a:pt x="189819" y="4977480"/>
                  <a:pt x="182890" y="4958080"/>
                </a:cubicBezTo>
                <a:cubicBezTo>
                  <a:pt x="158120" y="4888724"/>
                  <a:pt x="126495" y="4859769"/>
                  <a:pt x="91450" y="4795520"/>
                </a:cubicBezTo>
                <a:cubicBezTo>
                  <a:pt x="66066" y="4748983"/>
                  <a:pt x="20330" y="4653280"/>
                  <a:pt x="20330" y="4653280"/>
                </a:cubicBezTo>
                <a:cubicBezTo>
                  <a:pt x="16943" y="4629573"/>
                  <a:pt x="13811" y="4605829"/>
                  <a:pt x="10170" y="4582160"/>
                </a:cubicBezTo>
                <a:cubicBezTo>
                  <a:pt x="7038" y="4561799"/>
                  <a:pt x="-312" y="4541798"/>
                  <a:pt x="10" y="4521200"/>
                </a:cubicBezTo>
                <a:cubicBezTo>
                  <a:pt x="3081" y="4324681"/>
                  <a:pt x="8789" y="4128124"/>
                  <a:pt x="20330" y="3931920"/>
                </a:cubicBezTo>
                <a:cubicBezTo>
                  <a:pt x="22358" y="3897442"/>
                  <a:pt x="34648" y="3864332"/>
                  <a:pt x="40650" y="3830320"/>
                </a:cubicBezTo>
                <a:cubicBezTo>
                  <a:pt x="44812" y="3806737"/>
                  <a:pt x="40775" y="3780943"/>
                  <a:pt x="50810" y="3759200"/>
                </a:cubicBezTo>
                <a:cubicBezTo>
                  <a:pt x="61894" y="3735184"/>
                  <a:pt x="84677" y="3718560"/>
                  <a:pt x="101610" y="3698240"/>
                </a:cubicBezTo>
                <a:cubicBezTo>
                  <a:pt x="152879" y="3570067"/>
                  <a:pt x="92615" y="3731221"/>
                  <a:pt x="132090" y="3586480"/>
                </a:cubicBezTo>
                <a:cubicBezTo>
                  <a:pt x="136889" y="3568885"/>
                  <a:pt x="146643" y="3552982"/>
                  <a:pt x="152410" y="3535680"/>
                </a:cubicBezTo>
                <a:cubicBezTo>
                  <a:pt x="163591" y="3502137"/>
                  <a:pt x="172730" y="3467947"/>
                  <a:pt x="182890" y="3434080"/>
                </a:cubicBezTo>
                <a:cubicBezTo>
                  <a:pt x="214712" y="3147685"/>
                  <a:pt x="167854" y="3539471"/>
                  <a:pt x="213370" y="3251200"/>
                </a:cubicBezTo>
                <a:cubicBezTo>
                  <a:pt x="218678" y="3217581"/>
                  <a:pt x="214650" y="3182457"/>
                  <a:pt x="223530" y="3149600"/>
                </a:cubicBezTo>
                <a:cubicBezTo>
                  <a:pt x="248678" y="3056552"/>
                  <a:pt x="314970" y="2875280"/>
                  <a:pt x="314970" y="2875280"/>
                </a:cubicBezTo>
                <a:cubicBezTo>
                  <a:pt x="331229" y="2696431"/>
                  <a:pt x="327644" y="2716699"/>
                  <a:pt x="365770" y="2468880"/>
                </a:cubicBezTo>
                <a:cubicBezTo>
                  <a:pt x="372543" y="2424853"/>
                  <a:pt x="381545" y="2381112"/>
                  <a:pt x="386090" y="2336800"/>
                </a:cubicBezTo>
                <a:cubicBezTo>
                  <a:pt x="395101" y="2248947"/>
                  <a:pt x="399076" y="2160648"/>
                  <a:pt x="406410" y="2072640"/>
                </a:cubicBezTo>
                <a:cubicBezTo>
                  <a:pt x="409237" y="2038722"/>
                  <a:pt x="413183" y="2004907"/>
                  <a:pt x="416570" y="1971040"/>
                </a:cubicBezTo>
                <a:cubicBezTo>
                  <a:pt x="423343" y="1822027"/>
                  <a:pt x="425226" y="1672710"/>
                  <a:pt x="436890" y="1524000"/>
                </a:cubicBezTo>
                <a:cubicBezTo>
                  <a:pt x="438818" y="1499420"/>
                  <a:pt x="451666" y="1476904"/>
                  <a:pt x="457210" y="1452880"/>
                </a:cubicBezTo>
                <a:cubicBezTo>
                  <a:pt x="476535" y="1369139"/>
                  <a:pt x="451701" y="1415424"/>
                  <a:pt x="487690" y="1361440"/>
                </a:cubicBezTo>
                <a:cubicBezTo>
                  <a:pt x="498749" y="1284029"/>
                  <a:pt x="510997" y="1185437"/>
                  <a:pt x="528330" y="1107440"/>
                </a:cubicBezTo>
                <a:cubicBezTo>
                  <a:pt x="533678" y="1083372"/>
                  <a:pt x="542375" y="1060164"/>
                  <a:pt x="548650" y="1036320"/>
                </a:cubicBezTo>
                <a:cubicBezTo>
                  <a:pt x="555358" y="1010830"/>
                  <a:pt x="585132" y="883846"/>
                  <a:pt x="599450" y="843280"/>
                </a:cubicBezTo>
                <a:cubicBezTo>
                  <a:pt x="611590" y="808884"/>
                  <a:pt x="625470" y="775097"/>
                  <a:pt x="640090" y="741680"/>
                </a:cubicBezTo>
                <a:cubicBezTo>
                  <a:pt x="649196" y="720866"/>
                  <a:pt x="662415" y="701924"/>
                  <a:pt x="670570" y="680720"/>
                </a:cubicBezTo>
                <a:cubicBezTo>
                  <a:pt x="679421" y="657708"/>
                  <a:pt x="681733" y="632492"/>
                  <a:pt x="690890" y="609600"/>
                </a:cubicBezTo>
                <a:cubicBezTo>
                  <a:pt x="695425" y="598263"/>
                  <a:pt x="706251" y="590278"/>
                  <a:pt x="711210" y="579120"/>
                </a:cubicBezTo>
                <a:cubicBezTo>
                  <a:pt x="719909" y="559547"/>
                  <a:pt x="718679" y="535295"/>
                  <a:pt x="731530" y="518160"/>
                </a:cubicBezTo>
                <a:cubicBezTo>
                  <a:pt x="760267" y="479844"/>
                  <a:pt x="799263" y="450427"/>
                  <a:pt x="833130" y="416560"/>
                </a:cubicBezTo>
                <a:cubicBezTo>
                  <a:pt x="922953" y="326737"/>
                  <a:pt x="878494" y="366903"/>
                  <a:pt x="965210" y="294640"/>
                </a:cubicBezTo>
                <a:cubicBezTo>
                  <a:pt x="971983" y="277707"/>
                  <a:pt x="975864" y="259306"/>
                  <a:pt x="985530" y="243840"/>
                </a:cubicBezTo>
                <a:cubicBezTo>
                  <a:pt x="1001268" y="218659"/>
                  <a:pt x="1050181" y="191197"/>
                  <a:pt x="1066810" y="172720"/>
                </a:cubicBezTo>
                <a:cubicBezTo>
                  <a:pt x="1083147" y="154568"/>
                  <a:pt x="1090181" y="129029"/>
                  <a:pt x="1107450" y="111760"/>
                </a:cubicBezTo>
                <a:cubicBezTo>
                  <a:pt x="1117610" y="101600"/>
                  <a:pt x="1129579" y="92972"/>
                  <a:pt x="1137930" y="81280"/>
                </a:cubicBezTo>
                <a:cubicBezTo>
                  <a:pt x="1146733" y="68955"/>
                  <a:pt x="1150223" y="53483"/>
                  <a:pt x="1158250" y="40640"/>
                </a:cubicBezTo>
                <a:cubicBezTo>
                  <a:pt x="1178376" y="8438"/>
                  <a:pt x="1166717" y="6773"/>
                  <a:pt x="1168410" y="0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A1DCD99-3C2A-403B-909C-25285773DD02}"/>
              </a:ext>
            </a:extLst>
          </p:cNvPr>
          <p:cNvSpPr/>
          <p:nvPr/>
        </p:nvSpPr>
        <p:spPr>
          <a:xfrm>
            <a:off x="1295400" y="2400984"/>
            <a:ext cx="2082800" cy="1188883"/>
          </a:xfrm>
          <a:prstGeom prst="roundRect">
            <a:avLst>
              <a:gd name="adj" fmla="val 27928"/>
            </a:avLst>
          </a:pr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2685C15-5D2A-4E00-9AFE-1E9B657BB011}"/>
              </a:ext>
            </a:extLst>
          </p:cNvPr>
          <p:cNvSpPr txBox="1"/>
          <p:nvPr/>
        </p:nvSpPr>
        <p:spPr>
          <a:xfrm>
            <a:off x="2270760" y="369630"/>
            <a:ext cx="4653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rgbClr val="D66565"/>
                </a:solidFill>
                <a:latin typeface="Pangolin" panose="00000500000000000000" pitchFamily="2" charset="0"/>
              </a:rPr>
              <a:t>GIẢI QUYẾT </a:t>
            </a:r>
            <a:r>
              <a:rPr lang="en-US" sz="3600" b="1" dirty="0">
                <a:solidFill>
                  <a:srgbClr val="B1B2F3"/>
                </a:solidFill>
                <a:latin typeface="Pangolin" panose="00000500000000000000" pitchFamily="2" charset="0"/>
              </a:rPr>
              <a:t>BÀI TOÁN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25BBECF-AFE9-49EE-9740-0EE423DA89F5}"/>
              </a:ext>
            </a:extLst>
          </p:cNvPr>
          <p:cNvSpPr/>
          <p:nvPr/>
        </p:nvSpPr>
        <p:spPr>
          <a:xfrm>
            <a:off x="5553392" y="2400984"/>
            <a:ext cx="2362201" cy="1188883"/>
          </a:xfrm>
          <a:prstGeom prst="roundRect">
            <a:avLst>
              <a:gd name="adj" fmla="val 27928"/>
            </a:avLst>
          </a:pr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EE8CE-18CC-497A-82E1-B571B3D66A88}"/>
              </a:ext>
            </a:extLst>
          </p:cNvPr>
          <p:cNvSpPr txBox="1"/>
          <p:nvPr/>
        </p:nvSpPr>
        <p:spPr>
          <a:xfrm>
            <a:off x="1079177" y="2571750"/>
            <a:ext cx="2566046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</a:t>
            </a:r>
          </a:p>
          <a:p>
            <a:pPr algn="ctr"/>
            <a:r>
              <a:rPr lang="en-US" sz="1800" b="1" dirty="0">
                <a:solidFill>
                  <a:srgbClr val="56548C"/>
                </a:solidFill>
                <a:latin typeface="Pangolin" panose="00000500000000000000" pitchFamily="2" charset="0"/>
              </a:rPr>
              <a:t> DIJKSTRA</a:t>
            </a: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Đồ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thị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trọng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số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không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âm</a:t>
            </a:r>
            <a:endParaRPr lang="en-US" sz="1600" b="1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3DE111-D953-4E6C-9345-7842A63C7707}"/>
              </a:ext>
            </a:extLst>
          </p:cNvPr>
          <p:cNvSpPr txBox="1"/>
          <p:nvPr/>
        </p:nvSpPr>
        <p:spPr>
          <a:xfrm>
            <a:off x="5435600" y="2571750"/>
            <a:ext cx="26924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 </a:t>
            </a:r>
          </a:p>
          <a:p>
            <a:pPr algn="ctr"/>
            <a:r>
              <a:rPr lang="en-US" sz="1800" b="1" dirty="0">
                <a:solidFill>
                  <a:srgbClr val="56548C"/>
                </a:solidFill>
                <a:latin typeface="Pangolin" panose="00000500000000000000" pitchFamily="2" charset="0"/>
              </a:rPr>
              <a:t>BELLMAN-FORD</a:t>
            </a: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Đồ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thị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có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trọng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số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không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âm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và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chu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trình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âm</a:t>
            </a:r>
            <a:r>
              <a:rPr lang="en-US" sz="1600" b="1" dirty="0">
                <a:solidFill>
                  <a:srgbClr val="56548C"/>
                </a:solidFill>
                <a:latin typeface="Pangolin" panose="00000500000000000000" pitchFamily="2" charset="0"/>
              </a:rPr>
              <a:t>.</a:t>
            </a:r>
          </a:p>
          <a:p>
            <a:pPr algn="ctr"/>
            <a:endParaRPr lang="en-US" sz="1800" b="1" dirty="0">
              <a:solidFill>
                <a:srgbClr val="FFFFFF"/>
              </a:solidFill>
              <a:latin typeface="Pangolin" panose="000005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318CFF3A-9BCD-4E71-8ED0-371089C3FF18}"/>
              </a:ext>
            </a:extLst>
          </p:cNvPr>
          <p:cNvCxnSpPr/>
          <p:nvPr/>
        </p:nvCxnSpPr>
        <p:spPr>
          <a:xfrm>
            <a:off x="2052320" y="3295025"/>
            <a:ext cx="57912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58EB8C2-0CAC-4ADA-B142-02B8D08BC2D7}"/>
              </a:ext>
            </a:extLst>
          </p:cNvPr>
          <p:cNvCxnSpPr>
            <a:cxnSpLocks/>
          </p:cNvCxnSpPr>
          <p:nvPr/>
        </p:nvCxnSpPr>
        <p:spPr>
          <a:xfrm>
            <a:off x="2199640" y="3447425"/>
            <a:ext cx="28448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ABBE11E-6B88-43D7-BA50-FB4E2B27DFC7}"/>
              </a:ext>
            </a:extLst>
          </p:cNvPr>
          <p:cNvCxnSpPr/>
          <p:nvPr/>
        </p:nvCxnSpPr>
        <p:spPr>
          <a:xfrm>
            <a:off x="6492240" y="3295025"/>
            <a:ext cx="57912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465D5E5-21B7-4971-9A60-CF07291D1B32}"/>
              </a:ext>
            </a:extLst>
          </p:cNvPr>
          <p:cNvCxnSpPr>
            <a:cxnSpLocks/>
          </p:cNvCxnSpPr>
          <p:nvPr/>
        </p:nvCxnSpPr>
        <p:spPr>
          <a:xfrm>
            <a:off x="6639560" y="3447425"/>
            <a:ext cx="28448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5246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lowchart: Terminator 36">
            <a:extLst>
              <a:ext uri="{FF2B5EF4-FFF2-40B4-BE49-F238E27FC236}">
                <a16:creationId xmlns:a16="http://schemas.microsoft.com/office/drawing/2014/main" id="{3FA1519B-6FD4-4601-A87F-5208D6814610}"/>
              </a:ext>
            </a:extLst>
          </p:cNvPr>
          <p:cNvSpPr/>
          <p:nvPr/>
        </p:nvSpPr>
        <p:spPr>
          <a:xfrm>
            <a:off x="6591555" y="3385109"/>
            <a:ext cx="1689031" cy="1066800"/>
          </a:xfrm>
          <a:prstGeom prst="flowChartTerminator">
            <a:avLst/>
          </a:prstGeom>
          <a:solidFill>
            <a:srgbClr val="FBD15B"/>
          </a:solidFill>
          <a:ln>
            <a:solidFill>
              <a:srgbClr val="FBD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lowchart: Terminator 35">
            <a:extLst>
              <a:ext uri="{FF2B5EF4-FFF2-40B4-BE49-F238E27FC236}">
                <a16:creationId xmlns:a16="http://schemas.microsoft.com/office/drawing/2014/main" id="{09DBF761-0CF8-43FF-A3B9-2BE866F6537B}"/>
              </a:ext>
            </a:extLst>
          </p:cNvPr>
          <p:cNvSpPr/>
          <p:nvPr/>
        </p:nvSpPr>
        <p:spPr>
          <a:xfrm>
            <a:off x="6511714" y="1009616"/>
            <a:ext cx="1689031" cy="1066800"/>
          </a:xfrm>
          <a:prstGeom prst="flowChartTerminator">
            <a:avLst/>
          </a:pr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B3DE58-E394-49D7-97E1-B5E1498238BE}"/>
              </a:ext>
            </a:extLst>
          </p:cNvPr>
          <p:cNvSpPr txBox="1"/>
          <p:nvPr/>
        </p:nvSpPr>
        <p:spPr>
          <a:xfrm>
            <a:off x="3035105" y="353415"/>
            <a:ext cx="29378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</a:t>
            </a:r>
          </a:p>
          <a:p>
            <a:pPr algn="ctr"/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 DIJKSTRA</a:t>
            </a:r>
          </a:p>
          <a:p>
            <a:pPr algn="ctr"/>
            <a:endParaRPr lang="en-US" sz="2400" b="1" dirty="0">
              <a:solidFill>
                <a:srgbClr val="FFFFFF"/>
              </a:solidFill>
              <a:latin typeface="Pangolin" panose="00000500000000000000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6249DE1-1019-4F76-BDF1-87EF9C3A5AE9}"/>
              </a:ext>
            </a:extLst>
          </p:cNvPr>
          <p:cNvCxnSpPr/>
          <p:nvPr/>
        </p:nvCxnSpPr>
        <p:spPr>
          <a:xfrm>
            <a:off x="4214495" y="1571000"/>
            <a:ext cx="57912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5D84271-FE1F-49C3-84E1-CF528F680EB6}"/>
              </a:ext>
            </a:extLst>
          </p:cNvPr>
          <p:cNvCxnSpPr>
            <a:cxnSpLocks/>
          </p:cNvCxnSpPr>
          <p:nvPr/>
        </p:nvCxnSpPr>
        <p:spPr>
          <a:xfrm>
            <a:off x="4361815" y="1723400"/>
            <a:ext cx="28448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577784-4832-4344-A65D-4CD747CCAF94}"/>
                  </a:ext>
                </a:extLst>
              </p:cNvPr>
              <p:cNvSpPr txBox="1"/>
              <p:nvPr/>
            </p:nvSpPr>
            <p:spPr>
              <a:xfrm>
                <a:off x="789072" y="1333458"/>
                <a:ext cx="5642170" cy="360861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rgbClr val="D66565"/>
                    </a:solidFill>
                    <a:latin typeface="Pangolin" panose="00000500000000000000" pitchFamily="2" charset="0"/>
                  </a:rPr>
                  <a:t>Ý </a:t>
                </a:r>
                <a:r>
                  <a:rPr lang="en-US" sz="2400" b="1" dirty="0" err="1">
                    <a:solidFill>
                      <a:srgbClr val="D66565"/>
                    </a:solidFill>
                    <a:latin typeface="Pangolin" panose="00000500000000000000" pitchFamily="2" charset="0"/>
                  </a:rPr>
                  <a:t>tưởng</a:t>
                </a:r>
                <a:endParaRPr lang="en-US" sz="2400" b="1" dirty="0">
                  <a:solidFill>
                    <a:srgbClr val="D66565"/>
                  </a:solidFill>
                  <a:latin typeface="Pangolin" panose="00000500000000000000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 err="1">
                    <a:latin typeface="Pangolin" panose="00000500000000000000" pitchFamily="2" charset="0"/>
                  </a:rPr>
                  <a:t>Duy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trì</a:t>
                </a:r>
                <a:r>
                  <a:rPr lang="en-US" sz="1800" dirty="0">
                    <a:latin typeface="Pangolin" panose="00000500000000000000" pitchFamily="2" charset="0"/>
                  </a:rPr>
                  <a:t> 2 </a:t>
                </a:r>
                <a:r>
                  <a:rPr lang="en-US" sz="1800" dirty="0" err="1">
                    <a:latin typeface="Pangolin" panose="00000500000000000000" pitchFamily="2" charset="0"/>
                  </a:rPr>
                  <a:t>tập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i="1" dirty="0">
                    <a:solidFill>
                      <a:srgbClr val="D66565"/>
                    </a:solidFill>
                    <a:latin typeface="Pangolin" panose="00000500000000000000" pitchFamily="2" charset="0"/>
                  </a:rPr>
                  <a:t>S</a:t>
                </a:r>
                <a:r>
                  <a:rPr lang="en-US" sz="1800" i="1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và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i="1" dirty="0">
                    <a:solidFill>
                      <a:srgbClr val="D66565"/>
                    </a:solidFill>
                    <a:latin typeface="Pangolin" panose="00000500000000000000" pitchFamily="2" charset="0"/>
                  </a:rPr>
                  <a:t>Q</a:t>
                </a:r>
                <a:r>
                  <a:rPr lang="en-US" sz="1800" i="1" dirty="0">
                    <a:latin typeface="Pangolin" panose="00000500000000000000" pitchFamily="2" charset="0"/>
                  </a:rPr>
                  <a:t> :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D6656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chứa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mà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đường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đi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nhỏ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nhất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từ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nguồn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đến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các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đó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đã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biết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.</a:t>
                </a:r>
                <a:endParaRPr lang="en-US" sz="18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sz="1800" i="1" dirty="0">
                    <a:solidFill>
                      <a:srgbClr val="D66565"/>
                    </a:solidFill>
                    <a:latin typeface="Pangolin" panose="00000500000000000000" pitchFamily="2" charset="0"/>
                  </a:rPr>
                  <a:t>Q</a:t>
                </a:r>
                <a:r>
                  <a:rPr lang="en-US" sz="1800" i="1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chứa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các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đỉnh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latin typeface="Pangolin" panose="00000500000000000000" pitchFamily="2" charset="0"/>
                  </a:rPr>
                  <a:t>chưa</a:t>
                </a:r>
                <a:r>
                  <a:rPr lang="en-US" sz="2000" dirty="0">
                    <a:solidFill>
                      <a:srgbClr val="56548C"/>
                    </a:solidFill>
                    <a:latin typeface="Pangolin" panose="00000500000000000000" pitchFamily="2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latin typeface="Pangolin" panose="00000500000000000000" pitchFamily="2" charset="0"/>
                  </a:rPr>
                  <a:t>có</a:t>
                </a:r>
                <a:r>
                  <a:rPr lang="en-US" sz="2000" dirty="0">
                    <a:solidFill>
                      <a:srgbClr val="56548C"/>
                    </a:solidFill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trong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i="1" dirty="0">
                    <a:solidFill>
                      <a:srgbClr val="D66565"/>
                    </a:solidFill>
                    <a:latin typeface="Pangolin" panose="00000500000000000000" pitchFamily="2" charset="0"/>
                  </a:rPr>
                  <a:t>S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dirty="0" err="1">
                    <a:latin typeface="Pangolin" panose="00000500000000000000" pitchFamily="2" charset="0"/>
                  </a:rPr>
                  <a:t>Tại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mỗi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dirty="0" err="1">
                    <a:latin typeface="Pangolin" panose="00000500000000000000" pitchFamily="2" charset="0"/>
                  </a:rPr>
                  <a:t>bước</a:t>
                </a:r>
                <a:r>
                  <a:rPr lang="en-US" sz="1800" dirty="0">
                    <a:latin typeface="Pangolin" panose="00000500000000000000" pitchFamily="2" charset="0"/>
                  </a:rPr>
                  <a:t>, </a:t>
                </a:r>
                <a:r>
                  <a:rPr lang="en-US" sz="2000" dirty="0" err="1">
                    <a:solidFill>
                      <a:srgbClr val="56548C"/>
                    </a:solidFill>
                    <a:latin typeface="Pangolin" panose="00000500000000000000" pitchFamily="2" charset="0"/>
                  </a:rPr>
                  <a:t>thêm</a:t>
                </a:r>
                <a:r>
                  <a:rPr lang="en-US" sz="2000" dirty="0">
                    <a:solidFill>
                      <a:srgbClr val="56548C"/>
                    </a:solidFill>
                    <a:latin typeface="Pangolin" panose="00000500000000000000" pitchFamily="2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latin typeface="Pangolin" panose="00000500000000000000" pitchFamily="2" charset="0"/>
                  </a:rPr>
                  <a:t>vào</a:t>
                </a:r>
                <a:r>
                  <a:rPr lang="en-US" sz="2000" dirty="0">
                    <a:solidFill>
                      <a:srgbClr val="56548C"/>
                    </a:solidFill>
                    <a:latin typeface="Pangolin" panose="00000500000000000000" pitchFamily="2" charset="0"/>
                  </a:rPr>
                  <a:t> </a:t>
                </a:r>
                <a:r>
                  <a:rPr lang="en-US" sz="2000" i="1" dirty="0">
                    <a:solidFill>
                      <a:srgbClr val="56548C"/>
                    </a:solidFill>
                    <a:latin typeface="Pangolin" panose="00000500000000000000" pitchFamily="2" charset="0"/>
                  </a:rPr>
                  <a:t>S </a:t>
                </a:r>
                <a:r>
                  <a:rPr lang="en-US" sz="1800" dirty="0" err="1">
                    <a:latin typeface="Pangolin" panose="00000500000000000000" pitchFamily="2" charset="0"/>
                  </a:rPr>
                  <a:t>đỉnh</a:t>
                </a:r>
                <a:r>
                  <a:rPr lang="en-US" sz="1800" dirty="0">
                    <a:latin typeface="Pangolin" panose="00000500000000000000" pitchFamily="2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u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00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Q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nếu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 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→</a:t>
                </a:r>
                <a:r>
                  <a:rPr lang="en-US" sz="1800" i="1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u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là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nhỏ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nhất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.</a:t>
                </a:r>
                <a:endParaRPr lang="en-US" sz="2000" dirty="0">
                  <a:solidFill>
                    <a:srgbClr val="56548C"/>
                  </a:solidFill>
                  <a:latin typeface="Pangolin" panose="00000500000000000000" pitchFamily="2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Cập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nhật</a:t>
                </a:r>
                <a:r>
                  <a:rPr lang="en-US" sz="20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khoảng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cách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ngắn</a:t>
                </a:r>
                <a:r>
                  <a:rPr lang="en-US" sz="1800" dirty="0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000000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endParaRPr lang="en-US" sz="1800" dirty="0">
                  <a:latin typeface="Pangolin" panose="00000500000000000000" pitchFamily="2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0577784-4832-4344-A65D-4CD747CCAF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072" y="1333458"/>
                <a:ext cx="5642170" cy="3608617"/>
              </a:xfrm>
              <a:prstGeom prst="rect">
                <a:avLst/>
              </a:prstGeom>
              <a:blipFill>
                <a:blip r:embed="rId2"/>
                <a:stretch>
                  <a:fillRect l="-1620" t="-1351" b="-2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6F08E5C-26DD-42F0-A552-C4BB606025BA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5866304" y="890234"/>
            <a:ext cx="1343408" cy="52926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62CA12C0-F605-406B-ABBC-C13B1E0B8C55}"/>
              </a:ext>
            </a:extLst>
          </p:cNvPr>
          <p:cNvGrpSpPr/>
          <p:nvPr/>
        </p:nvGrpSpPr>
        <p:grpSpPr>
          <a:xfrm>
            <a:off x="5621620" y="1358758"/>
            <a:ext cx="407670" cy="307777"/>
            <a:chOff x="3285862" y="3838441"/>
            <a:chExt cx="407670" cy="307777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A53949D-58A7-4944-896F-8876E2D1AE3D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27879D-6F25-4C1D-B693-88F6077DB26D}"/>
                </a:ext>
              </a:extLst>
            </p:cNvPr>
            <p:cNvSpPr txBox="1"/>
            <p:nvPr/>
          </p:nvSpPr>
          <p:spPr>
            <a:xfrm>
              <a:off x="3285862" y="3838441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C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011C08E-D7E7-4103-A6CB-03A8F3C77422}"/>
              </a:ext>
            </a:extLst>
          </p:cNvPr>
          <p:cNvGrpSpPr/>
          <p:nvPr/>
        </p:nvGrpSpPr>
        <p:grpSpPr>
          <a:xfrm>
            <a:off x="7209712" y="736345"/>
            <a:ext cx="407670" cy="307777"/>
            <a:chOff x="3289807" y="3839364"/>
            <a:chExt cx="407670" cy="307777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941B4E6B-6117-4E51-85B7-3784FBCA9DA4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5AE60E5-783A-46D5-A289-9F969394959A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FA3BE7C-38DE-4EA3-92FA-2DE5C982C46F}"/>
              </a:ext>
            </a:extLst>
          </p:cNvPr>
          <p:cNvGrpSpPr/>
          <p:nvPr/>
        </p:nvGrpSpPr>
        <p:grpSpPr>
          <a:xfrm>
            <a:off x="7152394" y="2060727"/>
            <a:ext cx="407670" cy="307777"/>
            <a:chOff x="3289807" y="3839364"/>
            <a:chExt cx="407670" cy="307777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6764D8EB-FA55-47D5-A8F0-1DEFA080B4F8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0751B2A-797D-45E4-802B-AEDC9CE4F6DC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A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E253D3F-896C-4457-8FBF-6E2581A81CFA}"/>
              </a:ext>
            </a:extLst>
          </p:cNvPr>
          <p:cNvGrpSpPr/>
          <p:nvPr/>
        </p:nvGrpSpPr>
        <p:grpSpPr>
          <a:xfrm>
            <a:off x="8676484" y="1050981"/>
            <a:ext cx="407670" cy="307777"/>
            <a:chOff x="3289807" y="3839364"/>
            <a:chExt cx="407670" cy="307777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93A8E5-6BDB-44CC-9A54-CEB6AE56B352}"/>
                </a:ext>
              </a:extLst>
            </p:cNvPr>
            <p:cNvSpPr/>
            <p:nvPr/>
          </p:nvSpPr>
          <p:spPr>
            <a:xfrm>
              <a:off x="3299164" y="3851321"/>
              <a:ext cx="274320" cy="27432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7318EC0-D0F4-4A82-85FD-7733819E82FE}"/>
                </a:ext>
              </a:extLst>
            </p:cNvPr>
            <p:cNvSpPr txBox="1"/>
            <p:nvPr/>
          </p:nvSpPr>
          <p:spPr>
            <a:xfrm>
              <a:off x="3289807" y="3839364"/>
              <a:ext cx="40767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angolin" panose="00000500000000000000" pitchFamily="2" charset="0"/>
                </a:rPr>
                <a:t>D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A09B370-CA9E-4AA3-92F5-F7F9111506BC}"/>
              </a:ext>
            </a:extLst>
          </p:cNvPr>
          <p:cNvCxnSpPr>
            <a:cxnSpLocks/>
          </p:cNvCxnSpPr>
          <p:nvPr/>
        </p:nvCxnSpPr>
        <p:spPr>
          <a:xfrm flipH="1" flipV="1">
            <a:off x="7493389" y="910996"/>
            <a:ext cx="1148892" cy="303884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9FDA161-49A5-45DD-878A-36A1E7C78B12}"/>
              </a:ext>
            </a:extLst>
          </p:cNvPr>
          <p:cNvCxnSpPr>
            <a:cxnSpLocks/>
          </p:cNvCxnSpPr>
          <p:nvPr/>
        </p:nvCxnSpPr>
        <p:spPr>
          <a:xfrm flipH="1">
            <a:off x="7289554" y="1014530"/>
            <a:ext cx="43522" cy="1046197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6C9F555-D3EF-4F2C-ABCA-7C620B8FF6CE}"/>
              </a:ext>
            </a:extLst>
          </p:cNvPr>
          <p:cNvCxnSpPr>
            <a:cxnSpLocks/>
            <a:stCxn id="17" idx="1"/>
            <a:endCxn id="11" idx="2"/>
          </p:cNvCxnSpPr>
          <p:nvPr/>
        </p:nvCxnSpPr>
        <p:spPr>
          <a:xfrm flipH="1" flipV="1">
            <a:off x="5825455" y="1666535"/>
            <a:ext cx="1326939" cy="548081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39" name="Graphic 38" descr="Checkmark with solid fill">
            <a:extLst>
              <a:ext uri="{FF2B5EF4-FFF2-40B4-BE49-F238E27FC236}">
                <a16:creationId xmlns:a16="http://schemas.microsoft.com/office/drawing/2014/main" id="{21A2E339-B8ED-4490-BD2F-4CC0FE0F0B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44010" y="2752982"/>
            <a:ext cx="247650" cy="2476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B466C85-2FE5-43A5-8E8A-DC2BF58F45EA}"/>
              </a:ext>
            </a:extLst>
          </p:cNvPr>
          <p:cNvSpPr txBox="1"/>
          <p:nvPr/>
        </p:nvSpPr>
        <p:spPr>
          <a:xfrm>
            <a:off x="8219037" y="1358758"/>
            <a:ext cx="105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ngolin" panose="00000500000000000000" pitchFamily="2" charset="0"/>
              </a:rPr>
              <a:t>Q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8DFA0E-42B8-41A3-9EA4-9271BC170C48}"/>
              </a:ext>
            </a:extLst>
          </p:cNvPr>
          <p:cNvSpPr txBox="1"/>
          <p:nvPr/>
        </p:nvSpPr>
        <p:spPr>
          <a:xfrm>
            <a:off x="8296929" y="3718454"/>
            <a:ext cx="10521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angolin" panose="00000500000000000000" pitchFamily="2" charset="0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333132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44444E-6 L 0.0283 -0.09537 " pathEditMode="fixed" rAng="0" ptsTypes="AA">
                                      <p:cBhvr>
                                        <p:cTn id="2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6" y="-4784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7.40741E-7 L -0.11719 0.02809 " pathEditMode="fixed" rAng="0" ptsTypes="AA">
                                      <p:cBhvr>
                                        <p:cTn id="2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68" y="138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1.85185E-6 L -0.00885 0.09352 " pathEditMode="fixed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1" y="466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4.19753E-6 L 0.11458 0.01142 " pathEditMode="fixed" rAng="0" ptsTypes="AA">
                                      <p:cBhvr>
                                        <p:cTn id="3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12" y="556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283 -0.09537 L 0.01267 0.1435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1" y="11944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01267 0.14351 L 0.02865 0.29907 " pathEditMode="relative" rAng="0" ptsTypes="AA">
                                      <p:cBhvr>
                                        <p:cTn id="4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9" y="7778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accel="50000" decel="5000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animMotion origin="layout" path="M 0.11458 0.01142 L 0.17621 0.2753 " pathEditMode="relative" rAng="0" ptsTypes="AA">
                                      <p:cBhvr>
                                        <p:cTn id="5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73" y="13179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0.18003 0.27993 L 0.12778 0.44321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" y="8148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8000"/>
                                  </p:stCondLst>
                                  <p:childTnLst>
                                    <p:animMotion origin="layout" path="M -0.00885 0.09352 L 0.01094 0.39166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" y="14907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accel="50000" decel="5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0.00625 0.40092 L 0.00243 0.63055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1" y="11481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accel="50000" decel="50000" fill="hold" nodeType="withEffect">
                                  <p:stCondLst>
                                    <p:cond delay="11000"/>
                                  </p:stCondLst>
                                  <p:childTnLst>
                                    <p:animMotion origin="layout" path="M -0.11719 0.02809 L -0.1559 0.32685 " pathEditMode="relative" rAng="0" ptsTypes="AA">
                                      <p:cBhvr>
                                        <p:cTn id="7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44" y="14938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130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nodeType="withEffect">
                                  <p:stCondLst>
                                    <p:cond delay="14000"/>
                                  </p:stCondLst>
                                  <p:childTnLst>
                                    <p:animMotion origin="layout" path="M -0.15417 0.33981 L -0.08976 0.54691 " pathEditMode="relative" rAng="0" ptsTypes="AA">
                                      <p:cBhvr>
                                        <p:cTn id="7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2" y="10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6" grpId="0" animBg="1"/>
      <p:bldP spid="2" grpId="0"/>
      <p:bldP spid="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E82FF1A8-A430-4635-BDC9-9FC6B98593D2}"/>
              </a:ext>
            </a:extLst>
          </p:cNvPr>
          <p:cNvSpPr/>
          <p:nvPr/>
        </p:nvSpPr>
        <p:spPr>
          <a:xfrm>
            <a:off x="4842366" y="-254000"/>
            <a:ext cx="4790175" cy="6278203"/>
          </a:xfrm>
          <a:custGeom>
            <a:avLst/>
            <a:gdLst>
              <a:gd name="connsiteX0" fmla="*/ 4256775 w 4790175"/>
              <a:gd name="connsiteY0" fmla="*/ 127000 h 6278203"/>
              <a:gd name="connsiteX1" fmla="*/ 4256775 w 4790175"/>
              <a:gd name="connsiteY1" fmla="*/ 127000 h 6278203"/>
              <a:gd name="connsiteX2" fmla="*/ 4189041 w 4790175"/>
              <a:gd name="connsiteY2" fmla="*/ 16933 h 6278203"/>
              <a:gd name="connsiteX3" fmla="*/ 4112841 w 4790175"/>
              <a:gd name="connsiteY3" fmla="*/ 0 h 6278203"/>
              <a:gd name="connsiteX4" fmla="*/ 3816508 w 4790175"/>
              <a:gd name="connsiteY4" fmla="*/ 8466 h 6278203"/>
              <a:gd name="connsiteX5" fmla="*/ 3554041 w 4790175"/>
              <a:gd name="connsiteY5" fmla="*/ 194733 h 6278203"/>
              <a:gd name="connsiteX6" fmla="*/ 3427041 w 4790175"/>
              <a:gd name="connsiteY6" fmla="*/ 397933 h 6278203"/>
              <a:gd name="connsiteX7" fmla="*/ 3376241 w 4790175"/>
              <a:gd name="connsiteY7" fmla="*/ 516466 h 6278203"/>
              <a:gd name="connsiteX8" fmla="*/ 3333908 w 4790175"/>
              <a:gd name="connsiteY8" fmla="*/ 694266 h 6278203"/>
              <a:gd name="connsiteX9" fmla="*/ 3300041 w 4790175"/>
              <a:gd name="connsiteY9" fmla="*/ 1117600 h 6278203"/>
              <a:gd name="connsiteX10" fmla="*/ 3316975 w 4790175"/>
              <a:gd name="connsiteY10" fmla="*/ 2243666 h 6278203"/>
              <a:gd name="connsiteX11" fmla="*/ 3240775 w 4790175"/>
              <a:gd name="connsiteY11" fmla="*/ 2844800 h 6278203"/>
              <a:gd name="connsiteX12" fmla="*/ 3054508 w 4790175"/>
              <a:gd name="connsiteY12" fmla="*/ 3395133 h 6278203"/>
              <a:gd name="connsiteX13" fmla="*/ 2868241 w 4790175"/>
              <a:gd name="connsiteY13" fmla="*/ 3699933 h 6278203"/>
              <a:gd name="connsiteX14" fmla="*/ 2741241 w 4790175"/>
              <a:gd name="connsiteY14" fmla="*/ 3818466 h 6278203"/>
              <a:gd name="connsiteX15" fmla="*/ 2402575 w 4790175"/>
              <a:gd name="connsiteY15" fmla="*/ 3996266 h 6278203"/>
              <a:gd name="connsiteX16" fmla="*/ 1945375 w 4790175"/>
              <a:gd name="connsiteY16" fmla="*/ 4114800 h 6278203"/>
              <a:gd name="connsiteX17" fmla="*/ 1598241 w 4790175"/>
              <a:gd name="connsiteY17" fmla="*/ 4148666 h 6278203"/>
              <a:gd name="connsiteX18" fmla="*/ 1411975 w 4790175"/>
              <a:gd name="connsiteY18" fmla="*/ 4191000 h 6278203"/>
              <a:gd name="connsiteX19" fmla="*/ 1174908 w 4790175"/>
              <a:gd name="connsiteY19" fmla="*/ 4224866 h 6278203"/>
              <a:gd name="connsiteX20" fmla="*/ 624575 w 4790175"/>
              <a:gd name="connsiteY20" fmla="*/ 4495800 h 6278203"/>
              <a:gd name="connsiteX21" fmla="*/ 472175 w 4790175"/>
              <a:gd name="connsiteY21" fmla="*/ 4580466 h 6278203"/>
              <a:gd name="connsiteX22" fmla="*/ 175841 w 4790175"/>
              <a:gd name="connsiteY22" fmla="*/ 4800600 h 6278203"/>
              <a:gd name="connsiteX23" fmla="*/ 57308 w 4790175"/>
              <a:gd name="connsiteY23" fmla="*/ 4953000 h 6278203"/>
              <a:gd name="connsiteX24" fmla="*/ 23441 w 4790175"/>
              <a:gd name="connsiteY24" fmla="*/ 5029200 h 6278203"/>
              <a:gd name="connsiteX25" fmla="*/ 23441 w 4790175"/>
              <a:gd name="connsiteY25" fmla="*/ 5461000 h 6278203"/>
              <a:gd name="connsiteX26" fmla="*/ 57308 w 4790175"/>
              <a:gd name="connsiteY26" fmla="*/ 5596466 h 6278203"/>
              <a:gd name="connsiteX27" fmla="*/ 116575 w 4790175"/>
              <a:gd name="connsiteY27" fmla="*/ 5664200 h 6278203"/>
              <a:gd name="connsiteX28" fmla="*/ 141975 w 4790175"/>
              <a:gd name="connsiteY28" fmla="*/ 5723466 h 6278203"/>
              <a:gd name="connsiteX29" fmla="*/ 302841 w 4790175"/>
              <a:gd name="connsiteY29" fmla="*/ 5842000 h 6278203"/>
              <a:gd name="connsiteX30" fmla="*/ 878575 w 4790175"/>
              <a:gd name="connsiteY30" fmla="*/ 6045200 h 6278203"/>
              <a:gd name="connsiteX31" fmla="*/ 1606708 w 4790175"/>
              <a:gd name="connsiteY31" fmla="*/ 6180666 h 6278203"/>
              <a:gd name="connsiteX32" fmla="*/ 2360241 w 4790175"/>
              <a:gd name="connsiteY32" fmla="*/ 6273800 h 6278203"/>
              <a:gd name="connsiteX33" fmla="*/ 3443975 w 4790175"/>
              <a:gd name="connsiteY33" fmla="*/ 6256866 h 6278203"/>
              <a:gd name="connsiteX34" fmla="*/ 3926575 w 4790175"/>
              <a:gd name="connsiteY34" fmla="*/ 6019800 h 6278203"/>
              <a:gd name="connsiteX35" fmla="*/ 4307575 w 4790175"/>
              <a:gd name="connsiteY35" fmla="*/ 5715000 h 6278203"/>
              <a:gd name="connsiteX36" fmla="*/ 4722441 w 4790175"/>
              <a:gd name="connsiteY36" fmla="*/ 4986866 h 6278203"/>
              <a:gd name="connsiteX37" fmla="*/ 4764775 w 4790175"/>
              <a:gd name="connsiteY37" fmla="*/ 4817533 h 6278203"/>
              <a:gd name="connsiteX38" fmla="*/ 4790175 w 4790175"/>
              <a:gd name="connsiteY38" fmla="*/ 4749800 h 6278203"/>
              <a:gd name="connsiteX39" fmla="*/ 4671641 w 4790175"/>
              <a:gd name="connsiteY39" fmla="*/ 3767666 h 6278203"/>
              <a:gd name="connsiteX40" fmla="*/ 4417641 w 4790175"/>
              <a:gd name="connsiteY40" fmla="*/ 2768600 h 6278203"/>
              <a:gd name="connsiteX41" fmla="*/ 4290641 w 4790175"/>
              <a:gd name="connsiteY41" fmla="*/ 2125133 h 6278203"/>
              <a:gd name="connsiteX42" fmla="*/ 4349908 w 4790175"/>
              <a:gd name="connsiteY42" fmla="*/ 2006600 h 6278203"/>
              <a:gd name="connsiteX43" fmla="*/ 4383775 w 4790175"/>
              <a:gd name="connsiteY43" fmla="*/ 1989666 h 6278203"/>
              <a:gd name="connsiteX44" fmla="*/ 4417641 w 4790175"/>
              <a:gd name="connsiteY44" fmla="*/ 1905000 h 6278203"/>
              <a:gd name="connsiteX45" fmla="*/ 4443041 w 4790175"/>
              <a:gd name="connsiteY45" fmla="*/ 1845733 h 6278203"/>
              <a:gd name="connsiteX46" fmla="*/ 4468441 w 4790175"/>
              <a:gd name="connsiteY46" fmla="*/ 1651000 h 6278203"/>
              <a:gd name="connsiteX47" fmla="*/ 4519241 w 4790175"/>
              <a:gd name="connsiteY47" fmla="*/ 1278466 h 6278203"/>
              <a:gd name="connsiteX48" fmla="*/ 4510775 w 4790175"/>
              <a:gd name="connsiteY48" fmla="*/ 829733 h 6278203"/>
              <a:gd name="connsiteX49" fmla="*/ 4502308 w 4790175"/>
              <a:gd name="connsiteY49" fmla="*/ 762000 h 6278203"/>
              <a:gd name="connsiteX50" fmla="*/ 4459975 w 4790175"/>
              <a:gd name="connsiteY50" fmla="*/ 651933 h 6278203"/>
              <a:gd name="connsiteX51" fmla="*/ 4409175 w 4790175"/>
              <a:gd name="connsiteY51" fmla="*/ 558800 h 6278203"/>
              <a:gd name="connsiteX52" fmla="*/ 4383775 w 4790175"/>
              <a:gd name="connsiteY52" fmla="*/ 406400 h 6278203"/>
              <a:gd name="connsiteX53" fmla="*/ 4375308 w 4790175"/>
              <a:gd name="connsiteY53" fmla="*/ 347133 h 6278203"/>
              <a:gd name="connsiteX54" fmla="*/ 4358375 w 4790175"/>
              <a:gd name="connsiteY54" fmla="*/ 279400 h 6278203"/>
              <a:gd name="connsiteX55" fmla="*/ 4341441 w 4790175"/>
              <a:gd name="connsiteY55" fmla="*/ 194733 h 6278203"/>
              <a:gd name="connsiteX56" fmla="*/ 4307575 w 4790175"/>
              <a:gd name="connsiteY56" fmla="*/ 152400 h 6278203"/>
              <a:gd name="connsiteX57" fmla="*/ 4256775 w 4790175"/>
              <a:gd name="connsiteY57" fmla="*/ 127000 h 62782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4790175" h="6278203">
                <a:moveTo>
                  <a:pt x="4256775" y="127000"/>
                </a:moveTo>
                <a:lnTo>
                  <a:pt x="4256775" y="127000"/>
                </a:lnTo>
                <a:cubicBezTo>
                  <a:pt x="4234197" y="90311"/>
                  <a:pt x="4221344" y="45435"/>
                  <a:pt x="4189041" y="16933"/>
                </a:cubicBezTo>
                <a:cubicBezTo>
                  <a:pt x="4169530" y="-282"/>
                  <a:pt x="4138854" y="591"/>
                  <a:pt x="4112841" y="0"/>
                </a:cubicBezTo>
                <a:lnTo>
                  <a:pt x="3816508" y="8466"/>
                </a:lnTo>
                <a:cubicBezTo>
                  <a:pt x="3711497" y="72640"/>
                  <a:pt x="3638195" y="106754"/>
                  <a:pt x="3554041" y="194733"/>
                </a:cubicBezTo>
                <a:cubicBezTo>
                  <a:pt x="3492110" y="259479"/>
                  <a:pt x="3463691" y="318525"/>
                  <a:pt x="3427041" y="397933"/>
                </a:cubicBezTo>
                <a:cubicBezTo>
                  <a:pt x="3409027" y="436963"/>
                  <a:pt x="3389130" y="475457"/>
                  <a:pt x="3376241" y="516466"/>
                </a:cubicBezTo>
                <a:cubicBezTo>
                  <a:pt x="3357975" y="574587"/>
                  <a:pt x="3348019" y="634999"/>
                  <a:pt x="3333908" y="694266"/>
                </a:cubicBezTo>
                <a:cubicBezTo>
                  <a:pt x="3319659" y="829630"/>
                  <a:pt x="3301159" y="984562"/>
                  <a:pt x="3300041" y="1117600"/>
                </a:cubicBezTo>
                <a:cubicBezTo>
                  <a:pt x="3297443" y="1426807"/>
                  <a:pt x="3309388" y="1902246"/>
                  <a:pt x="3316975" y="2243666"/>
                </a:cubicBezTo>
                <a:cubicBezTo>
                  <a:pt x="3294788" y="2569075"/>
                  <a:pt x="3313230" y="2573093"/>
                  <a:pt x="3240775" y="2844800"/>
                </a:cubicBezTo>
                <a:cubicBezTo>
                  <a:pt x="3209286" y="2962885"/>
                  <a:pt x="3109848" y="3284453"/>
                  <a:pt x="3054508" y="3395133"/>
                </a:cubicBezTo>
                <a:cubicBezTo>
                  <a:pt x="3001258" y="3501632"/>
                  <a:pt x="2955288" y="3618690"/>
                  <a:pt x="2868241" y="3699933"/>
                </a:cubicBezTo>
                <a:cubicBezTo>
                  <a:pt x="2825908" y="3739444"/>
                  <a:pt x="2786611" y="3782483"/>
                  <a:pt x="2741241" y="3818466"/>
                </a:cubicBezTo>
                <a:cubicBezTo>
                  <a:pt x="2653056" y="3888406"/>
                  <a:pt x="2496177" y="3960944"/>
                  <a:pt x="2402575" y="3996266"/>
                </a:cubicBezTo>
                <a:cubicBezTo>
                  <a:pt x="2294058" y="4037216"/>
                  <a:pt x="2060103" y="4094847"/>
                  <a:pt x="1945375" y="4114800"/>
                </a:cubicBezTo>
                <a:cubicBezTo>
                  <a:pt x="1906835" y="4121503"/>
                  <a:pt x="1625068" y="4146227"/>
                  <a:pt x="1598241" y="4148666"/>
                </a:cubicBezTo>
                <a:cubicBezTo>
                  <a:pt x="1536152" y="4162777"/>
                  <a:pt x="1474640" y="4179720"/>
                  <a:pt x="1411975" y="4191000"/>
                </a:cubicBezTo>
                <a:cubicBezTo>
                  <a:pt x="1333413" y="4205141"/>
                  <a:pt x="1251274" y="4201624"/>
                  <a:pt x="1174908" y="4224866"/>
                </a:cubicBezTo>
                <a:cubicBezTo>
                  <a:pt x="863928" y="4319512"/>
                  <a:pt x="863897" y="4353347"/>
                  <a:pt x="624575" y="4495800"/>
                </a:cubicBezTo>
                <a:cubicBezTo>
                  <a:pt x="574639" y="4525524"/>
                  <a:pt x="521667" y="4550009"/>
                  <a:pt x="472175" y="4580466"/>
                </a:cubicBezTo>
                <a:cubicBezTo>
                  <a:pt x="386961" y="4632905"/>
                  <a:pt x="249181" y="4722021"/>
                  <a:pt x="175841" y="4800600"/>
                </a:cubicBezTo>
                <a:cubicBezTo>
                  <a:pt x="131929" y="4847648"/>
                  <a:pt x="83446" y="4894190"/>
                  <a:pt x="57308" y="4953000"/>
                </a:cubicBezTo>
                <a:lnTo>
                  <a:pt x="23441" y="5029200"/>
                </a:lnTo>
                <a:cubicBezTo>
                  <a:pt x="-7643" y="5215707"/>
                  <a:pt x="-7986" y="5172924"/>
                  <a:pt x="23441" y="5461000"/>
                </a:cubicBezTo>
                <a:cubicBezTo>
                  <a:pt x="28489" y="5507271"/>
                  <a:pt x="37915" y="5554154"/>
                  <a:pt x="57308" y="5596466"/>
                </a:cubicBezTo>
                <a:cubicBezTo>
                  <a:pt x="69808" y="5623739"/>
                  <a:pt x="96819" y="5641622"/>
                  <a:pt x="116575" y="5664200"/>
                </a:cubicBezTo>
                <a:cubicBezTo>
                  <a:pt x="125042" y="5683955"/>
                  <a:pt x="130053" y="5705583"/>
                  <a:pt x="141975" y="5723466"/>
                </a:cubicBezTo>
                <a:cubicBezTo>
                  <a:pt x="171817" y="5768229"/>
                  <a:pt x="275095" y="5827467"/>
                  <a:pt x="302841" y="5842000"/>
                </a:cubicBezTo>
                <a:cubicBezTo>
                  <a:pt x="542757" y="5967670"/>
                  <a:pt x="594780" y="5974251"/>
                  <a:pt x="878575" y="6045200"/>
                </a:cubicBezTo>
                <a:cubicBezTo>
                  <a:pt x="1320412" y="6155659"/>
                  <a:pt x="1169664" y="6112555"/>
                  <a:pt x="1606708" y="6180666"/>
                </a:cubicBezTo>
                <a:cubicBezTo>
                  <a:pt x="2164076" y="6267529"/>
                  <a:pt x="1634978" y="6206645"/>
                  <a:pt x="2360241" y="6273800"/>
                </a:cubicBezTo>
                <a:cubicBezTo>
                  <a:pt x="2721486" y="6268155"/>
                  <a:pt x="3084817" y="6296047"/>
                  <a:pt x="3443975" y="6256866"/>
                </a:cubicBezTo>
                <a:cubicBezTo>
                  <a:pt x="3548245" y="6245491"/>
                  <a:pt x="3815568" y="6093017"/>
                  <a:pt x="3926575" y="6019800"/>
                </a:cubicBezTo>
                <a:cubicBezTo>
                  <a:pt x="4021347" y="5957291"/>
                  <a:pt x="4230649" y="5818993"/>
                  <a:pt x="4307575" y="5715000"/>
                </a:cubicBezTo>
                <a:cubicBezTo>
                  <a:pt x="4536330" y="5405757"/>
                  <a:pt x="4599524" y="5294159"/>
                  <a:pt x="4722441" y="4986866"/>
                </a:cubicBezTo>
                <a:cubicBezTo>
                  <a:pt x="4760196" y="4892479"/>
                  <a:pt x="4738073" y="4913660"/>
                  <a:pt x="4764775" y="4817533"/>
                </a:cubicBezTo>
                <a:cubicBezTo>
                  <a:pt x="4771229" y="4794300"/>
                  <a:pt x="4781708" y="4772378"/>
                  <a:pt x="4790175" y="4749800"/>
                </a:cubicBezTo>
                <a:cubicBezTo>
                  <a:pt x="4750817" y="4297186"/>
                  <a:pt x="4756275" y="4175445"/>
                  <a:pt x="4671641" y="3767666"/>
                </a:cubicBezTo>
                <a:cubicBezTo>
                  <a:pt x="4549411" y="3178740"/>
                  <a:pt x="4561471" y="3354193"/>
                  <a:pt x="4417641" y="2768600"/>
                </a:cubicBezTo>
                <a:cubicBezTo>
                  <a:pt x="4323269" y="2384374"/>
                  <a:pt x="4330976" y="2407479"/>
                  <a:pt x="4290641" y="2125133"/>
                </a:cubicBezTo>
                <a:cubicBezTo>
                  <a:pt x="4320146" y="2036619"/>
                  <a:pt x="4296965" y="2036853"/>
                  <a:pt x="4349908" y="2006600"/>
                </a:cubicBezTo>
                <a:cubicBezTo>
                  <a:pt x="4360867" y="2000338"/>
                  <a:pt x="4372486" y="1995311"/>
                  <a:pt x="4383775" y="1989666"/>
                </a:cubicBezTo>
                <a:cubicBezTo>
                  <a:pt x="4418554" y="1920107"/>
                  <a:pt x="4382767" y="1995673"/>
                  <a:pt x="4417641" y="1905000"/>
                </a:cubicBezTo>
                <a:cubicBezTo>
                  <a:pt x="4425357" y="1884939"/>
                  <a:pt x="4434574" y="1865489"/>
                  <a:pt x="4443041" y="1845733"/>
                </a:cubicBezTo>
                <a:cubicBezTo>
                  <a:pt x="4476038" y="1664260"/>
                  <a:pt x="4446603" y="1843178"/>
                  <a:pt x="4468441" y="1651000"/>
                </a:cubicBezTo>
                <a:cubicBezTo>
                  <a:pt x="4495671" y="1411369"/>
                  <a:pt x="4491456" y="1445181"/>
                  <a:pt x="4519241" y="1278466"/>
                </a:cubicBezTo>
                <a:cubicBezTo>
                  <a:pt x="4529406" y="1004035"/>
                  <a:pt x="4534547" y="1099147"/>
                  <a:pt x="4510775" y="829733"/>
                </a:cubicBezTo>
                <a:cubicBezTo>
                  <a:pt x="4508775" y="807068"/>
                  <a:pt x="4508559" y="783878"/>
                  <a:pt x="4502308" y="762000"/>
                </a:cubicBezTo>
                <a:cubicBezTo>
                  <a:pt x="4491509" y="724203"/>
                  <a:pt x="4475460" y="688064"/>
                  <a:pt x="4459975" y="651933"/>
                </a:cubicBezTo>
                <a:cubicBezTo>
                  <a:pt x="4436926" y="598153"/>
                  <a:pt x="4433915" y="595910"/>
                  <a:pt x="4409175" y="558800"/>
                </a:cubicBezTo>
                <a:cubicBezTo>
                  <a:pt x="4400708" y="508000"/>
                  <a:pt x="4391059" y="457383"/>
                  <a:pt x="4383775" y="406400"/>
                </a:cubicBezTo>
                <a:cubicBezTo>
                  <a:pt x="4380953" y="386644"/>
                  <a:pt x="4379222" y="366702"/>
                  <a:pt x="4375308" y="347133"/>
                </a:cubicBezTo>
                <a:cubicBezTo>
                  <a:pt x="4370744" y="324312"/>
                  <a:pt x="4362939" y="302221"/>
                  <a:pt x="4358375" y="279400"/>
                </a:cubicBezTo>
                <a:cubicBezTo>
                  <a:pt x="4356529" y="270169"/>
                  <a:pt x="4352694" y="212737"/>
                  <a:pt x="4341441" y="194733"/>
                </a:cubicBezTo>
                <a:cubicBezTo>
                  <a:pt x="4331864" y="179409"/>
                  <a:pt x="4321175" y="164300"/>
                  <a:pt x="4307575" y="152400"/>
                </a:cubicBezTo>
                <a:cubicBezTo>
                  <a:pt x="4254892" y="106302"/>
                  <a:pt x="4265242" y="131233"/>
                  <a:pt x="4256775" y="127000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ngolin" panose="00000500000000000000" pitchFamily="2" charset="0"/>
            </a:endParaRPr>
          </a:p>
        </p:txBody>
      </p:sp>
      <p:sp>
        <p:nvSpPr>
          <p:cNvPr id="20" name="Title 19">
            <a:extLst>
              <a:ext uri="{FF2B5EF4-FFF2-40B4-BE49-F238E27FC236}">
                <a16:creationId xmlns:a16="http://schemas.microsoft.com/office/drawing/2014/main" id="{39AAE507-38F4-4C62-8235-BB76E043B07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13078" y="613600"/>
            <a:ext cx="7702550" cy="571500"/>
          </a:xfrm>
        </p:spPr>
        <p:txBody>
          <a:bodyPr/>
          <a:lstStyle/>
          <a:p>
            <a:pPr algn="ctr"/>
            <a:r>
              <a:rPr lang="en-US" sz="3200" b="1" dirty="0">
                <a:solidFill>
                  <a:srgbClr val="878CF0"/>
                </a:solidFill>
                <a:latin typeface="Pangolin" panose="00000500000000000000" pitchFamily="2" charset="0"/>
              </a:rPr>
              <a:t>THUẬT TOÁN DIJKSTRA</a:t>
            </a:r>
            <a:br>
              <a:rPr lang="en-US" sz="2000" b="1" dirty="0">
                <a:solidFill>
                  <a:srgbClr val="878CF0"/>
                </a:solidFill>
                <a:latin typeface="Pangolin" panose="00000500000000000000" pitchFamily="2" charset="0"/>
              </a:rPr>
            </a:br>
            <a:endParaRPr lang="en-US" sz="2000" b="1" dirty="0">
              <a:solidFill>
                <a:srgbClr val="878CF0"/>
              </a:solidFill>
              <a:latin typeface="Pangolin" panose="00000500000000000000" pitchFamily="2" charset="0"/>
            </a:endParaRPr>
          </a:p>
        </p:txBody>
      </p:sp>
      <p:sp>
        <p:nvSpPr>
          <p:cNvPr id="29" name="Google Shape;10308;p59">
            <a:extLst>
              <a:ext uri="{FF2B5EF4-FFF2-40B4-BE49-F238E27FC236}">
                <a16:creationId xmlns:a16="http://schemas.microsoft.com/office/drawing/2014/main" id="{51AB7E17-8D5C-496E-A18A-CA68E233F462}"/>
              </a:ext>
            </a:extLst>
          </p:cNvPr>
          <p:cNvSpPr/>
          <p:nvPr/>
        </p:nvSpPr>
        <p:spPr>
          <a:xfrm>
            <a:off x="5223766" y="1666515"/>
            <a:ext cx="447841" cy="506754"/>
          </a:xfrm>
          <a:custGeom>
            <a:avLst/>
            <a:gdLst/>
            <a:ahLst/>
            <a:cxnLst/>
            <a:rect l="l" t="t" r="r" b="b"/>
            <a:pathLst>
              <a:path w="16008" h="18156" extrusionOk="0">
                <a:moveTo>
                  <a:pt x="1" y="1"/>
                </a:moveTo>
                <a:lnTo>
                  <a:pt x="1" y="18156"/>
                </a:lnTo>
                <a:lnTo>
                  <a:pt x="16007" y="18156"/>
                </a:lnTo>
                <a:cubicBezTo>
                  <a:pt x="15291" y="11568"/>
                  <a:pt x="12904" y="5350"/>
                  <a:pt x="9054" y="1"/>
                </a:cubicBezTo>
                <a:close/>
              </a:path>
            </a:pathLst>
          </a:custGeom>
          <a:solidFill>
            <a:srgbClr val="C2631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 dirty="0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sp>
        <p:nvSpPr>
          <p:cNvPr id="30" name="Google Shape;10309;p59">
            <a:extLst>
              <a:ext uri="{FF2B5EF4-FFF2-40B4-BE49-F238E27FC236}">
                <a16:creationId xmlns:a16="http://schemas.microsoft.com/office/drawing/2014/main" id="{B8D859B4-0A62-4B27-8C33-BDAD26732A92}"/>
              </a:ext>
            </a:extLst>
          </p:cNvPr>
          <p:cNvSpPr/>
          <p:nvPr/>
        </p:nvSpPr>
        <p:spPr>
          <a:xfrm>
            <a:off x="4843514" y="3450182"/>
            <a:ext cx="289719" cy="506754"/>
          </a:xfrm>
          <a:custGeom>
            <a:avLst/>
            <a:gdLst/>
            <a:ahLst/>
            <a:cxnLst/>
            <a:rect l="l" t="t" r="r" b="b"/>
            <a:pathLst>
              <a:path w="10356" h="18156" extrusionOk="0">
                <a:moveTo>
                  <a:pt x="1" y="1"/>
                </a:moveTo>
                <a:lnTo>
                  <a:pt x="1" y="18156"/>
                </a:lnTo>
                <a:lnTo>
                  <a:pt x="5804" y="18156"/>
                </a:lnTo>
                <a:cubicBezTo>
                  <a:pt x="5810" y="18084"/>
                  <a:pt x="5813" y="18013"/>
                  <a:pt x="5813" y="17941"/>
                </a:cubicBezTo>
                <a:cubicBezTo>
                  <a:pt x="5815" y="17225"/>
                  <a:pt x="5579" y="16528"/>
                  <a:pt x="5146" y="15958"/>
                </a:cubicBezTo>
                <a:cubicBezTo>
                  <a:pt x="5764" y="15144"/>
                  <a:pt x="5967" y="14089"/>
                  <a:pt x="5696" y="13103"/>
                </a:cubicBezTo>
                <a:cubicBezTo>
                  <a:pt x="6334" y="11805"/>
                  <a:pt x="6339" y="10352"/>
                  <a:pt x="6343" y="9017"/>
                </a:cubicBezTo>
                <a:lnTo>
                  <a:pt x="6343" y="8907"/>
                </a:lnTo>
                <a:cubicBezTo>
                  <a:pt x="6346" y="8040"/>
                  <a:pt x="6573" y="6922"/>
                  <a:pt x="6952" y="5914"/>
                </a:cubicBezTo>
                <a:cubicBezTo>
                  <a:pt x="7745" y="3797"/>
                  <a:pt x="8890" y="1817"/>
                  <a:pt x="10355" y="1"/>
                </a:cubicBezTo>
                <a:close/>
              </a:path>
            </a:pathLst>
          </a:custGeom>
          <a:solidFill>
            <a:srgbClr val="D04C4C"/>
          </a:solidFill>
          <a:ln>
            <a:solidFill>
              <a:srgbClr val="D66565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 dirty="0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sp>
        <p:nvSpPr>
          <p:cNvPr id="31" name="Google Shape;10310;p59">
            <a:extLst>
              <a:ext uri="{FF2B5EF4-FFF2-40B4-BE49-F238E27FC236}">
                <a16:creationId xmlns:a16="http://schemas.microsoft.com/office/drawing/2014/main" id="{0A63FD05-6D13-4AA7-98BE-4DA51CD40949}"/>
              </a:ext>
            </a:extLst>
          </p:cNvPr>
          <p:cNvSpPr/>
          <p:nvPr/>
        </p:nvSpPr>
        <p:spPr>
          <a:xfrm>
            <a:off x="3527266" y="1834124"/>
            <a:ext cx="290786" cy="506754"/>
          </a:xfrm>
          <a:custGeom>
            <a:avLst/>
            <a:gdLst/>
            <a:ahLst/>
            <a:cxnLst/>
            <a:rect l="l" t="t" r="r" b="b"/>
            <a:pathLst>
              <a:path w="10394" h="18156" extrusionOk="0">
                <a:moveTo>
                  <a:pt x="3660" y="0"/>
                </a:moveTo>
                <a:cubicBezTo>
                  <a:pt x="1279" y="5051"/>
                  <a:pt x="19" y="10605"/>
                  <a:pt x="14" y="16353"/>
                </a:cubicBezTo>
                <a:cubicBezTo>
                  <a:pt x="11" y="16529"/>
                  <a:pt x="0" y="17161"/>
                  <a:pt x="51" y="18156"/>
                </a:cubicBezTo>
                <a:lnTo>
                  <a:pt x="10393" y="18156"/>
                </a:lnTo>
                <a:lnTo>
                  <a:pt x="10393" y="0"/>
                </a:lnTo>
                <a:close/>
              </a:path>
            </a:pathLst>
          </a:custGeom>
          <a:solidFill>
            <a:srgbClr val="FFA88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sp>
        <p:nvSpPr>
          <p:cNvPr id="32" name="Google Shape;10311;p59">
            <a:extLst>
              <a:ext uri="{FF2B5EF4-FFF2-40B4-BE49-F238E27FC236}">
                <a16:creationId xmlns:a16="http://schemas.microsoft.com/office/drawing/2014/main" id="{70B13936-3AD6-4135-A8C9-F2B657C1EA70}"/>
              </a:ext>
            </a:extLst>
          </p:cNvPr>
          <p:cNvSpPr/>
          <p:nvPr/>
        </p:nvSpPr>
        <p:spPr>
          <a:xfrm>
            <a:off x="3585428" y="2664813"/>
            <a:ext cx="674841" cy="506782"/>
          </a:xfrm>
          <a:custGeom>
            <a:avLst/>
            <a:gdLst/>
            <a:ahLst/>
            <a:cxnLst/>
            <a:rect l="l" t="t" r="r" b="b"/>
            <a:pathLst>
              <a:path w="24122" h="18157" extrusionOk="0">
                <a:moveTo>
                  <a:pt x="0" y="1"/>
                </a:moveTo>
                <a:cubicBezTo>
                  <a:pt x="1532" y="5312"/>
                  <a:pt x="4200" y="11690"/>
                  <a:pt x="8823" y="18156"/>
                </a:cubicBezTo>
                <a:lnTo>
                  <a:pt x="24122" y="18156"/>
                </a:lnTo>
                <a:lnTo>
                  <a:pt x="24122" y="1"/>
                </a:lnTo>
                <a:close/>
              </a:path>
            </a:pathLst>
          </a:custGeom>
          <a:solidFill>
            <a:srgbClr val="76B53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sp>
        <p:nvSpPr>
          <p:cNvPr id="33" name="Google Shape;10312;p59">
            <a:extLst>
              <a:ext uri="{FF2B5EF4-FFF2-40B4-BE49-F238E27FC236}">
                <a16:creationId xmlns:a16="http://schemas.microsoft.com/office/drawing/2014/main" id="{04A820F1-456B-4B01-A3E0-5281C93D19E0}"/>
              </a:ext>
            </a:extLst>
          </p:cNvPr>
          <p:cNvSpPr/>
          <p:nvPr/>
        </p:nvSpPr>
        <p:spPr>
          <a:xfrm>
            <a:off x="4103854" y="3492522"/>
            <a:ext cx="351323" cy="515855"/>
          </a:xfrm>
          <a:custGeom>
            <a:avLst/>
            <a:gdLst/>
            <a:ahLst/>
            <a:cxnLst/>
            <a:rect l="l" t="t" r="r" b="b"/>
            <a:pathLst>
              <a:path w="12558" h="18482" extrusionOk="0">
                <a:moveTo>
                  <a:pt x="0" y="0"/>
                </a:moveTo>
                <a:cubicBezTo>
                  <a:pt x="938" y="1387"/>
                  <a:pt x="1707" y="2855"/>
                  <a:pt x="2285" y="4397"/>
                </a:cubicBezTo>
                <a:cubicBezTo>
                  <a:pt x="2664" y="5405"/>
                  <a:pt x="2891" y="6523"/>
                  <a:pt x="2895" y="7390"/>
                </a:cubicBezTo>
                <a:lnTo>
                  <a:pt x="2895" y="7500"/>
                </a:lnTo>
                <a:cubicBezTo>
                  <a:pt x="2898" y="8835"/>
                  <a:pt x="2904" y="10288"/>
                  <a:pt x="3541" y="11586"/>
                </a:cubicBezTo>
                <a:cubicBezTo>
                  <a:pt x="3270" y="12572"/>
                  <a:pt x="3473" y="13627"/>
                  <a:pt x="4092" y="14441"/>
                </a:cubicBezTo>
                <a:cubicBezTo>
                  <a:pt x="3202" y="15613"/>
                  <a:pt x="3202" y="17235"/>
                  <a:pt x="4092" y="18407"/>
                </a:cubicBezTo>
                <a:cubicBezTo>
                  <a:pt x="4072" y="18431"/>
                  <a:pt x="4057" y="18457"/>
                  <a:pt x="4039" y="18482"/>
                </a:cubicBezTo>
                <a:lnTo>
                  <a:pt x="12558" y="18482"/>
                </a:lnTo>
                <a:lnTo>
                  <a:pt x="12558" y="0"/>
                </a:lnTo>
                <a:close/>
              </a:path>
            </a:pathLst>
          </a:custGeom>
          <a:solidFill>
            <a:srgbClr val="FAC42A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 dirty="0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sp>
        <p:nvSpPr>
          <p:cNvPr id="34" name="Google Shape;10313;p59">
            <a:extLst>
              <a:ext uri="{FF2B5EF4-FFF2-40B4-BE49-F238E27FC236}">
                <a16:creationId xmlns:a16="http://schemas.microsoft.com/office/drawing/2014/main" id="{F243C69C-11D4-4563-AB01-D28BDA4AD1AA}"/>
              </a:ext>
            </a:extLst>
          </p:cNvPr>
          <p:cNvSpPr/>
          <p:nvPr/>
        </p:nvSpPr>
        <p:spPr>
          <a:xfrm>
            <a:off x="5175785" y="2580521"/>
            <a:ext cx="466476" cy="506754"/>
          </a:xfrm>
          <a:custGeom>
            <a:avLst/>
            <a:gdLst/>
            <a:ahLst/>
            <a:cxnLst/>
            <a:rect l="l" t="t" r="r" b="b"/>
            <a:pathLst>
              <a:path w="16674" h="18156" extrusionOk="0">
                <a:moveTo>
                  <a:pt x="0" y="0"/>
                </a:moveTo>
                <a:lnTo>
                  <a:pt x="0" y="18155"/>
                </a:lnTo>
                <a:lnTo>
                  <a:pt x="9101" y="18155"/>
                </a:lnTo>
                <a:cubicBezTo>
                  <a:pt x="13299" y="11475"/>
                  <a:pt x="15509" y="5056"/>
                  <a:pt x="16674" y="0"/>
                </a:cubicBezTo>
                <a:close/>
              </a:path>
            </a:pathLst>
          </a:custGeom>
          <a:solidFill>
            <a:srgbClr val="5F66E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algn="ctr"/>
            <a:endParaRPr sz="1100" b="1" dirty="0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grpSp>
        <p:nvGrpSpPr>
          <p:cNvPr id="35" name="Google Shape;10314;p59">
            <a:extLst>
              <a:ext uri="{FF2B5EF4-FFF2-40B4-BE49-F238E27FC236}">
                <a16:creationId xmlns:a16="http://schemas.microsoft.com/office/drawing/2014/main" id="{A35D501C-9420-4FA6-8C4B-BDF7BD736A9B}"/>
              </a:ext>
            </a:extLst>
          </p:cNvPr>
          <p:cNvGrpSpPr/>
          <p:nvPr/>
        </p:nvGrpSpPr>
        <p:grpSpPr>
          <a:xfrm>
            <a:off x="3590851" y="1282765"/>
            <a:ext cx="2024101" cy="3236945"/>
            <a:chOff x="6821585" y="2078634"/>
            <a:chExt cx="426871" cy="684241"/>
          </a:xfrm>
        </p:grpSpPr>
        <p:grpSp>
          <p:nvGrpSpPr>
            <p:cNvPr id="36" name="Google Shape;10315;p59">
              <a:extLst>
                <a:ext uri="{FF2B5EF4-FFF2-40B4-BE49-F238E27FC236}">
                  <a16:creationId xmlns:a16="http://schemas.microsoft.com/office/drawing/2014/main" id="{229AEDB3-63C8-45DC-95F6-FD4E94FD2301}"/>
                </a:ext>
              </a:extLst>
            </p:cNvPr>
            <p:cNvGrpSpPr/>
            <p:nvPr/>
          </p:nvGrpSpPr>
          <p:grpSpPr>
            <a:xfrm>
              <a:off x="6821585" y="2078634"/>
              <a:ext cx="426871" cy="684241"/>
              <a:chOff x="6821586" y="2078634"/>
              <a:chExt cx="426871" cy="684241"/>
            </a:xfrm>
          </p:grpSpPr>
          <p:sp>
            <p:nvSpPr>
              <p:cNvPr id="43" name="Google Shape;10316;p59">
                <a:extLst>
                  <a:ext uri="{FF2B5EF4-FFF2-40B4-BE49-F238E27FC236}">
                    <a16:creationId xmlns:a16="http://schemas.microsoft.com/office/drawing/2014/main" id="{1CBF6834-9B0A-4534-9C47-BEB0F54C5839}"/>
                  </a:ext>
                </a:extLst>
              </p:cNvPr>
              <p:cNvSpPr/>
              <p:nvPr/>
            </p:nvSpPr>
            <p:spPr>
              <a:xfrm>
                <a:off x="6990036" y="2693797"/>
                <a:ext cx="89963" cy="69077"/>
              </a:xfrm>
              <a:custGeom>
                <a:avLst/>
                <a:gdLst/>
                <a:ahLst/>
                <a:cxnLst/>
                <a:rect l="l" t="t" r="r" b="b"/>
                <a:pathLst>
                  <a:path w="15248" h="11708" extrusionOk="0">
                    <a:moveTo>
                      <a:pt x="1" y="0"/>
                    </a:moveTo>
                    <a:lnTo>
                      <a:pt x="1" y="4083"/>
                    </a:lnTo>
                    <a:cubicBezTo>
                      <a:pt x="1" y="8276"/>
                      <a:pt x="3430" y="11707"/>
                      <a:pt x="7623" y="11707"/>
                    </a:cubicBezTo>
                    <a:cubicBezTo>
                      <a:pt x="11816" y="11707"/>
                      <a:pt x="15247" y="8276"/>
                      <a:pt x="15247" y="4083"/>
                    </a:cubicBezTo>
                    <a:lnTo>
                      <a:pt x="15247" y="0"/>
                    </a:lnTo>
                    <a:close/>
                  </a:path>
                </a:pathLst>
              </a:custGeom>
              <a:solidFill>
                <a:srgbClr val="EEF0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4" name="Google Shape;10317;p59">
                <a:extLst>
                  <a:ext uri="{FF2B5EF4-FFF2-40B4-BE49-F238E27FC236}">
                    <a16:creationId xmlns:a16="http://schemas.microsoft.com/office/drawing/2014/main" id="{DEED48C5-CFD5-4620-BD92-B9D655FDCBF3}"/>
                  </a:ext>
                </a:extLst>
              </p:cNvPr>
              <p:cNvSpPr/>
              <p:nvPr/>
            </p:nvSpPr>
            <p:spPr>
              <a:xfrm>
                <a:off x="6968649" y="2671926"/>
                <a:ext cx="132738" cy="72712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12324" extrusionOk="0">
                    <a:moveTo>
                      <a:pt x="1" y="0"/>
                    </a:moveTo>
                    <a:lnTo>
                      <a:pt x="1" y="2864"/>
                    </a:lnTo>
                    <a:cubicBezTo>
                      <a:pt x="1" y="8528"/>
                      <a:pt x="10476" y="12324"/>
                      <a:pt x="11248" y="12324"/>
                    </a:cubicBezTo>
                    <a:cubicBezTo>
                      <a:pt x="12022" y="12324"/>
                      <a:pt x="22498" y="7684"/>
                      <a:pt x="22498" y="2864"/>
                    </a:cubicBezTo>
                    <a:lnTo>
                      <a:pt x="22498" y="0"/>
                    </a:ln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5" name="Google Shape;10318;p59">
                <a:extLst>
                  <a:ext uri="{FF2B5EF4-FFF2-40B4-BE49-F238E27FC236}">
                    <a16:creationId xmlns:a16="http://schemas.microsoft.com/office/drawing/2014/main" id="{896BCCBB-2708-4DBD-B1DE-452387AB48ED}"/>
                  </a:ext>
                </a:extLst>
              </p:cNvPr>
              <p:cNvSpPr/>
              <p:nvPr/>
            </p:nvSpPr>
            <p:spPr>
              <a:xfrm>
                <a:off x="6968649" y="2679891"/>
                <a:ext cx="132738" cy="64747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10974" extrusionOk="0">
                    <a:moveTo>
                      <a:pt x="1" y="1"/>
                    </a:moveTo>
                    <a:lnTo>
                      <a:pt x="1" y="1514"/>
                    </a:lnTo>
                    <a:cubicBezTo>
                      <a:pt x="1" y="7178"/>
                      <a:pt x="10476" y="10974"/>
                      <a:pt x="11248" y="10974"/>
                    </a:cubicBezTo>
                    <a:cubicBezTo>
                      <a:pt x="12022" y="10974"/>
                      <a:pt x="22498" y="6335"/>
                      <a:pt x="22498" y="1514"/>
                    </a:cubicBezTo>
                    <a:lnTo>
                      <a:pt x="22498" y="1"/>
                    </a:lnTo>
                    <a:cubicBezTo>
                      <a:pt x="22498" y="4821"/>
                      <a:pt x="12022" y="9459"/>
                      <a:pt x="11248" y="9459"/>
                    </a:cubicBezTo>
                    <a:cubicBezTo>
                      <a:pt x="10476" y="9459"/>
                      <a:pt x="1" y="5665"/>
                      <a:pt x="1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6" name="Google Shape;10319;p59">
                <a:extLst>
                  <a:ext uri="{FF2B5EF4-FFF2-40B4-BE49-F238E27FC236}">
                    <a16:creationId xmlns:a16="http://schemas.microsoft.com/office/drawing/2014/main" id="{7F9636F6-49D9-4D58-A8C9-13C1DEDC58B1}"/>
                  </a:ext>
                </a:extLst>
              </p:cNvPr>
              <p:cNvSpPr/>
              <p:nvPr/>
            </p:nvSpPr>
            <p:spPr>
              <a:xfrm>
                <a:off x="6969091" y="2693467"/>
                <a:ext cx="131729" cy="11765"/>
              </a:xfrm>
              <a:custGeom>
                <a:avLst/>
                <a:gdLst/>
                <a:ahLst/>
                <a:cxnLst/>
                <a:rect l="l" t="t" r="r" b="b"/>
                <a:pathLst>
                  <a:path w="22327" h="1994" extrusionOk="0">
                    <a:moveTo>
                      <a:pt x="52" y="1"/>
                    </a:moveTo>
                    <a:cubicBezTo>
                      <a:pt x="34" y="1"/>
                      <a:pt x="18" y="4"/>
                      <a:pt x="1" y="4"/>
                    </a:cubicBezTo>
                    <a:cubicBezTo>
                      <a:pt x="122" y="701"/>
                      <a:pt x="392" y="1367"/>
                      <a:pt x="778" y="1994"/>
                    </a:cubicBezTo>
                    <a:lnTo>
                      <a:pt x="21362" y="1994"/>
                    </a:lnTo>
                    <a:cubicBezTo>
                      <a:pt x="21834" y="1347"/>
                      <a:pt x="22173" y="680"/>
                      <a:pt x="22326" y="2"/>
                    </a:cubicBezTo>
                    <a:cubicBezTo>
                      <a:pt x="22316" y="2"/>
                      <a:pt x="22307" y="1"/>
                      <a:pt x="22297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7" name="Google Shape;10320;p59">
                <a:extLst>
                  <a:ext uri="{FF2B5EF4-FFF2-40B4-BE49-F238E27FC236}">
                    <a16:creationId xmlns:a16="http://schemas.microsoft.com/office/drawing/2014/main" id="{8B457404-D276-4833-A336-A1247B8B59AA}"/>
                  </a:ext>
                </a:extLst>
              </p:cNvPr>
              <p:cNvSpPr/>
              <p:nvPr/>
            </p:nvSpPr>
            <p:spPr>
              <a:xfrm>
                <a:off x="6821586" y="2078634"/>
                <a:ext cx="426871" cy="544694"/>
              </a:xfrm>
              <a:custGeom>
                <a:avLst/>
                <a:gdLst/>
                <a:ahLst/>
                <a:cxnLst/>
                <a:rect l="l" t="t" r="r" b="b"/>
                <a:pathLst>
                  <a:path w="72351" h="92321" extrusionOk="0">
                    <a:moveTo>
                      <a:pt x="36174" y="1"/>
                    </a:moveTo>
                    <a:cubicBezTo>
                      <a:pt x="16216" y="1"/>
                      <a:pt x="37" y="16180"/>
                      <a:pt x="37" y="36140"/>
                    </a:cubicBezTo>
                    <a:cubicBezTo>
                      <a:pt x="37" y="36140"/>
                      <a:pt x="0" y="37141"/>
                      <a:pt x="140" y="38891"/>
                    </a:cubicBezTo>
                    <a:cubicBezTo>
                      <a:pt x="143" y="38928"/>
                      <a:pt x="147" y="38965"/>
                      <a:pt x="149" y="39003"/>
                    </a:cubicBezTo>
                    <a:cubicBezTo>
                      <a:pt x="164" y="39192"/>
                      <a:pt x="182" y="39386"/>
                      <a:pt x="201" y="39590"/>
                    </a:cubicBezTo>
                    <a:cubicBezTo>
                      <a:pt x="222" y="39817"/>
                      <a:pt x="246" y="40044"/>
                      <a:pt x="273" y="40271"/>
                    </a:cubicBezTo>
                    <a:cubicBezTo>
                      <a:pt x="281" y="40354"/>
                      <a:pt x="292" y="40436"/>
                      <a:pt x="301" y="40521"/>
                    </a:cubicBezTo>
                    <a:cubicBezTo>
                      <a:pt x="313" y="40621"/>
                      <a:pt x="325" y="40722"/>
                      <a:pt x="337" y="40822"/>
                    </a:cubicBezTo>
                    <a:cubicBezTo>
                      <a:pt x="1211" y="47845"/>
                      <a:pt x="4544" y="61615"/>
                      <a:pt x="17111" y="74112"/>
                    </a:cubicBezTo>
                    <a:cubicBezTo>
                      <a:pt x="19581" y="76568"/>
                      <a:pt x="21548" y="79501"/>
                      <a:pt x="22771" y="82763"/>
                    </a:cubicBezTo>
                    <a:cubicBezTo>
                      <a:pt x="23307" y="84192"/>
                      <a:pt x="23522" y="85567"/>
                      <a:pt x="23526" y="86552"/>
                    </a:cubicBezTo>
                    <a:cubicBezTo>
                      <a:pt x="23540" y="90527"/>
                      <a:pt x="23421" y="92321"/>
                      <a:pt x="36174" y="92321"/>
                    </a:cubicBezTo>
                    <a:cubicBezTo>
                      <a:pt x="48929" y="92321"/>
                      <a:pt x="48811" y="90527"/>
                      <a:pt x="48825" y="86552"/>
                    </a:cubicBezTo>
                    <a:cubicBezTo>
                      <a:pt x="48828" y="85567"/>
                      <a:pt x="49043" y="84192"/>
                      <a:pt x="49579" y="82763"/>
                    </a:cubicBezTo>
                    <a:cubicBezTo>
                      <a:pt x="50802" y="79501"/>
                      <a:pt x="52769" y="76568"/>
                      <a:pt x="55240" y="74112"/>
                    </a:cubicBezTo>
                    <a:cubicBezTo>
                      <a:pt x="67806" y="61615"/>
                      <a:pt x="71138" y="47845"/>
                      <a:pt x="72011" y="40822"/>
                    </a:cubicBezTo>
                    <a:cubicBezTo>
                      <a:pt x="72025" y="40722"/>
                      <a:pt x="72038" y="40621"/>
                      <a:pt x="72050" y="40521"/>
                    </a:cubicBezTo>
                    <a:cubicBezTo>
                      <a:pt x="72059" y="40436"/>
                      <a:pt x="72069" y="40354"/>
                      <a:pt x="72078" y="40271"/>
                    </a:cubicBezTo>
                    <a:cubicBezTo>
                      <a:pt x="72104" y="40044"/>
                      <a:pt x="72127" y="39817"/>
                      <a:pt x="72149" y="39590"/>
                    </a:cubicBezTo>
                    <a:cubicBezTo>
                      <a:pt x="72169" y="39386"/>
                      <a:pt x="72186" y="39192"/>
                      <a:pt x="72202" y="39003"/>
                    </a:cubicBezTo>
                    <a:cubicBezTo>
                      <a:pt x="72205" y="38966"/>
                      <a:pt x="72207" y="38928"/>
                      <a:pt x="72211" y="38891"/>
                    </a:cubicBezTo>
                    <a:cubicBezTo>
                      <a:pt x="72350" y="37141"/>
                      <a:pt x="72314" y="36140"/>
                      <a:pt x="72314" y="36140"/>
                    </a:cubicBezTo>
                    <a:cubicBezTo>
                      <a:pt x="72314" y="16180"/>
                      <a:pt x="56134" y="1"/>
                      <a:pt x="36174" y="1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 dirty="0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8" name="Google Shape;10321;p59">
                <a:extLst>
                  <a:ext uri="{FF2B5EF4-FFF2-40B4-BE49-F238E27FC236}">
                    <a16:creationId xmlns:a16="http://schemas.microsoft.com/office/drawing/2014/main" id="{8636ED45-06BE-4395-A335-F63DAC78FDA9}"/>
                  </a:ext>
                </a:extLst>
              </p:cNvPr>
              <p:cNvSpPr/>
              <p:nvPr/>
            </p:nvSpPr>
            <p:spPr>
              <a:xfrm>
                <a:off x="6984514" y="2448953"/>
                <a:ext cx="101008" cy="164409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27866" extrusionOk="0">
                    <a:moveTo>
                      <a:pt x="1" y="0"/>
                    </a:moveTo>
                    <a:lnTo>
                      <a:pt x="4920" y="27866"/>
                    </a:lnTo>
                    <a:lnTo>
                      <a:pt x="12200" y="27866"/>
                    </a:lnTo>
                    <a:lnTo>
                      <a:pt x="17120" y="0"/>
                    </a:lnTo>
                    <a:close/>
                  </a:path>
                </a:pathLst>
              </a:custGeom>
              <a:solidFill>
                <a:srgbClr val="EDF1F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49" name="Google Shape;10322;p59">
                <a:extLst>
                  <a:ext uri="{FF2B5EF4-FFF2-40B4-BE49-F238E27FC236}">
                    <a16:creationId xmlns:a16="http://schemas.microsoft.com/office/drawing/2014/main" id="{C981E469-E887-4165-9BC0-4688F031ECE4}"/>
                  </a:ext>
                </a:extLst>
              </p:cNvPr>
              <p:cNvSpPr/>
              <p:nvPr/>
            </p:nvSpPr>
            <p:spPr>
              <a:xfrm>
                <a:off x="6984514" y="2448953"/>
                <a:ext cx="101008" cy="140963"/>
              </a:xfrm>
              <a:custGeom>
                <a:avLst/>
                <a:gdLst/>
                <a:ahLst/>
                <a:cxnLst/>
                <a:rect l="l" t="t" r="r" b="b"/>
                <a:pathLst>
                  <a:path w="17120" h="23892" extrusionOk="0">
                    <a:moveTo>
                      <a:pt x="1" y="0"/>
                    </a:moveTo>
                    <a:lnTo>
                      <a:pt x="4218" y="23891"/>
                    </a:lnTo>
                    <a:lnTo>
                      <a:pt x="12902" y="23891"/>
                    </a:lnTo>
                    <a:lnTo>
                      <a:pt x="17120" y="0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0" name="Google Shape;10323;p59">
                <a:extLst>
                  <a:ext uri="{FF2B5EF4-FFF2-40B4-BE49-F238E27FC236}">
                    <a16:creationId xmlns:a16="http://schemas.microsoft.com/office/drawing/2014/main" id="{A5542FC6-B913-4303-BD3C-AC3CC24BF1DC}"/>
                  </a:ext>
                </a:extLst>
              </p:cNvPr>
              <p:cNvSpPr/>
              <p:nvPr/>
            </p:nvSpPr>
            <p:spPr>
              <a:xfrm>
                <a:off x="7012451" y="2607162"/>
                <a:ext cx="45141" cy="6201"/>
              </a:xfrm>
              <a:custGeom>
                <a:avLst/>
                <a:gdLst/>
                <a:ahLst/>
                <a:cxnLst/>
                <a:rect l="l" t="t" r="r" b="b"/>
                <a:pathLst>
                  <a:path w="7651" h="1051" extrusionOk="0">
                    <a:moveTo>
                      <a:pt x="0" y="1"/>
                    </a:moveTo>
                    <a:lnTo>
                      <a:pt x="185" y="1051"/>
                    </a:lnTo>
                    <a:lnTo>
                      <a:pt x="7465" y="1051"/>
                    </a:lnTo>
                    <a:lnTo>
                      <a:pt x="7650" y="1"/>
                    </a:lnTo>
                    <a:close/>
                  </a:path>
                </a:pathLst>
              </a:custGeom>
              <a:solidFill>
                <a:srgbClr val="E3E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1" name="Google Shape;10324;p59">
                <a:extLst>
                  <a:ext uri="{FF2B5EF4-FFF2-40B4-BE49-F238E27FC236}">
                    <a16:creationId xmlns:a16="http://schemas.microsoft.com/office/drawing/2014/main" id="{13E88B4A-D086-4AB0-AE5A-D57565B72191}"/>
                  </a:ext>
                </a:extLst>
              </p:cNvPr>
              <p:cNvSpPr/>
              <p:nvPr/>
            </p:nvSpPr>
            <p:spPr>
              <a:xfrm>
                <a:off x="6968649" y="2664244"/>
                <a:ext cx="132738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4271" extrusionOk="0">
                    <a:moveTo>
                      <a:pt x="93" y="1"/>
                    </a:moveTo>
                    <a:cubicBezTo>
                      <a:pt x="43" y="1"/>
                      <a:pt x="1" y="43"/>
                      <a:pt x="1" y="95"/>
                    </a:cubicBezTo>
                    <a:lnTo>
                      <a:pt x="1" y="4176"/>
                    </a:lnTo>
                    <a:cubicBezTo>
                      <a:pt x="1" y="4229"/>
                      <a:pt x="43" y="4270"/>
                      <a:pt x="93" y="4270"/>
                    </a:cubicBezTo>
                    <a:lnTo>
                      <a:pt x="22405" y="4270"/>
                    </a:lnTo>
                    <a:cubicBezTo>
                      <a:pt x="22456" y="4270"/>
                      <a:pt x="22498" y="4229"/>
                      <a:pt x="22498" y="4176"/>
                    </a:cubicBezTo>
                    <a:lnTo>
                      <a:pt x="22498" y="95"/>
                    </a:lnTo>
                    <a:cubicBezTo>
                      <a:pt x="22498" y="43"/>
                      <a:pt x="22456" y="1"/>
                      <a:pt x="22405" y="1"/>
                    </a:cubicBez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2" name="Google Shape;10325;p59">
                <a:extLst>
                  <a:ext uri="{FF2B5EF4-FFF2-40B4-BE49-F238E27FC236}">
                    <a16:creationId xmlns:a16="http://schemas.microsoft.com/office/drawing/2014/main" id="{43035799-AFB0-48F8-9D02-5D735BC8E8B9}"/>
                  </a:ext>
                </a:extLst>
              </p:cNvPr>
              <p:cNvSpPr/>
              <p:nvPr/>
            </p:nvSpPr>
            <p:spPr>
              <a:xfrm>
                <a:off x="6968649" y="2667389"/>
                <a:ext cx="132738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1996" extrusionOk="0">
                    <a:moveTo>
                      <a:pt x="22185" y="1"/>
                    </a:moveTo>
                    <a:lnTo>
                      <a:pt x="314" y="2"/>
                    </a:lnTo>
                    <a:cubicBezTo>
                      <a:pt x="113" y="247"/>
                      <a:pt x="3" y="556"/>
                      <a:pt x="1" y="874"/>
                    </a:cubicBezTo>
                    <a:lnTo>
                      <a:pt x="1" y="1880"/>
                    </a:lnTo>
                    <a:cubicBezTo>
                      <a:pt x="1" y="1915"/>
                      <a:pt x="8" y="1948"/>
                      <a:pt x="11" y="1983"/>
                    </a:cubicBezTo>
                    <a:cubicBezTo>
                      <a:pt x="48" y="1990"/>
                      <a:pt x="88" y="1994"/>
                      <a:pt x="127" y="1996"/>
                    </a:cubicBezTo>
                    <a:lnTo>
                      <a:pt x="22372" y="1996"/>
                    </a:lnTo>
                    <a:cubicBezTo>
                      <a:pt x="22410" y="1994"/>
                      <a:pt x="22449" y="1990"/>
                      <a:pt x="22487" y="1983"/>
                    </a:cubicBezTo>
                    <a:cubicBezTo>
                      <a:pt x="22491" y="1948"/>
                      <a:pt x="22498" y="1915"/>
                      <a:pt x="22498" y="1880"/>
                    </a:cubicBezTo>
                    <a:lnTo>
                      <a:pt x="22498" y="872"/>
                    </a:lnTo>
                    <a:cubicBezTo>
                      <a:pt x="22496" y="554"/>
                      <a:pt x="22386" y="247"/>
                      <a:pt x="22185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3" name="Google Shape;10326;p59">
                <a:extLst>
                  <a:ext uri="{FF2B5EF4-FFF2-40B4-BE49-F238E27FC236}">
                    <a16:creationId xmlns:a16="http://schemas.microsoft.com/office/drawing/2014/main" id="{B085DB96-CDE8-4626-BA8B-4D109274D935}"/>
                  </a:ext>
                </a:extLst>
              </p:cNvPr>
              <p:cNvSpPr/>
              <p:nvPr/>
            </p:nvSpPr>
            <p:spPr>
              <a:xfrm>
                <a:off x="6963510" y="2683549"/>
                <a:ext cx="143022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24241" h="1996" extrusionOk="0">
                    <a:moveTo>
                      <a:pt x="46" y="1"/>
                    </a:moveTo>
                    <a:cubicBezTo>
                      <a:pt x="19" y="1"/>
                      <a:pt x="0" y="22"/>
                      <a:pt x="0" y="46"/>
                    </a:cubicBezTo>
                    <a:lnTo>
                      <a:pt x="0" y="1951"/>
                    </a:lnTo>
                    <a:cubicBezTo>
                      <a:pt x="0" y="1975"/>
                      <a:pt x="19" y="1996"/>
                      <a:pt x="46" y="1996"/>
                    </a:cubicBezTo>
                    <a:lnTo>
                      <a:pt x="24195" y="1996"/>
                    </a:lnTo>
                    <a:cubicBezTo>
                      <a:pt x="24219" y="1996"/>
                      <a:pt x="24240" y="1975"/>
                      <a:pt x="24240" y="1951"/>
                    </a:cubicBezTo>
                    <a:lnTo>
                      <a:pt x="24240" y="46"/>
                    </a:lnTo>
                    <a:cubicBezTo>
                      <a:pt x="24240" y="22"/>
                      <a:pt x="24219" y="1"/>
                      <a:pt x="24195" y="1"/>
                    </a:cubicBezTo>
                    <a:close/>
                  </a:path>
                </a:pathLst>
              </a:custGeom>
              <a:solidFill>
                <a:srgbClr val="EEF0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 dirty="0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4" name="Google Shape;10327;p59">
                <a:extLst>
                  <a:ext uri="{FF2B5EF4-FFF2-40B4-BE49-F238E27FC236}">
                    <a16:creationId xmlns:a16="http://schemas.microsoft.com/office/drawing/2014/main" id="{6FCBD4B3-8947-47DA-B9A8-882131F55DC7}"/>
                  </a:ext>
                </a:extLst>
              </p:cNvPr>
              <p:cNvSpPr/>
              <p:nvPr/>
            </p:nvSpPr>
            <p:spPr>
              <a:xfrm>
                <a:off x="6968649" y="2642639"/>
                <a:ext cx="132738" cy="25199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4271" extrusionOk="0">
                    <a:moveTo>
                      <a:pt x="93" y="1"/>
                    </a:moveTo>
                    <a:cubicBezTo>
                      <a:pt x="43" y="1"/>
                      <a:pt x="1" y="43"/>
                      <a:pt x="1" y="95"/>
                    </a:cubicBezTo>
                    <a:lnTo>
                      <a:pt x="1" y="4176"/>
                    </a:lnTo>
                    <a:cubicBezTo>
                      <a:pt x="1" y="4229"/>
                      <a:pt x="43" y="4271"/>
                      <a:pt x="93" y="4271"/>
                    </a:cubicBezTo>
                    <a:lnTo>
                      <a:pt x="22405" y="4271"/>
                    </a:lnTo>
                    <a:cubicBezTo>
                      <a:pt x="22456" y="4271"/>
                      <a:pt x="22498" y="4229"/>
                      <a:pt x="22498" y="4176"/>
                    </a:cubicBezTo>
                    <a:lnTo>
                      <a:pt x="22498" y="95"/>
                    </a:lnTo>
                    <a:cubicBezTo>
                      <a:pt x="22498" y="43"/>
                      <a:pt x="22456" y="1"/>
                      <a:pt x="22405" y="1"/>
                    </a:cubicBez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5" name="Google Shape;10328;p59">
                <a:extLst>
                  <a:ext uri="{FF2B5EF4-FFF2-40B4-BE49-F238E27FC236}">
                    <a16:creationId xmlns:a16="http://schemas.microsoft.com/office/drawing/2014/main" id="{672C4AC8-FCA0-4D81-B78C-9550AD1027A1}"/>
                  </a:ext>
                </a:extLst>
              </p:cNvPr>
              <p:cNvSpPr/>
              <p:nvPr/>
            </p:nvSpPr>
            <p:spPr>
              <a:xfrm>
                <a:off x="6968649" y="2643990"/>
                <a:ext cx="132738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1996" extrusionOk="0">
                    <a:moveTo>
                      <a:pt x="642" y="1"/>
                    </a:moveTo>
                    <a:cubicBezTo>
                      <a:pt x="242" y="259"/>
                      <a:pt x="1" y="701"/>
                      <a:pt x="1" y="1177"/>
                    </a:cubicBezTo>
                    <a:lnTo>
                      <a:pt x="1" y="1984"/>
                    </a:lnTo>
                    <a:cubicBezTo>
                      <a:pt x="41" y="1991"/>
                      <a:pt x="83" y="1994"/>
                      <a:pt x="127" y="1996"/>
                    </a:cubicBezTo>
                    <a:lnTo>
                      <a:pt x="22372" y="1996"/>
                    </a:lnTo>
                    <a:cubicBezTo>
                      <a:pt x="22414" y="1994"/>
                      <a:pt x="22456" y="1991"/>
                      <a:pt x="22498" y="1984"/>
                    </a:cubicBezTo>
                    <a:lnTo>
                      <a:pt x="22498" y="1177"/>
                    </a:lnTo>
                    <a:cubicBezTo>
                      <a:pt x="22496" y="701"/>
                      <a:pt x="22255" y="259"/>
                      <a:pt x="21856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6" name="Google Shape;10329;p59">
                <a:extLst>
                  <a:ext uri="{FF2B5EF4-FFF2-40B4-BE49-F238E27FC236}">
                    <a16:creationId xmlns:a16="http://schemas.microsoft.com/office/drawing/2014/main" id="{752BDEE1-B081-4936-AD54-BE5F81C29652}"/>
                  </a:ext>
                </a:extLst>
              </p:cNvPr>
              <p:cNvSpPr/>
              <p:nvPr/>
            </p:nvSpPr>
            <p:spPr>
              <a:xfrm>
                <a:off x="6963510" y="2660156"/>
                <a:ext cx="143022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24241" h="1996" extrusionOk="0">
                    <a:moveTo>
                      <a:pt x="998" y="0"/>
                    </a:moveTo>
                    <a:cubicBezTo>
                      <a:pt x="447" y="2"/>
                      <a:pt x="2" y="447"/>
                      <a:pt x="0" y="998"/>
                    </a:cubicBezTo>
                    <a:cubicBezTo>
                      <a:pt x="2" y="1548"/>
                      <a:pt x="447" y="1993"/>
                      <a:pt x="998" y="1995"/>
                    </a:cubicBezTo>
                    <a:lnTo>
                      <a:pt x="23243" y="1995"/>
                    </a:lnTo>
                    <a:cubicBezTo>
                      <a:pt x="23793" y="1993"/>
                      <a:pt x="24239" y="1548"/>
                      <a:pt x="24240" y="998"/>
                    </a:cubicBezTo>
                    <a:cubicBezTo>
                      <a:pt x="24239" y="447"/>
                      <a:pt x="23793" y="2"/>
                      <a:pt x="23243" y="0"/>
                    </a:cubicBezTo>
                    <a:close/>
                  </a:path>
                </a:pathLst>
              </a:custGeom>
              <a:solidFill>
                <a:srgbClr val="EEF0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7" name="Google Shape;10330;p59">
                <a:extLst>
                  <a:ext uri="{FF2B5EF4-FFF2-40B4-BE49-F238E27FC236}">
                    <a16:creationId xmlns:a16="http://schemas.microsoft.com/office/drawing/2014/main" id="{62288321-AF4D-47A7-91E9-AE06C3813B4C}"/>
                  </a:ext>
                </a:extLst>
              </p:cNvPr>
              <p:cNvSpPr/>
              <p:nvPr/>
            </p:nvSpPr>
            <p:spPr>
              <a:xfrm>
                <a:off x="6968649" y="2617451"/>
                <a:ext cx="132738" cy="25193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4270" extrusionOk="0">
                    <a:moveTo>
                      <a:pt x="93" y="0"/>
                    </a:moveTo>
                    <a:cubicBezTo>
                      <a:pt x="43" y="0"/>
                      <a:pt x="1" y="42"/>
                      <a:pt x="1" y="94"/>
                    </a:cubicBezTo>
                    <a:lnTo>
                      <a:pt x="1" y="4176"/>
                    </a:lnTo>
                    <a:cubicBezTo>
                      <a:pt x="1" y="4228"/>
                      <a:pt x="43" y="4270"/>
                      <a:pt x="93" y="4270"/>
                    </a:cubicBezTo>
                    <a:lnTo>
                      <a:pt x="22405" y="4270"/>
                    </a:lnTo>
                    <a:cubicBezTo>
                      <a:pt x="22456" y="4270"/>
                      <a:pt x="22498" y="4228"/>
                      <a:pt x="22498" y="4176"/>
                    </a:cubicBezTo>
                    <a:lnTo>
                      <a:pt x="22498" y="94"/>
                    </a:lnTo>
                    <a:cubicBezTo>
                      <a:pt x="22498" y="42"/>
                      <a:pt x="22456" y="0"/>
                      <a:pt x="22405" y="0"/>
                    </a:cubicBezTo>
                    <a:close/>
                  </a:path>
                </a:pathLst>
              </a:custGeom>
              <a:solidFill>
                <a:srgbClr val="E3E7EA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8" name="Google Shape;10331;p59">
                <a:extLst>
                  <a:ext uri="{FF2B5EF4-FFF2-40B4-BE49-F238E27FC236}">
                    <a16:creationId xmlns:a16="http://schemas.microsoft.com/office/drawing/2014/main" id="{F983ADE8-0FD6-4BDA-84B4-1EC54E687EBD}"/>
                  </a:ext>
                </a:extLst>
              </p:cNvPr>
              <p:cNvSpPr/>
              <p:nvPr/>
            </p:nvSpPr>
            <p:spPr>
              <a:xfrm>
                <a:off x="6968649" y="2620590"/>
                <a:ext cx="132738" cy="11782"/>
              </a:xfrm>
              <a:custGeom>
                <a:avLst/>
                <a:gdLst/>
                <a:ahLst/>
                <a:cxnLst/>
                <a:rect l="l" t="t" r="r" b="b"/>
                <a:pathLst>
                  <a:path w="22498" h="1997" extrusionOk="0">
                    <a:moveTo>
                      <a:pt x="314" y="1"/>
                    </a:moveTo>
                    <a:cubicBezTo>
                      <a:pt x="113" y="247"/>
                      <a:pt x="3" y="555"/>
                      <a:pt x="1" y="873"/>
                    </a:cubicBezTo>
                    <a:lnTo>
                      <a:pt x="1" y="1982"/>
                    </a:lnTo>
                    <a:cubicBezTo>
                      <a:pt x="41" y="1989"/>
                      <a:pt x="83" y="1994"/>
                      <a:pt x="127" y="1996"/>
                    </a:cubicBezTo>
                    <a:lnTo>
                      <a:pt x="22372" y="1996"/>
                    </a:lnTo>
                    <a:cubicBezTo>
                      <a:pt x="22414" y="1994"/>
                      <a:pt x="22456" y="1989"/>
                      <a:pt x="22498" y="1982"/>
                    </a:cubicBezTo>
                    <a:lnTo>
                      <a:pt x="22498" y="873"/>
                    </a:lnTo>
                    <a:cubicBezTo>
                      <a:pt x="22496" y="555"/>
                      <a:pt x="22386" y="247"/>
                      <a:pt x="22185" y="1"/>
                    </a:cubicBezTo>
                    <a:close/>
                  </a:path>
                </a:pathLst>
              </a:custGeom>
              <a:solidFill>
                <a:srgbClr val="D6DBE0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59" name="Google Shape;10332;p59">
                <a:extLst>
                  <a:ext uri="{FF2B5EF4-FFF2-40B4-BE49-F238E27FC236}">
                    <a16:creationId xmlns:a16="http://schemas.microsoft.com/office/drawing/2014/main" id="{71877BCB-C90C-4E94-A546-14BF3362C26D}"/>
                  </a:ext>
                </a:extLst>
              </p:cNvPr>
              <p:cNvSpPr/>
              <p:nvPr/>
            </p:nvSpPr>
            <p:spPr>
              <a:xfrm>
                <a:off x="6963510" y="2613357"/>
                <a:ext cx="143022" cy="11765"/>
              </a:xfrm>
              <a:custGeom>
                <a:avLst/>
                <a:gdLst/>
                <a:ahLst/>
                <a:cxnLst/>
                <a:rect l="l" t="t" r="r" b="b"/>
                <a:pathLst>
                  <a:path w="24241" h="1994" extrusionOk="0">
                    <a:moveTo>
                      <a:pt x="998" y="1"/>
                    </a:moveTo>
                    <a:cubicBezTo>
                      <a:pt x="447" y="2"/>
                      <a:pt x="2" y="448"/>
                      <a:pt x="0" y="996"/>
                    </a:cubicBezTo>
                    <a:cubicBezTo>
                      <a:pt x="2" y="1547"/>
                      <a:pt x="447" y="1992"/>
                      <a:pt x="998" y="1994"/>
                    </a:cubicBezTo>
                    <a:lnTo>
                      <a:pt x="23243" y="1994"/>
                    </a:lnTo>
                    <a:cubicBezTo>
                      <a:pt x="23793" y="1992"/>
                      <a:pt x="24239" y="1547"/>
                      <a:pt x="24240" y="996"/>
                    </a:cubicBezTo>
                    <a:cubicBezTo>
                      <a:pt x="24239" y="448"/>
                      <a:pt x="23793" y="2"/>
                      <a:pt x="23243" y="1"/>
                    </a:cubicBezTo>
                    <a:close/>
                  </a:path>
                </a:pathLst>
              </a:custGeom>
              <a:solidFill>
                <a:srgbClr val="EEF0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60" name="Google Shape;10333;p59">
                <a:extLst>
                  <a:ext uri="{FF2B5EF4-FFF2-40B4-BE49-F238E27FC236}">
                    <a16:creationId xmlns:a16="http://schemas.microsoft.com/office/drawing/2014/main" id="{BD5666CD-0DA6-4638-9C83-40C47FE8C02C}"/>
                  </a:ext>
                </a:extLst>
              </p:cNvPr>
              <p:cNvSpPr/>
              <p:nvPr/>
            </p:nvSpPr>
            <p:spPr>
              <a:xfrm>
                <a:off x="6850372" y="2107302"/>
                <a:ext cx="369293" cy="477399"/>
              </a:xfrm>
              <a:custGeom>
                <a:avLst/>
                <a:gdLst/>
                <a:ahLst/>
                <a:cxnLst/>
                <a:rect l="l" t="t" r="r" b="b"/>
                <a:pathLst>
                  <a:path w="62592" h="80915" extrusionOk="0">
                    <a:moveTo>
                      <a:pt x="31297" y="0"/>
                    </a:moveTo>
                    <a:cubicBezTo>
                      <a:pt x="14049" y="0"/>
                      <a:pt x="16" y="14032"/>
                      <a:pt x="16" y="31281"/>
                    </a:cubicBezTo>
                    <a:lnTo>
                      <a:pt x="16" y="31387"/>
                    </a:lnTo>
                    <a:lnTo>
                      <a:pt x="13" y="31445"/>
                    </a:lnTo>
                    <a:cubicBezTo>
                      <a:pt x="11" y="31548"/>
                      <a:pt x="1" y="32341"/>
                      <a:pt x="104" y="33646"/>
                    </a:cubicBezTo>
                    <a:lnTo>
                      <a:pt x="104" y="33657"/>
                    </a:lnTo>
                    <a:lnTo>
                      <a:pt x="104" y="33667"/>
                    </a:lnTo>
                    <a:lnTo>
                      <a:pt x="105" y="33683"/>
                    </a:lnTo>
                    <a:lnTo>
                      <a:pt x="111" y="33746"/>
                    </a:lnTo>
                    <a:cubicBezTo>
                      <a:pt x="125" y="33912"/>
                      <a:pt x="139" y="34083"/>
                      <a:pt x="156" y="34265"/>
                    </a:cubicBezTo>
                    <a:cubicBezTo>
                      <a:pt x="175" y="34469"/>
                      <a:pt x="198" y="34667"/>
                      <a:pt x="219" y="34862"/>
                    </a:cubicBezTo>
                    <a:lnTo>
                      <a:pt x="245" y="35093"/>
                    </a:lnTo>
                    <a:lnTo>
                      <a:pt x="257" y="35191"/>
                    </a:lnTo>
                    <a:cubicBezTo>
                      <a:pt x="264" y="35241"/>
                      <a:pt x="270" y="35290"/>
                      <a:pt x="277" y="35341"/>
                    </a:cubicBezTo>
                    <a:lnTo>
                      <a:pt x="278" y="35353"/>
                    </a:lnTo>
                    <a:lnTo>
                      <a:pt x="278" y="35364"/>
                    </a:lnTo>
                    <a:cubicBezTo>
                      <a:pt x="1082" y="41822"/>
                      <a:pt x="4150" y="54364"/>
                      <a:pt x="15656" y="65807"/>
                    </a:cubicBezTo>
                    <a:cubicBezTo>
                      <a:pt x="18711" y="68844"/>
                      <a:pt x="20993" y="72340"/>
                      <a:pt x="22440" y="76197"/>
                    </a:cubicBezTo>
                    <a:cubicBezTo>
                      <a:pt x="22707" y="76910"/>
                      <a:pt x="22927" y="77638"/>
                      <a:pt x="23098" y="78379"/>
                    </a:cubicBezTo>
                    <a:cubicBezTo>
                      <a:pt x="23441" y="79855"/>
                      <a:pt x="24733" y="80914"/>
                      <a:pt x="26250" y="80914"/>
                    </a:cubicBezTo>
                    <a:lnTo>
                      <a:pt x="36339" y="80914"/>
                    </a:lnTo>
                    <a:cubicBezTo>
                      <a:pt x="37855" y="80914"/>
                      <a:pt x="39148" y="79855"/>
                      <a:pt x="39491" y="78379"/>
                    </a:cubicBezTo>
                    <a:cubicBezTo>
                      <a:pt x="39662" y="77638"/>
                      <a:pt x="39882" y="76910"/>
                      <a:pt x="40149" y="76197"/>
                    </a:cubicBezTo>
                    <a:cubicBezTo>
                      <a:pt x="41596" y="72340"/>
                      <a:pt x="43879" y="68844"/>
                      <a:pt x="46933" y="65807"/>
                    </a:cubicBezTo>
                    <a:cubicBezTo>
                      <a:pt x="58441" y="54364"/>
                      <a:pt x="61509" y="41822"/>
                      <a:pt x="62312" y="35364"/>
                    </a:cubicBezTo>
                    <a:lnTo>
                      <a:pt x="62314" y="35351"/>
                    </a:lnTo>
                    <a:lnTo>
                      <a:pt x="62314" y="35341"/>
                    </a:lnTo>
                    <a:cubicBezTo>
                      <a:pt x="62321" y="35290"/>
                      <a:pt x="62326" y="35240"/>
                      <a:pt x="62333" y="35191"/>
                    </a:cubicBezTo>
                    <a:lnTo>
                      <a:pt x="62346" y="35091"/>
                    </a:lnTo>
                    <a:lnTo>
                      <a:pt x="62370" y="34871"/>
                    </a:lnTo>
                    <a:cubicBezTo>
                      <a:pt x="62393" y="34667"/>
                      <a:pt x="62414" y="34469"/>
                      <a:pt x="62433" y="34272"/>
                    </a:cubicBezTo>
                    <a:cubicBezTo>
                      <a:pt x="62452" y="34083"/>
                      <a:pt x="62466" y="33912"/>
                      <a:pt x="62480" y="33746"/>
                    </a:cubicBezTo>
                    <a:lnTo>
                      <a:pt x="62485" y="33681"/>
                    </a:lnTo>
                    <a:lnTo>
                      <a:pt x="62487" y="33662"/>
                    </a:lnTo>
                    <a:cubicBezTo>
                      <a:pt x="62592" y="32338"/>
                      <a:pt x="62581" y="31543"/>
                      <a:pt x="62580" y="31443"/>
                    </a:cubicBezTo>
                    <a:lnTo>
                      <a:pt x="62574" y="31345"/>
                    </a:lnTo>
                    <a:lnTo>
                      <a:pt x="62576" y="31281"/>
                    </a:lnTo>
                    <a:cubicBezTo>
                      <a:pt x="62576" y="14032"/>
                      <a:pt x="48544" y="0"/>
                      <a:pt x="31297" y="0"/>
                    </a:cubicBezTo>
                    <a:close/>
                  </a:path>
                </a:pathLst>
              </a:custGeom>
              <a:solidFill>
                <a:srgbClr val="F8F8F8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 dirty="0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  <p:sp>
            <p:nvSpPr>
              <p:cNvPr id="61" name="Google Shape;10334;p59">
                <a:extLst>
                  <a:ext uri="{FF2B5EF4-FFF2-40B4-BE49-F238E27FC236}">
                    <a16:creationId xmlns:a16="http://schemas.microsoft.com/office/drawing/2014/main" id="{30458E71-0665-490A-81EA-2763F1750878}"/>
                  </a:ext>
                </a:extLst>
              </p:cNvPr>
              <p:cNvSpPr/>
              <p:nvPr/>
            </p:nvSpPr>
            <p:spPr>
              <a:xfrm>
                <a:off x="6963510" y="2636756"/>
                <a:ext cx="143022" cy="11776"/>
              </a:xfrm>
              <a:custGeom>
                <a:avLst/>
                <a:gdLst/>
                <a:ahLst/>
                <a:cxnLst/>
                <a:rect l="l" t="t" r="r" b="b"/>
                <a:pathLst>
                  <a:path w="24241" h="1996" extrusionOk="0">
                    <a:moveTo>
                      <a:pt x="998" y="0"/>
                    </a:moveTo>
                    <a:cubicBezTo>
                      <a:pt x="447" y="2"/>
                      <a:pt x="2" y="448"/>
                      <a:pt x="0" y="998"/>
                    </a:cubicBezTo>
                    <a:cubicBezTo>
                      <a:pt x="2" y="1548"/>
                      <a:pt x="447" y="1994"/>
                      <a:pt x="998" y="1995"/>
                    </a:cubicBezTo>
                    <a:lnTo>
                      <a:pt x="23243" y="1995"/>
                    </a:lnTo>
                    <a:cubicBezTo>
                      <a:pt x="23793" y="1994"/>
                      <a:pt x="24239" y="1548"/>
                      <a:pt x="24240" y="998"/>
                    </a:cubicBezTo>
                    <a:cubicBezTo>
                      <a:pt x="24239" y="448"/>
                      <a:pt x="23793" y="2"/>
                      <a:pt x="23243" y="0"/>
                    </a:cubicBezTo>
                    <a:close/>
                  </a:path>
                </a:pathLst>
              </a:custGeom>
              <a:solidFill>
                <a:srgbClr val="EEF0F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pPr algn="ctr"/>
                <a:endParaRPr sz="1100" b="1">
                  <a:solidFill>
                    <a:srgbClr val="002060"/>
                  </a:solidFill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37" name="Google Shape;10335;p59">
              <a:extLst>
                <a:ext uri="{FF2B5EF4-FFF2-40B4-BE49-F238E27FC236}">
                  <a16:creationId xmlns:a16="http://schemas.microsoft.com/office/drawing/2014/main" id="{BFEAA32A-0B88-49B9-842C-6766F70EA41A}"/>
                </a:ext>
              </a:extLst>
            </p:cNvPr>
            <p:cNvSpPr/>
            <p:nvPr/>
          </p:nvSpPr>
          <p:spPr>
            <a:xfrm>
              <a:off x="7046585" y="2275942"/>
              <a:ext cx="173076" cy="113894"/>
            </a:xfrm>
            <a:custGeom>
              <a:avLst/>
              <a:gdLst/>
              <a:ahLst/>
              <a:cxnLst/>
              <a:rect l="l" t="t" r="r" b="b"/>
              <a:pathLst>
                <a:path w="29335" h="19304" extrusionOk="0">
                  <a:moveTo>
                    <a:pt x="0" y="0"/>
                  </a:moveTo>
                  <a:lnTo>
                    <a:pt x="0" y="19303"/>
                  </a:lnTo>
                  <a:lnTo>
                    <a:pt x="25725" y="19303"/>
                  </a:lnTo>
                  <a:cubicBezTo>
                    <a:pt x="27782" y="14272"/>
                    <a:pt x="28673" y="9841"/>
                    <a:pt x="29054" y="6781"/>
                  </a:cubicBezTo>
                  <a:lnTo>
                    <a:pt x="29055" y="6770"/>
                  </a:lnTo>
                  <a:lnTo>
                    <a:pt x="29057" y="6758"/>
                  </a:lnTo>
                  <a:cubicBezTo>
                    <a:pt x="29064" y="6707"/>
                    <a:pt x="29069" y="6657"/>
                    <a:pt x="29075" y="6608"/>
                  </a:cubicBezTo>
                  <a:lnTo>
                    <a:pt x="29087" y="6508"/>
                  </a:lnTo>
                  <a:lnTo>
                    <a:pt x="29113" y="6288"/>
                  </a:lnTo>
                  <a:cubicBezTo>
                    <a:pt x="29136" y="6084"/>
                    <a:pt x="29157" y="5886"/>
                    <a:pt x="29176" y="5689"/>
                  </a:cubicBezTo>
                  <a:cubicBezTo>
                    <a:pt x="29193" y="5500"/>
                    <a:pt x="29209" y="5329"/>
                    <a:pt x="29221" y="5163"/>
                  </a:cubicBezTo>
                  <a:lnTo>
                    <a:pt x="29227" y="5098"/>
                  </a:lnTo>
                  <a:lnTo>
                    <a:pt x="29228" y="5079"/>
                  </a:lnTo>
                  <a:cubicBezTo>
                    <a:pt x="29335" y="3755"/>
                    <a:pt x="29323" y="2960"/>
                    <a:pt x="29321" y="2860"/>
                  </a:cubicBezTo>
                  <a:lnTo>
                    <a:pt x="29316" y="2762"/>
                  </a:lnTo>
                  <a:lnTo>
                    <a:pt x="29317" y="2698"/>
                  </a:lnTo>
                  <a:cubicBezTo>
                    <a:pt x="29317" y="1789"/>
                    <a:pt x="29277" y="890"/>
                    <a:pt x="29200" y="0"/>
                  </a:cubicBezTo>
                  <a:close/>
                </a:path>
              </a:pathLst>
            </a:custGeom>
            <a:solidFill>
              <a:srgbClr val="878CF0"/>
            </a:solidFill>
            <a:ln>
              <a:solidFill>
                <a:srgbClr val="878CF0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8" name="Google Shape;10336;p59">
              <a:extLst>
                <a:ext uri="{FF2B5EF4-FFF2-40B4-BE49-F238E27FC236}">
                  <a16:creationId xmlns:a16="http://schemas.microsoft.com/office/drawing/2014/main" id="{9DC2206D-46FC-467C-9C1E-D65B029D6FBD}"/>
                </a:ext>
              </a:extLst>
            </p:cNvPr>
            <p:cNvSpPr/>
            <p:nvPr/>
          </p:nvSpPr>
          <p:spPr>
            <a:xfrm>
              <a:off x="7047979" y="2105711"/>
              <a:ext cx="168811" cy="145128"/>
            </a:xfrm>
            <a:custGeom>
              <a:avLst/>
              <a:gdLst/>
              <a:ahLst/>
              <a:cxnLst/>
              <a:rect l="l" t="t" r="r" b="b"/>
              <a:pathLst>
                <a:path w="28612" h="24598" extrusionOk="0">
                  <a:moveTo>
                    <a:pt x="0" y="1"/>
                  </a:moveTo>
                  <a:lnTo>
                    <a:pt x="0" y="24597"/>
                  </a:lnTo>
                  <a:lnTo>
                    <a:pt x="28612" y="24597"/>
                  </a:lnTo>
                  <a:cubicBezTo>
                    <a:pt x="25701" y="11138"/>
                    <a:pt x="14102" y="876"/>
                    <a:pt x="0" y="1"/>
                  </a:cubicBezTo>
                  <a:close/>
                </a:path>
              </a:pathLst>
            </a:custGeom>
            <a:solidFill>
              <a:srgbClr val="E97F2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 dirty="0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9" name="Google Shape;10337;p59">
              <a:extLst>
                <a:ext uri="{FF2B5EF4-FFF2-40B4-BE49-F238E27FC236}">
                  <a16:creationId xmlns:a16="http://schemas.microsoft.com/office/drawing/2014/main" id="{6585FFC2-8D35-4EED-B63F-BDEBA0A3B648}"/>
                </a:ext>
              </a:extLst>
            </p:cNvPr>
            <p:cNvSpPr/>
            <p:nvPr/>
          </p:nvSpPr>
          <p:spPr>
            <a:xfrm>
              <a:off x="6850373" y="2275943"/>
              <a:ext cx="173082" cy="113894"/>
            </a:xfrm>
            <a:custGeom>
              <a:avLst/>
              <a:gdLst/>
              <a:ahLst/>
              <a:cxnLst/>
              <a:rect l="l" t="t" r="r" b="b"/>
              <a:pathLst>
                <a:path w="29336" h="19304" extrusionOk="0">
                  <a:moveTo>
                    <a:pt x="133" y="0"/>
                  </a:moveTo>
                  <a:cubicBezTo>
                    <a:pt x="58" y="890"/>
                    <a:pt x="16" y="1789"/>
                    <a:pt x="16" y="2698"/>
                  </a:cubicBezTo>
                  <a:lnTo>
                    <a:pt x="16" y="2804"/>
                  </a:lnTo>
                  <a:lnTo>
                    <a:pt x="13" y="2862"/>
                  </a:lnTo>
                  <a:cubicBezTo>
                    <a:pt x="11" y="2965"/>
                    <a:pt x="1" y="3758"/>
                    <a:pt x="104" y="5065"/>
                  </a:cubicBezTo>
                  <a:lnTo>
                    <a:pt x="104" y="5075"/>
                  </a:lnTo>
                  <a:lnTo>
                    <a:pt x="104" y="5086"/>
                  </a:lnTo>
                  <a:lnTo>
                    <a:pt x="105" y="5100"/>
                  </a:lnTo>
                  <a:lnTo>
                    <a:pt x="111" y="5163"/>
                  </a:lnTo>
                  <a:cubicBezTo>
                    <a:pt x="125" y="5329"/>
                    <a:pt x="139" y="5500"/>
                    <a:pt x="156" y="5682"/>
                  </a:cubicBezTo>
                  <a:cubicBezTo>
                    <a:pt x="175" y="5886"/>
                    <a:pt x="198" y="6084"/>
                    <a:pt x="219" y="6279"/>
                  </a:cubicBezTo>
                  <a:lnTo>
                    <a:pt x="245" y="6510"/>
                  </a:lnTo>
                  <a:lnTo>
                    <a:pt x="257" y="6608"/>
                  </a:lnTo>
                  <a:cubicBezTo>
                    <a:pt x="264" y="6658"/>
                    <a:pt x="270" y="6709"/>
                    <a:pt x="277" y="6758"/>
                  </a:cubicBezTo>
                  <a:lnTo>
                    <a:pt x="278" y="6770"/>
                  </a:lnTo>
                  <a:lnTo>
                    <a:pt x="278" y="6781"/>
                  </a:lnTo>
                  <a:cubicBezTo>
                    <a:pt x="661" y="9843"/>
                    <a:pt x="1552" y="14272"/>
                    <a:pt x="3608" y="19303"/>
                  </a:cubicBezTo>
                  <a:lnTo>
                    <a:pt x="29333" y="19303"/>
                  </a:lnTo>
                  <a:lnTo>
                    <a:pt x="29335" y="0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 dirty="0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40" name="Google Shape;10338;p59">
              <a:extLst>
                <a:ext uri="{FF2B5EF4-FFF2-40B4-BE49-F238E27FC236}">
                  <a16:creationId xmlns:a16="http://schemas.microsoft.com/office/drawing/2014/main" id="{0AB08B4B-2CB0-4FD1-BA6C-D23945394615}"/>
                </a:ext>
              </a:extLst>
            </p:cNvPr>
            <p:cNvSpPr/>
            <p:nvPr/>
          </p:nvSpPr>
          <p:spPr>
            <a:xfrm>
              <a:off x="6882243" y="2412958"/>
              <a:ext cx="141211" cy="171743"/>
            </a:xfrm>
            <a:custGeom>
              <a:avLst/>
              <a:gdLst/>
              <a:ahLst/>
              <a:cxnLst/>
              <a:rect l="l" t="t" r="r" b="b"/>
              <a:pathLst>
                <a:path w="23934" h="29109" extrusionOk="0">
                  <a:moveTo>
                    <a:pt x="0" y="1"/>
                  </a:moveTo>
                  <a:cubicBezTo>
                    <a:pt x="2303" y="4529"/>
                    <a:pt x="5584" y="9356"/>
                    <a:pt x="10256" y="14001"/>
                  </a:cubicBezTo>
                  <a:cubicBezTo>
                    <a:pt x="13309" y="17038"/>
                    <a:pt x="15593" y="20534"/>
                    <a:pt x="17039" y="24391"/>
                  </a:cubicBezTo>
                  <a:cubicBezTo>
                    <a:pt x="17307" y="25104"/>
                    <a:pt x="17527" y="25832"/>
                    <a:pt x="17698" y="26573"/>
                  </a:cubicBezTo>
                  <a:cubicBezTo>
                    <a:pt x="18040" y="28049"/>
                    <a:pt x="19333" y="29108"/>
                    <a:pt x="20850" y="29108"/>
                  </a:cubicBezTo>
                  <a:lnTo>
                    <a:pt x="23933" y="29108"/>
                  </a:lnTo>
                  <a:lnTo>
                    <a:pt x="23933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 dirty="0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41" name="Google Shape;10339;p59">
              <a:extLst>
                <a:ext uri="{FF2B5EF4-FFF2-40B4-BE49-F238E27FC236}">
                  <a16:creationId xmlns:a16="http://schemas.microsoft.com/office/drawing/2014/main" id="{6F70CFE3-AA5B-42DD-8F4E-36D9557452BB}"/>
                </a:ext>
              </a:extLst>
            </p:cNvPr>
            <p:cNvSpPr/>
            <p:nvPr/>
          </p:nvSpPr>
          <p:spPr>
            <a:xfrm>
              <a:off x="6854637" y="2107680"/>
              <a:ext cx="168817" cy="145128"/>
            </a:xfrm>
            <a:custGeom>
              <a:avLst/>
              <a:gdLst/>
              <a:ahLst/>
              <a:cxnLst/>
              <a:rect l="l" t="t" r="r" b="b"/>
              <a:pathLst>
                <a:path w="28613" h="24598" extrusionOk="0">
                  <a:moveTo>
                    <a:pt x="28612" y="1"/>
                  </a:moveTo>
                  <a:cubicBezTo>
                    <a:pt x="14512" y="876"/>
                    <a:pt x="2911" y="11138"/>
                    <a:pt x="1" y="24597"/>
                  </a:cubicBezTo>
                  <a:lnTo>
                    <a:pt x="28612" y="24597"/>
                  </a:lnTo>
                  <a:lnTo>
                    <a:pt x="28612" y="1"/>
                  </a:lnTo>
                  <a:close/>
                </a:path>
              </a:pathLst>
            </a:custGeom>
            <a:solidFill>
              <a:srgbClr val="FFC8A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42" name="Google Shape;10340;p59">
              <a:extLst>
                <a:ext uri="{FF2B5EF4-FFF2-40B4-BE49-F238E27FC236}">
                  <a16:creationId xmlns:a16="http://schemas.microsoft.com/office/drawing/2014/main" id="{8934DEA5-0084-41EC-B916-7D40CF43BC5C}"/>
                </a:ext>
              </a:extLst>
            </p:cNvPr>
            <p:cNvSpPr/>
            <p:nvPr/>
          </p:nvSpPr>
          <p:spPr>
            <a:xfrm>
              <a:off x="7046588" y="2412957"/>
              <a:ext cx="141205" cy="171743"/>
            </a:xfrm>
            <a:custGeom>
              <a:avLst/>
              <a:gdLst/>
              <a:ahLst/>
              <a:cxnLst/>
              <a:rect l="l" t="t" r="r" b="b"/>
              <a:pathLst>
                <a:path w="23933" h="29109" extrusionOk="0">
                  <a:moveTo>
                    <a:pt x="0" y="1"/>
                  </a:moveTo>
                  <a:lnTo>
                    <a:pt x="0" y="29108"/>
                  </a:lnTo>
                  <a:lnTo>
                    <a:pt x="3084" y="29108"/>
                  </a:lnTo>
                  <a:cubicBezTo>
                    <a:pt x="4600" y="29108"/>
                    <a:pt x="5893" y="28049"/>
                    <a:pt x="6235" y="26573"/>
                  </a:cubicBezTo>
                  <a:cubicBezTo>
                    <a:pt x="6407" y="25832"/>
                    <a:pt x="6627" y="25104"/>
                    <a:pt x="6894" y="24391"/>
                  </a:cubicBezTo>
                  <a:cubicBezTo>
                    <a:pt x="8341" y="20534"/>
                    <a:pt x="10622" y="17038"/>
                    <a:pt x="13678" y="14001"/>
                  </a:cubicBezTo>
                  <a:cubicBezTo>
                    <a:pt x="18349" y="9356"/>
                    <a:pt x="21630" y="4529"/>
                    <a:pt x="23933" y="1"/>
                  </a:cubicBezTo>
                  <a:close/>
                </a:path>
              </a:pathLst>
            </a:custGeom>
            <a:solidFill>
              <a:srgbClr val="D66565"/>
            </a:solidFill>
            <a:ln>
              <a:solidFill>
                <a:srgbClr val="D66565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endParaRPr sz="1100" b="1">
                <a:solidFill>
                  <a:srgbClr val="002060"/>
                </a:solidFill>
                <a:latin typeface="Pangolin" panose="00000500000000000000" pitchFamily="2" charset="0"/>
              </a:endParaRPr>
            </a:p>
          </p:txBody>
        </p:sp>
      </p:grp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13DA3963-B2A2-4E89-83E7-98AFF59BB681}"/>
              </a:ext>
            </a:extLst>
          </p:cNvPr>
          <p:cNvSpPr/>
          <p:nvPr/>
        </p:nvSpPr>
        <p:spPr>
          <a:xfrm>
            <a:off x="-564833" y="-254000"/>
            <a:ext cx="4284324" cy="2345267"/>
          </a:xfrm>
          <a:custGeom>
            <a:avLst/>
            <a:gdLst>
              <a:gd name="connsiteX0" fmla="*/ 4213966 w 4284324"/>
              <a:gd name="connsiteY0" fmla="*/ 186267 h 2345267"/>
              <a:gd name="connsiteX1" fmla="*/ 4213966 w 4284324"/>
              <a:gd name="connsiteY1" fmla="*/ 186267 h 2345267"/>
              <a:gd name="connsiteX2" fmla="*/ 4129300 w 4284324"/>
              <a:gd name="connsiteY2" fmla="*/ 406400 h 2345267"/>
              <a:gd name="connsiteX3" fmla="*/ 3993833 w 4284324"/>
              <a:gd name="connsiteY3" fmla="*/ 541867 h 2345267"/>
              <a:gd name="connsiteX4" fmla="*/ 3816033 w 4284324"/>
              <a:gd name="connsiteY4" fmla="*/ 651933 h 2345267"/>
              <a:gd name="connsiteX5" fmla="*/ 3714433 w 4284324"/>
              <a:gd name="connsiteY5" fmla="*/ 677333 h 2345267"/>
              <a:gd name="connsiteX6" fmla="*/ 3578966 w 4284324"/>
              <a:gd name="connsiteY6" fmla="*/ 685800 h 2345267"/>
              <a:gd name="connsiteX7" fmla="*/ 3197966 w 4284324"/>
              <a:gd name="connsiteY7" fmla="*/ 668867 h 2345267"/>
              <a:gd name="connsiteX8" fmla="*/ 2943966 w 4284324"/>
              <a:gd name="connsiteY8" fmla="*/ 635000 h 2345267"/>
              <a:gd name="connsiteX9" fmla="*/ 2749233 w 4284324"/>
              <a:gd name="connsiteY9" fmla="*/ 618067 h 2345267"/>
              <a:gd name="connsiteX10" fmla="*/ 2605300 w 4284324"/>
              <a:gd name="connsiteY10" fmla="*/ 601133 h 2345267"/>
              <a:gd name="connsiteX11" fmla="*/ 2097300 w 4284324"/>
              <a:gd name="connsiteY11" fmla="*/ 609600 h 2345267"/>
              <a:gd name="connsiteX12" fmla="*/ 1987233 w 4284324"/>
              <a:gd name="connsiteY12" fmla="*/ 643467 h 2345267"/>
              <a:gd name="connsiteX13" fmla="*/ 1800966 w 4284324"/>
              <a:gd name="connsiteY13" fmla="*/ 795867 h 2345267"/>
              <a:gd name="connsiteX14" fmla="*/ 1767100 w 4284324"/>
              <a:gd name="connsiteY14" fmla="*/ 855133 h 2345267"/>
              <a:gd name="connsiteX15" fmla="*/ 1707833 w 4284324"/>
              <a:gd name="connsiteY15" fmla="*/ 948267 h 2345267"/>
              <a:gd name="connsiteX16" fmla="*/ 1623166 w 4284324"/>
              <a:gd name="connsiteY16" fmla="*/ 1159933 h 2345267"/>
              <a:gd name="connsiteX17" fmla="*/ 1589300 w 4284324"/>
              <a:gd name="connsiteY17" fmla="*/ 1295400 h 2345267"/>
              <a:gd name="connsiteX18" fmla="*/ 1462300 w 4284324"/>
              <a:gd name="connsiteY18" fmla="*/ 1718733 h 2345267"/>
              <a:gd name="connsiteX19" fmla="*/ 1394566 w 4284324"/>
              <a:gd name="connsiteY19" fmla="*/ 2023533 h 2345267"/>
              <a:gd name="connsiteX20" fmla="*/ 1250633 w 4284324"/>
              <a:gd name="connsiteY20" fmla="*/ 2243667 h 2345267"/>
              <a:gd name="connsiteX21" fmla="*/ 1140566 w 4284324"/>
              <a:gd name="connsiteY21" fmla="*/ 2311400 h 2345267"/>
              <a:gd name="connsiteX22" fmla="*/ 1055900 w 4284324"/>
              <a:gd name="connsiteY22" fmla="*/ 2328333 h 2345267"/>
              <a:gd name="connsiteX23" fmla="*/ 886566 w 4284324"/>
              <a:gd name="connsiteY23" fmla="*/ 2345267 h 2345267"/>
              <a:gd name="connsiteX24" fmla="*/ 768033 w 4284324"/>
              <a:gd name="connsiteY24" fmla="*/ 2336800 h 2345267"/>
              <a:gd name="connsiteX25" fmla="*/ 708766 w 4284324"/>
              <a:gd name="connsiteY25" fmla="*/ 2311400 h 2345267"/>
              <a:gd name="connsiteX26" fmla="*/ 598700 w 4284324"/>
              <a:gd name="connsiteY26" fmla="*/ 2269067 h 2345267"/>
              <a:gd name="connsiteX27" fmla="*/ 285433 w 4284324"/>
              <a:gd name="connsiteY27" fmla="*/ 2015067 h 2345267"/>
              <a:gd name="connsiteX28" fmla="*/ 158433 w 4284324"/>
              <a:gd name="connsiteY28" fmla="*/ 1786467 h 2345267"/>
              <a:gd name="connsiteX29" fmla="*/ 65300 w 4284324"/>
              <a:gd name="connsiteY29" fmla="*/ 1549400 h 2345267"/>
              <a:gd name="connsiteX30" fmla="*/ 31433 w 4284324"/>
              <a:gd name="connsiteY30" fmla="*/ 1413933 h 2345267"/>
              <a:gd name="connsiteX31" fmla="*/ 22966 w 4284324"/>
              <a:gd name="connsiteY31" fmla="*/ 1109133 h 2345267"/>
              <a:gd name="connsiteX32" fmla="*/ 22966 w 4284324"/>
              <a:gd name="connsiteY32" fmla="*/ 677333 h 2345267"/>
              <a:gd name="connsiteX33" fmla="*/ 31433 w 4284324"/>
              <a:gd name="connsiteY33" fmla="*/ 601133 h 2345267"/>
              <a:gd name="connsiteX34" fmla="*/ 107633 w 4284324"/>
              <a:gd name="connsiteY34" fmla="*/ 414867 h 2345267"/>
              <a:gd name="connsiteX35" fmla="*/ 192300 w 4284324"/>
              <a:gd name="connsiteY35" fmla="*/ 313267 h 2345267"/>
              <a:gd name="connsiteX36" fmla="*/ 336233 w 4284324"/>
              <a:gd name="connsiteY36" fmla="*/ 186267 h 2345267"/>
              <a:gd name="connsiteX37" fmla="*/ 564833 w 4284324"/>
              <a:gd name="connsiteY37" fmla="*/ 93133 h 2345267"/>
              <a:gd name="connsiteX38" fmla="*/ 742633 w 4284324"/>
              <a:gd name="connsiteY38" fmla="*/ 25400 h 2345267"/>
              <a:gd name="connsiteX39" fmla="*/ 1115166 w 4284324"/>
              <a:gd name="connsiteY39" fmla="*/ 8467 h 2345267"/>
              <a:gd name="connsiteX40" fmla="*/ 2749233 w 4284324"/>
              <a:gd name="connsiteY40" fmla="*/ 0 h 2345267"/>
              <a:gd name="connsiteX41" fmla="*/ 3883766 w 4284324"/>
              <a:gd name="connsiteY41" fmla="*/ 16933 h 2345267"/>
              <a:gd name="connsiteX42" fmla="*/ 3959966 w 4284324"/>
              <a:gd name="connsiteY42" fmla="*/ 33867 h 2345267"/>
              <a:gd name="connsiteX43" fmla="*/ 4146233 w 4284324"/>
              <a:gd name="connsiteY43" fmla="*/ 50800 h 2345267"/>
              <a:gd name="connsiteX44" fmla="*/ 4256300 w 4284324"/>
              <a:gd name="connsiteY44" fmla="*/ 93133 h 2345267"/>
              <a:gd name="connsiteX45" fmla="*/ 4273233 w 4284324"/>
              <a:gd name="connsiteY45" fmla="*/ 118533 h 2345267"/>
              <a:gd name="connsiteX46" fmla="*/ 4273233 w 4284324"/>
              <a:gd name="connsiteY46" fmla="*/ 211667 h 2345267"/>
              <a:gd name="connsiteX47" fmla="*/ 4213966 w 4284324"/>
              <a:gd name="connsiteY47" fmla="*/ 186267 h 2345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4284324" h="2345267">
                <a:moveTo>
                  <a:pt x="4213966" y="186267"/>
                </a:moveTo>
                <a:lnTo>
                  <a:pt x="4213966" y="186267"/>
                </a:lnTo>
                <a:cubicBezTo>
                  <a:pt x="4185744" y="259645"/>
                  <a:pt x="4165256" y="336486"/>
                  <a:pt x="4129300" y="406400"/>
                </a:cubicBezTo>
                <a:cubicBezTo>
                  <a:pt x="4110935" y="442109"/>
                  <a:pt x="4025964" y="515760"/>
                  <a:pt x="3993833" y="541867"/>
                </a:cubicBezTo>
                <a:cubicBezTo>
                  <a:pt x="3938748" y="586624"/>
                  <a:pt x="3883054" y="625125"/>
                  <a:pt x="3816033" y="651933"/>
                </a:cubicBezTo>
                <a:cubicBezTo>
                  <a:pt x="3783621" y="664898"/>
                  <a:pt x="3748991" y="672396"/>
                  <a:pt x="3714433" y="677333"/>
                </a:cubicBezTo>
                <a:cubicBezTo>
                  <a:pt x="3669644" y="683731"/>
                  <a:pt x="3624122" y="682978"/>
                  <a:pt x="3578966" y="685800"/>
                </a:cubicBezTo>
                <a:cubicBezTo>
                  <a:pt x="3451966" y="680156"/>
                  <a:pt x="3324687" y="679005"/>
                  <a:pt x="3197966" y="668867"/>
                </a:cubicBezTo>
                <a:cubicBezTo>
                  <a:pt x="3112822" y="662055"/>
                  <a:pt x="3028840" y="644608"/>
                  <a:pt x="2943966" y="635000"/>
                </a:cubicBezTo>
                <a:cubicBezTo>
                  <a:pt x="2879224" y="627671"/>
                  <a:pt x="2814066" y="624550"/>
                  <a:pt x="2749233" y="618067"/>
                </a:cubicBezTo>
                <a:cubicBezTo>
                  <a:pt x="2701164" y="613260"/>
                  <a:pt x="2653278" y="606778"/>
                  <a:pt x="2605300" y="601133"/>
                </a:cubicBezTo>
                <a:lnTo>
                  <a:pt x="2097300" y="609600"/>
                </a:lnTo>
                <a:cubicBezTo>
                  <a:pt x="2059003" y="612223"/>
                  <a:pt x="2021839" y="626856"/>
                  <a:pt x="1987233" y="643467"/>
                </a:cubicBezTo>
                <a:cubicBezTo>
                  <a:pt x="1920457" y="675520"/>
                  <a:pt x="1847702" y="739116"/>
                  <a:pt x="1800966" y="795867"/>
                </a:cubicBezTo>
                <a:cubicBezTo>
                  <a:pt x="1786502" y="813431"/>
                  <a:pt x="1778965" y="835718"/>
                  <a:pt x="1767100" y="855133"/>
                </a:cubicBezTo>
                <a:cubicBezTo>
                  <a:pt x="1747912" y="886532"/>
                  <a:pt x="1725566" y="916024"/>
                  <a:pt x="1707833" y="948267"/>
                </a:cubicBezTo>
                <a:cubicBezTo>
                  <a:pt x="1684555" y="990590"/>
                  <a:pt x="1631370" y="1133679"/>
                  <a:pt x="1623166" y="1159933"/>
                </a:cubicBezTo>
                <a:cubicBezTo>
                  <a:pt x="1609283" y="1204360"/>
                  <a:pt x="1602277" y="1250700"/>
                  <a:pt x="1589300" y="1295400"/>
                </a:cubicBezTo>
                <a:cubicBezTo>
                  <a:pt x="1539263" y="1467750"/>
                  <a:pt x="1502169" y="1499456"/>
                  <a:pt x="1462300" y="1718733"/>
                </a:cubicBezTo>
                <a:cubicBezTo>
                  <a:pt x="1451077" y="1780461"/>
                  <a:pt x="1426239" y="1951741"/>
                  <a:pt x="1394566" y="2023533"/>
                </a:cubicBezTo>
                <a:cubicBezTo>
                  <a:pt x="1365163" y="2090181"/>
                  <a:pt x="1319002" y="2193290"/>
                  <a:pt x="1250633" y="2243667"/>
                </a:cubicBezTo>
                <a:cubicBezTo>
                  <a:pt x="1215952" y="2269222"/>
                  <a:pt x="1180073" y="2294223"/>
                  <a:pt x="1140566" y="2311400"/>
                </a:cubicBezTo>
                <a:cubicBezTo>
                  <a:pt x="1114172" y="2322876"/>
                  <a:pt x="1084428" y="2324529"/>
                  <a:pt x="1055900" y="2328333"/>
                </a:cubicBezTo>
                <a:cubicBezTo>
                  <a:pt x="999671" y="2335830"/>
                  <a:pt x="886566" y="2345267"/>
                  <a:pt x="886566" y="2345267"/>
                </a:cubicBezTo>
                <a:cubicBezTo>
                  <a:pt x="847055" y="2342445"/>
                  <a:pt x="806945" y="2344212"/>
                  <a:pt x="768033" y="2336800"/>
                </a:cubicBezTo>
                <a:cubicBezTo>
                  <a:pt x="746919" y="2332778"/>
                  <a:pt x="728722" y="2319382"/>
                  <a:pt x="708766" y="2311400"/>
                </a:cubicBezTo>
                <a:cubicBezTo>
                  <a:pt x="672269" y="2296801"/>
                  <a:pt x="633414" y="2287509"/>
                  <a:pt x="598700" y="2269067"/>
                </a:cubicBezTo>
                <a:cubicBezTo>
                  <a:pt x="479871" y="2205939"/>
                  <a:pt x="366253" y="2125276"/>
                  <a:pt x="285433" y="2015067"/>
                </a:cubicBezTo>
                <a:cubicBezTo>
                  <a:pt x="233884" y="1944773"/>
                  <a:pt x="194504" y="1865824"/>
                  <a:pt x="158433" y="1786467"/>
                </a:cubicBezTo>
                <a:cubicBezTo>
                  <a:pt x="112719" y="1685896"/>
                  <a:pt x="101082" y="1667481"/>
                  <a:pt x="65300" y="1549400"/>
                </a:cubicBezTo>
                <a:cubicBezTo>
                  <a:pt x="51801" y="1504855"/>
                  <a:pt x="42722" y="1459089"/>
                  <a:pt x="31433" y="1413933"/>
                </a:cubicBezTo>
                <a:cubicBezTo>
                  <a:pt x="28611" y="1312333"/>
                  <a:pt x="28820" y="1210603"/>
                  <a:pt x="22966" y="1109133"/>
                </a:cubicBezTo>
                <a:cubicBezTo>
                  <a:pt x="3075" y="764349"/>
                  <a:pt x="-16812" y="1260742"/>
                  <a:pt x="22966" y="677333"/>
                </a:cubicBezTo>
                <a:cubicBezTo>
                  <a:pt x="24704" y="651836"/>
                  <a:pt x="24709" y="625789"/>
                  <a:pt x="31433" y="601133"/>
                </a:cubicBezTo>
                <a:cubicBezTo>
                  <a:pt x="33597" y="593197"/>
                  <a:pt x="93260" y="436426"/>
                  <a:pt x="107633" y="414867"/>
                </a:cubicBezTo>
                <a:cubicBezTo>
                  <a:pt x="132087" y="378186"/>
                  <a:pt x="162575" y="345823"/>
                  <a:pt x="192300" y="313267"/>
                </a:cubicBezTo>
                <a:cubicBezTo>
                  <a:pt x="235352" y="266115"/>
                  <a:pt x="278788" y="216501"/>
                  <a:pt x="336233" y="186267"/>
                </a:cubicBezTo>
                <a:cubicBezTo>
                  <a:pt x="496410" y="101964"/>
                  <a:pt x="395770" y="165589"/>
                  <a:pt x="564833" y="93133"/>
                </a:cubicBezTo>
                <a:cubicBezTo>
                  <a:pt x="646420" y="58167"/>
                  <a:pt x="626347" y="30686"/>
                  <a:pt x="742633" y="25400"/>
                </a:cubicBezTo>
                <a:cubicBezTo>
                  <a:pt x="866811" y="19756"/>
                  <a:pt x="990862" y="9111"/>
                  <a:pt x="1115166" y="8467"/>
                </a:cubicBezTo>
                <a:lnTo>
                  <a:pt x="2749233" y="0"/>
                </a:lnTo>
                <a:cubicBezTo>
                  <a:pt x="2749272" y="1"/>
                  <a:pt x="3785574" y="12470"/>
                  <a:pt x="3883766" y="16933"/>
                </a:cubicBezTo>
                <a:cubicBezTo>
                  <a:pt x="3909759" y="18114"/>
                  <a:pt x="3934160" y="30537"/>
                  <a:pt x="3959966" y="33867"/>
                </a:cubicBezTo>
                <a:cubicBezTo>
                  <a:pt x="4021798" y="41845"/>
                  <a:pt x="4084144" y="45156"/>
                  <a:pt x="4146233" y="50800"/>
                </a:cubicBezTo>
                <a:cubicBezTo>
                  <a:pt x="4171815" y="58475"/>
                  <a:pt x="4230154" y="66987"/>
                  <a:pt x="4256300" y="93133"/>
                </a:cubicBezTo>
                <a:cubicBezTo>
                  <a:pt x="4263495" y="100328"/>
                  <a:pt x="4267589" y="110066"/>
                  <a:pt x="4273233" y="118533"/>
                </a:cubicBezTo>
                <a:cubicBezTo>
                  <a:pt x="4280166" y="146262"/>
                  <a:pt x="4294278" y="184609"/>
                  <a:pt x="4273233" y="211667"/>
                </a:cubicBezTo>
                <a:cubicBezTo>
                  <a:pt x="4259369" y="229492"/>
                  <a:pt x="4223844" y="190500"/>
                  <a:pt x="4213966" y="186267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ngolin" panose="00000500000000000000" pitchFamily="2" charset="0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82F68C9E-D902-439F-A9C7-9FDC584B26FA}"/>
              </a:ext>
            </a:extLst>
          </p:cNvPr>
          <p:cNvSpPr/>
          <p:nvPr/>
        </p:nvSpPr>
        <p:spPr>
          <a:xfrm>
            <a:off x="-491067" y="4139450"/>
            <a:ext cx="2269751" cy="1600950"/>
          </a:xfrm>
          <a:custGeom>
            <a:avLst/>
            <a:gdLst>
              <a:gd name="connsiteX0" fmla="*/ 287867 w 2269751"/>
              <a:gd name="connsiteY0" fmla="*/ 17683 h 1600950"/>
              <a:gd name="connsiteX1" fmla="*/ 287867 w 2269751"/>
              <a:gd name="connsiteY1" fmla="*/ 17683 h 1600950"/>
              <a:gd name="connsiteX2" fmla="*/ 397934 w 2269751"/>
              <a:gd name="connsiteY2" fmla="*/ 750 h 1600950"/>
              <a:gd name="connsiteX3" fmla="*/ 575734 w 2269751"/>
              <a:gd name="connsiteY3" fmla="*/ 51550 h 1600950"/>
              <a:gd name="connsiteX4" fmla="*/ 601134 w 2269751"/>
              <a:gd name="connsiteY4" fmla="*/ 85417 h 1600950"/>
              <a:gd name="connsiteX5" fmla="*/ 643467 w 2269751"/>
              <a:gd name="connsiteY5" fmla="*/ 170083 h 1600950"/>
              <a:gd name="connsiteX6" fmla="*/ 677334 w 2269751"/>
              <a:gd name="connsiteY6" fmla="*/ 212417 h 1600950"/>
              <a:gd name="connsiteX7" fmla="*/ 728134 w 2269751"/>
              <a:gd name="connsiteY7" fmla="*/ 314017 h 1600950"/>
              <a:gd name="connsiteX8" fmla="*/ 778934 w 2269751"/>
              <a:gd name="connsiteY8" fmla="*/ 424083 h 1600950"/>
              <a:gd name="connsiteX9" fmla="*/ 829734 w 2269751"/>
              <a:gd name="connsiteY9" fmla="*/ 474883 h 1600950"/>
              <a:gd name="connsiteX10" fmla="*/ 855134 w 2269751"/>
              <a:gd name="connsiteY10" fmla="*/ 534150 h 1600950"/>
              <a:gd name="connsiteX11" fmla="*/ 1041400 w 2269751"/>
              <a:gd name="connsiteY11" fmla="*/ 635750 h 1600950"/>
              <a:gd name="connsiteX12" fmla="*/ 1439334 w 2269751"/>
              <a:gd name="connsiteY12" fmla="*/ 627283 h 1600950"/>
              <a:gd name="connsiteX13" fmla="*/ 1837267 w 2269751"/>
              <a:gd name="connsiteY13" fmla="*/ 661150 h 1600950"/>
              <a:gd name="connsiteX14" fmla="*/ 1947334 w 2269751"/>
              <a:gd name="connsiteY14" fmla="*/ 745817 h 1600950"/>
              <a:gd name="connsiteX15" fmla="*/ 2006600 w 2269751"/>
              <a:gd name="connsiteY15" fmla="*/ 847417 h 1600950"/>
              <a:gd name="connsiteX16" fmla="*/ 2091267 w 2269751"/>
              <a:gd name="connsiteY16" fmla="*/ 957483 h 1600950"/>
              <a:gd name="connsiteX17" fmla="*/ 2142067 w 2269751"/>
              <a:gd name="connsiteY17" fmla="*/ 1008283 h 1600950"/>
              <a:gd name="connsiteX18" fmla="*/ 2260600 w 2269751"/>
              <a:gd name="connsiteY18" fmla="*/ 1033683 h 1600950"/>
              <a:gd name="connsiteX19" fmla="*/ 2226734 w 2269751"/>
              <a:gd name="connsiteY19" fmla="*/ 1321550 h 1600950"/>
              <a:gd name="connsiteX20" fmla="*/ 2150534 w 2269751"/>
              <a:gd name="connsiteY20" fmla="*/ 1406217 h 1600950"/>
              <a:gd name="connsiteX21" fmla="*/ 2057400 w 2269751"/>
              <a:gd name="connsiteY21" fmla="*/ 1473950 h 1600950"/>
              <a:gd name="connsiteX22" fmla="*/ 1871134 w 2269751"/>
              <a:gd name="connsiteY22" fmla="*/ 1558617 h 1600950"/>
              <a:gd name="connsiteX23" fmla="*/ 1744134 w 2269751"/>
              <a:gd name="connsiteY23" fmla="*/ 1567083 h 1600950"/>
              <a:gd name="connsiteX24" fmla="*/ 1473200 w 2269751"/>
              <a:gd name="connsiteY24" fmla="*/ 1600950 h 1600950"/>
              <a:gd name="connsiteX25" fmla="*/ 973667 w 2269751"/>
              <a:gd name="connsiteY25" fmla="*/ 1592483 h 1600950"/>
              <a:gd name="connsiteX26" fmla="*/ 728134 w 2269751"/>
              <a:gd name="connsiteY26" fmla="*/ 1507817 h 1600950"/>
              <a:gd name="connsiteX27" fmla="*/ 330200 w 2269751"/>
              <a:gd name="connsiteY27" fmla="*/ 1330017 h 1600950"/>
              <a:gd name="connsiteX28" fmla="*/ 211667 w 2269751"/>
              <a:gd name="connsiteY28" fmla="*/ 1245350 h 1600950"/>
              <a:gd name="connsiteX29" fmla="*/ 84667 w 2269751"/>
              <a:gd name="connsiteY29" fmla="*/ 1135283 h 1600950"/>
              <a:gd name="connsiteX30" fmla="*/ 25400 w 2269751"/>
              <a:gd name="connsiteY30" fmla="*/ 1016750 h 1600950"/>
              <a:gd name="connsiteX31" fmla="*/ 0 w 2269751"/>
              <a:gd name="connsiteY31" fmla="*/ 847417 h 1600950"/>
              <a:gd name="connsiteX32" fmla="*/ 8467 w 2269751"/>
              <a:gd name="connsiteY32" fmla="*/ 669617 h 1600950"/>
              <a:gd name="connsiteX33" fmla="*/ 25400 w 2269751"/>
              <a:gd name="connsiteY33" fmla="*/ 508750 h 1600950"/>
              <a:gd name="connsiteX34" fmla="*/ 50800 w 2269751"/>
              <a:gd name="connsiteY34" fmla="*/ 254750 h 1600950"/>
              <a:gd name="connsiteX35" fmla="*/ 84667 w 2269751"/>
              <a:gd name="connsiteY35" fmla="*/ 153150 h 1600950"/>
              <a:gd name="connsiteX36" fmla="*/ 110067 w 2269751"/>
              <a:gd name="connsiteY36" fmla="*/ 110817 h 1600950"/>
              <a:gd name="connsiteX37" fmla="*/ 143934 w 2269751"/>
              <a:gd name="connsiteY37" fmla="*/ 60017 h 1600950"/>
              <a:gd name="connsiteX38" fmla="*/ 169334 w 2269751"/>
              <a:gd name="connsiteY38" fmla="*/ 26150 h 1600950"/>
              <a:gd name="connsiteX39" fmla="*/ 237067 w 2269751"/>
              <a:gd name="connsiteY39" fmla="*/ 9217 h 1600950"/>
              <a:gd name="connsiteX40" fmla="*/ 287867 w 2269751"/>
              <a:gd name="connsiteY40" fmla="*/ 17683 h 1600950"/>
              <a:gd name="connsiteX41" fmla="*/ 330200 w 2269751"/>
              <a:gd name="connsiteY41" fmla="*/ 60017 h 1600950"/>
              <a:gd name="connsiteX42" fmla="*/ 347134 w 2269751"/>
              <a:gd name="connsiteY42" fmla="*/ 9217 h 1600950"/>
              <a:gd name="connsiteX43" fmla="*/ 355600 w 2269751"/>
              <a:gd name="connsiteY43" fmla="*/ 9217 h 1600950"/>
              <a:gd name="connsiteX44" fmla="*/ 304800 w 2269751"/>
              <a:gd name="connsiteY44" fmla="*/ 68483 h 160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269751" h="1600950">
                <a:moveTo>
                  <a:pt x="287867" y="17683"/>
                </a:moveTo>
                <a:lnTo>
                  <a:pt x="287867" y="17683"/>
                </a:lnTo>
                <a:cubicBezTo>
                  <a:pt x="324556" y="12039"/>
                  <a:pt x="361068" y="-3587"/>
                  <a:pt x="397934" y="750"/>
                </a:cubicBezTo>
                <a:cubicBezTo>
                  <a:pt x="459150" y="7952"/>
                  <a:pt x="518837" y="27843"/>
                  <a:pt x="575734" y="51550"/>
                </a:cubicBezTo>
                <a:cubicBezTo>
                  <a:pt x="588760" y="56977"/>
                  <a:pt x="593307" y="73676"/>
                  <a:pt x="601134" y="85417"/>
                </a:cubicBezTo>
                <a:cubicBezTo>
                  <a:pt x="725898" y="272563"/>
                  <a:pt x="535877" y="-9235"/>
                  <a:pt x="643467" y="170083"/>
                </a:cubicBezTo>
                <a:cubicBezTo>
                  <a:pt x="652765" y="185579"/>
                  <a:pt x="666045" y="198306"/>
                  <a:pt x="677334" y="212417"/>
                </a:cubicBezTo>
                <a:cubicBezTo>
                  <a:pt x="737288" y="362304"/>
                  <a:pt x="634969" y="112160"/>
                  <a:pt x="728134" y="314017"/>
                </a:cubicBezTo>
                <a:cubicBezTo>
                  <a:pt x="758063" y="378863"/>
                  <a:pt x="728817" y="358931"/>
                  <a:pt x="778934" y="424083"/>
                </a:cubicBezTo>
                <a:cubicBezTo>
                  <a:pt x="793535" y="443064"/>
                  <a:pt x="812801" y="457950"/>
                  <a:pt x="829734" y="474883"/>
                </a:cubicBezTo>
                <a:cubicBezTo>
                  <a:pt x="838201" y="494639"/>
                  <a:pt x="842029" y="517114"/>
                  <a:pt x="855134" y="534150"/>
                </a:cubicBezTo>
                <a:cubicBezTo>
                  <a:pt x="900345" y="592925"/>
                  <a:pt x="974806" y="613552"/>
                  <a:pt x="1041400" y="635750"/>
                </a:cubicBezTo>
                <a:cubicBezTo>
                  <a:pt x="1174045" y="632928"/>
                  <a:pt x="1306692" y="624335"/>
                  <a:pt x="1439334" y="627283"/>
                </a:cubicBezTo>
                <a:cubicBezTo>
                  <a:pt x="1736594" y="633889"/>
                  <a:pt x="1692883" y="625053"/>
                  <a:pt x="1837267" y="661150"/>
                </a:cubicBezTo>
                <a:cubicBezTo>
                  <a:pt x="1881307" y="690510"/>
                  <a:pt x="1915647" y="706208"/>
                  <a:pt x="1947334" y="745817"/>
                </a:cubicBezTo>
                <a:cubicBezTo>
                  <a:pt x="2033674" y="853743"/>
                  <a:pt x="1933053" y="739926"/>
                  <a:pt x="2006600" y="847417"/>
                </a:cubicBezTo>
                <a:cubicBezTo>
                  <a:pt x="2032738" y="885619"/>
                  <a:pt x="2058537" y="924753"/>
                  <a:pt x="2091267" y="957483"/>
                </a:cubicBezTo>
                <a:cubicBezTo>
                  <a:pt x="2108200" y="974416"/>
                  <a:pt x="2118506" y="1003999"/>
                  <a:pt x="2142067" y="1008283"/>
                </a:cubicBezTo>
                <a:cubicBezTo>
                  <a:pt x="2243981" y="1026814"/>
                  <a:pt x="2205266" y="1015240"/>
                  <a:pt x="2260600" y="1033683"/>
                </a:cubicBezTo>
                <a:cubicBezTo>
                  <a:pt x="2271224" y="1150538"/>
                  <a:pt x="2283910" y="1186779"/>
                  <a:pt x="2226734" y="1321550"/>
                </a:cubicBezTo>
                <a:cubicBezTo>
                  <a:pt x="2211905" y="1356504"/>
                  <a:pt x="2178756" y="1380817"/>
                  <a:pt x="2150534" y="1406217"/>
                </a:cubicBezTo>
                <a:cubicBezTo>
                  <a:pt x="2122001" y="1431896"/>
                  <a:pt x="2089116" y="1452326"/>
                  <a:pt x="2057400" y="1473950"/>
                </a:cubicBezTo>
                <a:cubicBezTo>
                  <a:pt x="1980596" y="1526316"/>
                  <a:pt x="1961749" y="1544676"/>
                  <a:pt x="1871134" y="1558617"/>
                </a:cubicBezTo>
                <a:cubicBezTo>
                  <a:pt x="1829200" y="1565068"/>
                  <a:pt x="1786467" y="1564261"/>
                  <a:pt x="1744134" y="1567083"/>
                </a:cubicBezTo>
                <a:cubicBezTo>
                  <a:pt x="1722174" y="1570220"/>
                  <a:pt x="1528745" y="1600950"/>
                  <a:pt x="1473200" y="1600950"/>
                </a:cubicBezTo>
                <a:cubicBezTo>
                  <a:pt x="1306665" y="1600950"/>
                  <a:pt x="1140178" y="1595305"/>
                  <a:pt x="973667" y="1592483"/>
                </a:cubicBezTo>
                <a:cubicBezTo>
                  <a:pt x="667785" y="1516013"/>
                  <a:pt x="909310" y="1591934"/>
                  <a:pt x="728134" y="1507817"/>
                </a:cubicBezTo>
                <a:cubicBezTo>
                  <a:pt x="596361" y="1446637"/>
                  <a:pt x="330200" y="1330017"/>
                  <a:pt x="330200" y="1330017"/>
                </a:cubicBezTo>
                <a:cubicBezTo>
                  <a:pt x="219264" y="1219081"/>
                  <a:pt x="345393" y="1334501"/>
                  <a:pt x="211667" y="1245350"/>
                </a:cubicBezTo>
                <a:cubicBezTo>
                  <a:pt x="151512" y="1205247"/>
                  <a:pt x="130417" y="1181034"/>
                  <a:pt x="84667" y="1135283"/>
                </a:cubicBezTo>
                <a:cubicBezTo>
                  <a:pt x="57061" y="1024866"/>
                  <a:pt x="113741" y="1237604"/>
                  <a:pt x="25400" y="1016750"/>
                </a:cubicBezTo>
                <a:cubicBezTo>
                  <a:pt x="10404" y="979260"/>
                  <a:pt x="3941" y="886823"/>
                  <a:pt x="0" y="847417"/>
                </a:cubicBezTo>
                <a:cubicBezTo>
                  <a:pt x="2822" y="788150"/>
                  <a:pt x="4029" y="728785"/>
                  <a:pt x="8467" y="669617"/>
                </a:cubicBezTo>
                <a:cubicBezTo>
                  <a:pt x="12500" y="615849"/>
                  <a:pt x="20518" y="562447"/>
                  <a:pt x="25400" y="508750"/>
                </a:cubicBezTo>
                <a:cubicBezTo>
                  <a:pt x="32646" y="429045"/>
                  <a:pt x="34082" y="332769"/>
                  <a:pt x="50800" y="254750"/>
                </a:cubicBezTo>
                <a:cubicBezTo>
                  <a:pt x="58280" y="219844"/>
                  <a:pt x="71075" y="186160"/>
                  <a:pt x="84667" y="153150"/>
                </a:cubicBezTo>
                <a:cubicBezTo>
                  <a:pt x="90933" y="137933"/>
                  <a:pt x="101232" y="124700"/>
                  <a:pt x="110067" y="110817"/>
                </a:cubicBezTo>
                <a:cubicBezTo>
                  <a:pt x="120993" y="93647"/>
                  <a:pt x="132263" y="76690"/>
                  <a:pt x="143934" y="60017"/>
                </a:cubicBezTo>
                <a:cubicBezTo>
                  <a:pt x="152026" y="48457"/>
                  <a:pt x="156946" y="32907"/>
                  <a:pt x="169334" y="26150"/>
                </a:cubicBezTo>
                <a:cubicBezTo>
                  <a:pt x="189765" y="15006"/>
                  <a:pt x="214489" y="14861"/>
                  <a:pt x="237067" y="9217"/>
                </a:cubicBezTo>
                <a:cubicBezTo>
                  <a:pt x="254000" y="12039"/>
                  <a:pt x="272512" y="10006"/>
                  <a:pt x="287867" y="17683"/>
                </a:cubicBezTo>
                <a:cubicBezTo>
                  <a:pt x="287876" y="17687"/>
                  <a:pt x="319616" y="49431"/>
                  <a:pt x="330200" y="60017"/>
                </a:cubicBezTo>
                <a:lnTo>
                  <a:pt x="347134" y="9217"/>
                </a:lnTo>
                <a:lnTo>
                  <a:pt x="355600" y="9217"/>
                </a:lnTo>
                <a:lnTo>
                  <a:pt x="304800" y="68483"/>
                </a:lnTo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ngolin" panose="00000500000000000000" pitchFamily="2" charset="0"/>
            </a:endParaRP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16CAC12E-55DE-411B-9676-3281966F1446}"/>
              </a:ext>
            </a:extLst>
          </p:cNvPr>
          <p:cNvSpPr/>
          <p:nvPr/>
        </p:nvSpPr>
        <p:spPr>
          <a:xfrm>
            <a:off x="6680200" y="-203200"/>
            <a:ext cx="2506484" cy="1109133"/>
          </a:xfrm>
          <a:custGeom>
            <a:avLst/>
            <a:gdLst>
              <a:gd name="connsiteX0" fmla="*/ 33867 w 2506484"/>
              <a:gd name="connsiteY0" fmla="*/ 101600 h 1109133"/>
              <a:gd name="connsiteX1" fmla="*/ 33867 w 2506484"/>
              <a:gd name="connsiteY1" fmla="*/ 101600 h 1109133"/>
              <a:gd name="connsiteX2" fmla="*/ 42333 w 2506484"/>
              <a:gd name="connsiteY2" fmla="*/ 321733 h 1109133"/>
              <a:gd name="connsiteX3" fmla="*/ 143933 w 2506484"/>
              <a:gd name="connsiteY3" fmla="*/ 448733 h 1109133"/>
              <a:gd name="connsiteX4" fmla="*/ 245533 w 2506484"/>
              <a:gd name="connsiteY4" fmla="*/ 524933 h 1109133"/>
              <a:gd name="connsiteX5" fmla="*/ 389467 w 2506484"/>
              <a:gd name="connsiteY5" fmla="*/ 618067 h 1109133"/>
              <a:gd name="connsiteX6" fmla="*/ 575733 w 2506484"/>
              <a:gd name="connsiteY6" fmla="*/ 651933 h 1109133"/>
              <a:gd name="connsiteX7" fmla="*/ 889000 w 2506484"/>
              <a:gd name="connsiteY7" fmla="*/ 643467 h 1109133"/>
              <a:gd name="connsiteX8" fmla="*/ 1024467 w 2506484"/>
              <a:gd name="connsiteY8" fmla="*/ 601133 h 1109133"/>
              <a:gd name="connsiteX9" fmla="*/ 1083733 w 2506484"/>
              <a:gd name="connsiteY9" fmla="*/ 592667 h 1109133"/>
              <a:gd name="connsiteX10" fmla="*/ 1126067 w 2506484"/>
              <a:gd name="connsiteY10" fmla="*/ 567267 h 1109133"/>
              <a:gd name="connsiteX11" fmla="*/ 1236133 w 2506484"/>
              <a:gd name="connsiteY11" fmla="*/ 575733 h 1109133"/>
              <a:gd name="connsiteX12" fmla="*/ 1278467 w 2506484"/>
              <a:gd name="connsiteY12" fmla="*/ 601133 h 1109133"/>
              <a:gd name="connsiteX13" fmla="*/ 1363133 w 2506484"/>
              <a:gd name="connsiteY13" fmla="*/ 694267 h 1109133"/>
              <a:gd name="connsiteX14" fmla="*/ 1380067 w 2506484"/>
              <a:gd name="connsiteY14" fmla="*/ 719667 h 1109133"/>
              <a:gd name="connsiteX15" fmla="*/ 1413933 w 2506484"/>
              <a:gd name="connsiteY15" fmla="*/ 812800 h 1109133"/>
              <a:gd name="connsiteX16" fmla="*/ 1447800 w 2506484"/>
              <a:gd name="connsiteY16" fmla="*/ 863600 h 1109133"/>
              <a:gd name="connsiteX17" fmla="*/ 1456267 w 2506484"/>
              <a:gd name="connsiteY17" fmla="*/ 889000 h 1109133"/>
              <a:gd name="connsiteX18" fmla="*/ 1464733 w 2506484"/>
              <a:gd name="connsiteY18" fmla="*/ 922867 h 1109133"/>
              <a:gd name="connsiteX19" fmla="*/ 1507067 w 2506484"/>
              <a:gd name="connsiteY19" fmla="*/ 965200 h 1109133"/>
              <a:gd name="connsiteX20" fmla="*/ 1566333 w 2506484"/>
              <a:gd name="connsiteY20" fmla="*/ 1041400 h 1109133"/>
              <a:gd name="connsiteX21" fmla="*/ 1608667 w 2506484"/>
              <a:gd name="connsiteY21" fmla="*/ 1049867 h 1109133"/>
              <a:gd name="connsiteX22" fmla="*/ 1651000 w 2506484"/>
              <a:gd name="connsiteY22" fmla="*/ 1066800 h 1109133"/>
              <a:gd name="connsiteX23" fmla="*/ 1676400 w 2506484"/>
              <a:gd name="connsiteY23" fmla="*/ 1083733 h 1109133"/>
              <a:gd name="connsiteX24" fmla="*/ 1845733 w 2506484"/>
              <a:gd name="connsiteY24" fmla="*/ 1109133 h 1109133"/>
              <a:gd name="connsiteX25" fmla="*/ 2235200 w 2506484"/>
              <a:gd name="connsiteY25" fmla="*/ 1049867 h 1109133"/>
              <a:gd name="connsiteX26" fmla="*/ 2370667 w 2506484"/>
              <a:gd name="connsiteY26" fmla="*/ 914400 h 1109133"/>
              <a:gd name="connsiteX27" fmla="*/ 2472267 w 2506484"/>
              <a:gd name="connsiteY27" fmla="*/ 643467 h 1109133"/>
              <a:gd name="connsiteX28" fmla="*/ 2497667 w 2506484"/>
              <a:gd name="connsiteY28" fmla="*/ 482600 h 1109133"/>
              <a:gd name="connsiteX29" fmla="*/ 2506133 w 2506484"/>
              <a:gd name="connsiteY29" fmla="*/ 364067 h 1109133"/>
              <a:gd name="connsiteX30" fmla="*/ 2489200 w 2506484"/>
              <a:gd name="connsiteY30" fmla="*/ 321733 h 1109133"/>
              <a:gd name="connsiteX31" fmla="*/ 2379133 w 2506484"/>
              <a:gd name="connsiteY31" fmla="*/ 194733 h 1109133"/>
              <a:gd name="connsiteX32" fmla="*/ 1888067 w 2506484"/>
              <a:gd name="connsiteY32" fmla="*/ 25400 h 1109133"/>
              <a:gd name="connsiteX33" fmla="*/ 1532467 w 2506484"/>
              <a:gd name="connsiteY33" fmla="*/ 0 h 1109133"/>
              <a:gd name="connsiteX34" fmla="*/ 237067 w 2506484"/>
              <a:gd name="connsiteY34" fmla="*/ 25400 h 1109133"/>
              <a:gd name="connsiteX35" fmla="*/ 127000 w 2506484"/>
              <a:gd name="connsiteY35" fmla="*/ 33867 h 1109133"/>
              <a:gd name="connsiteX36" fmla="*/ 0 w 2506484"/>
              <a:gd name="connsiteY36" fmla="*/ 59267 h 1109133"/>
              <a:gd name="connsiteX37" fmla="*/ 33867 w 2506484"/>
              <a:gd name="connsiteY37" fmla="*/ 101600 h 110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506484" h="1109133">
                <a:moveTo>
                  <a:pt x="33867" y="101600"/>
                </a:moveTo>
                <a:lnTo>
                  <a:pt x="33867" y="101600"/>
                </a:lnTo>
                <a:cubicBezTo>
                  <a:pt x="36689" y="174978"/>
                  <a:pt x="27932" y="249727"/>
                  <a:pt x="42333" y="321733"/>
                </a:cubicBezTo>
                <a:cubicBezTo>
                  <a:pt x="48895" y="354545"/>
                  <a:pt x="116671" y="426014"/>
                  <a:pt x="143933" y="448733"/>
                </a:cubicBezTo>
                <a:cubicBezTo>
                  <a:pt x="176454" y="475834"/>
                  <a:pt x="212855" y="498021"/>
                  <a:pt x="245533" y="524933"/>
                </a:cubicBezTo>
                <a:cubicBezTo>
                  <a:pt x="299524" y="569397"/>
                  <a:pt x="298699" y="605101"/>
                  <a:pt x="389467" y="618067"/>
                </a:cubicBezTo>
                <a:cubicBezTo>
                  <a:pt x="491471" y="632638"/>
                  <a:pt x="429165" y="622619"/>
                  <a:pt x="575733" y="651933"/>
                </a:cubicBezTo>
                <a:cubicBezTo>
                  <a:pt x="680155" y="649111"/>
                  <a:pt x="784761" y="650265"/>
                  <a:pt x="889000" y="643467"/>
                </a:cubicBezTo>
                <a:cubicBezTo>
                  <a:pt x="982223" y="637387"/>
                  <a:pt x="944554" y="623965"/>
                  <a:pt x="1024467" y="601133"/>
                </a:cubicBezTo>
                <a:cubicBezTo>
                  <a:pt x="1043655" y="595651"/>
                  <a:pt x="1063978" y="595489"/>
                  <a:pt x="1083733" y="592667"/>
                </a:cubicBezTo>
                <a:cubicBezTo>
                  <a:pt x="1097844" y="584200"/>
                  <a:pt x="1109711" y="569084"/>
                  <a:pt x="1126067" y="567267"/>
                </a:cubicBezTo>
                <a:cubicBezTo>
                  <a:pt x="1162639" y="563203"/>
                  <a:pt x="1200212" y="567751"/>
                  <a:pt x="1236133" y="575733"/>
                </a:cubicBezTo>
                <a:cubicBezTo>
                  <a:pt x="1252198" y="579303"/>
                  <a:pt x="1265730" y="590712"/>
                  <a:pt x="1278467" y="601133"/>
                </a:cubicBezTo>
                <a:cubicBezTo>
                  <a:pt x="1309144" y="626232"/>
                  <a:pt x="1339136" y="662270"/>
                  <a:pt x="1363133" y="694267"/>
                </a:cubicBezTo>
                <a:cubicBezTo>
                  <a:pt x="1369238" y="702408"/>
                  <a:pt x="1374422" y="711200"/>
                  <a:pt x="1380067" y="719667"/>
                </a:cubicBezTo>
                <a:cubicBezTo>
                  <a:pt x="1390139" y="759956"/>
                  <a:pt x="1390612" y="769489"/>
                  <a:pt x="1413933" y="812800"/>
                </a:cubicBezTo>
                <a:cubicBezTo>
                  <a:pt x="1423582" y="830719"/>
                  <a:pt x="1437916" y="845810"/>
                  <a:pt x="1447800" y="863600"/>
                </a:cubicBezTo>
                <a:cubicBezTo>
                  <a:pt x="1452134" y="871402"/>
                  <a:pt x="1453815" y="880419"/>
                  <a:pt x="1456267" y="889000"/>
                </a:cubicBezTo>
                <a:cubicBezTo>
                  <a:pt x="1459464" y="900189"/>
                  <a:pt x="1458278" y="913185"/>
                  <a:pt x="1464733" y="922867"/>
                </a:cubicBezTo>
                <a:cubicBezTo>
                  <a:pt x="1475803" y="939472"/>
                  <a:pt x="1493926" y="950181"/>
                  <a:pt x="1507067" y="965200"/>
                </a:cubicBezTo>
                <a:cubicBezTo>
                  <a:pt x="1534285" y="996306"/>
                  <a:pt x="1521691" y="1010151"/>
                  <a:pt x="1566333" y="1041400"/>
                </a:cubicBezTo>
                <a:cubicBezTo>
                  <a:pt x="1578122" y="1049653"/>
                  <a:pt x="1594883" y="1045732"/>
                  <a:pt x="1608667" y="1049867"/>
                </a:cubicBezTo>
                <a:cubicBezTo>
                  <a:pt x="1623224" y="1054234"/>
                  <a:pt x="1637406" y="1060003"/>
                  <a:pt x="1651000" y="1066800"/>
                </a:cubicBezTo>
                <a:cubicBezTo>
                  <a:pt x="1660101" y="1071351"/>
                  <a:pt x="1666837" y="1080256"/>
                  <a:pt x="1676400" y="1083733"/>
                </a:cubicBezTo>
                <a:cubicBezTo>
                  <a:pt x="1736281" y="1105508"/>
                  <a:pt x="1780551" y="1103702"/>
                  <a:pt x="1845733" y="1109133"/>
                </a:cubicBezTo>
                <a:cubicBezTo>
                  <a:pt x="1975555" y="1089378"/>
                  <a:pt x="2107804" y="1081716"/>
                  <a:pt x="2235200" y="1049867"/>
                </a:cubicBezTo>
                <a:cubicBezTo>
                  <a:pt x="2296845" y="1034456"/>
                  <a:pt x="2343319" y="964889"/>
                  <a:pt x="2370667" y="914400"/>
                </a:cubicBezTo>
                <a:cubicBezTo>
                  <a:pt x="2420594" y="822226"/>
                  <a:pt x="2449388" y="746422"/>
                  <a:pt x="2472267" y="643467"/>
                </a:cubicBezTo>
                <a:cubicBezTo>
                  <a:pt x="2484044" y="590473"/>
                  <a:pt x="2489200" y="536222"/>
                  <a:pt x="2497667" y="482600"/>
                </a:cubicBezTo>
                <a:cubicBezTo>
                  <a:pt x="2500489" y="443089"/>
                  <a:pt x="2508215" y="403624"/>
                  <a:pt x="2506133" y="364067"/>
                </a:cubicBezTo>
                <a:cubicBezTo>
                  <a:pt x="2505334" y="348890"/>
                  <a:pt x="2495997" y="335327"/>
                  <a:pt x="2489200" y="321733"/>
                </a:cubicBezTo>
                <a:cubicBezTo>
                  <a:pt x="2458661" y="260655"/>
                  <a:pt x="2445344" y="224317"/>
                  <a:pt x="2379133" y="194733"/>
                </a:cubicBezTo>
                <a:cubicBezTo>
                  <a:pt x="2263421" y="143032"/>
                  <a:pt x="2037795" y="52981"/>
                  <a:pt x="1888067" y="25400"/>
                </a:cubicBezTo>
                <a:cubicBezTo>
                  <a:pt x="1789079" y="7165"/>
                  <a:pt x="1628641" y="4182"/>
                  <a:pt x="1532467" y="0"/>
                </a:cubicBezTo>
                <a:lnTo>
                  <a:pt x="237067" y="25400"/>
                </a:lnTo>
                <a:cubicBezTo>
                  <a:pt x="200280" y="26286"/>
                  <a:pt x="163428" y="28663"/>
                  <a:pt x="127000" y="33867"/>
                </a:cubicBezTo>
                <a:cubicBezTo>
                  <a:pt x="84262" y="39972"/>
                  <a:pt x="42333" y="50800"/>
                  <a:pt x="0" y="59267"/>
                </a:cubicBezTo>
                <a:cubicBezTo>
                  <a:pt x="32660" y="113700"/>
                  <a:pt x="28223" y="94545"/>
                  <a:pt x="33867" y="101600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ngolin" panose="00000500000000000000" pitchFamily="2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508F03A5-778D-4E7E-AD2E-1F8E04149C0B}"/>
              </a:ext>
            </a:extLst>
          </p:cNvPr>
          <p:cNvSpPr/>
          <p:nvPr/>
        </p:nvSpPr>
        <p:spPr>
          <a:xfrm>
            <a:off x="316533" y="3565076"/>
            <a:ext cx="1076968" cy="976077"/>
          </a:xfrm>
          <a:prstGeom prst="ellipse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ngolin" panose="00000500000000000000" pitchFamily="2" charset="0"/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86DFBC3E-AB30-449D-A01E-FDAE449DC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562" y="3710308"/>
            <a:ext cx="646935" cy="646935"/>
          </a:xfrm>
          <a:prstGeom prst="rect">
            <a:avLst/>
          </a:prstGeom>
        </p:spPr>
      </p:pic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9559B4B7-E215-4FE1-B5B5-E738EC254FC2}"/>
              </a:ext>
            </a:extLst>
          </p:cNvPr>
          <p:cNvCxnSpPr>
            <a:cxnSpLocks/>
          </p:cNvCxnSpPr>
          <p:nvPr/>
        </p:nvCxnSpPr>
        <p:spPr>
          <a:xfrm flipV="1">
            <a:off x="5223766" y="1568513"/>
            <a:ext cx="1328187" cy="265611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1974AA73-FD58-4127-9F5A-AAD87885CC92}"/>
              </a:ext>
            </a:extLst>
          </p:cNvPr>
          <p:cNvCxnSpPr>
            <a:cxnSpLocks/>
            <a:endCxn id="135" idx="1"/>
          </p:cNvCxnSpPr>
          <p:nvPr/>
        </p:nvCxnSpPr>
        <p:spPr>
          <a:xfrm>
            <a:off x="5327305" y="2444958"/>
            <a:ext cx="1352895" cy="20367"/>
          </a:xfrm>
          <a:prstGeom prst="bentConnector3">
            <a:avLst>
              <a:gd name="adj1" fmla="val 1812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6533C956-44B8-42F6-B700-B288F8215DE1}"/>
              </a:ext>
            </a:extLst>
          </p:cNvPr>
          <p:cNvCxnSpPr>
            <a:cxnSpLocks/>
            <a:endCxn id="136" idx="1"/>
          </p:cNvCxnSpPr>
          <p:nvPr/>
        </p:nvCxnSpPr>
        <p:spPr>
          <a:xfrm>
            <a:off x="4978319" y="3113830"/>
            <a:ext cx="1363941" cy="190378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EACB07BD-677E-45E0-B448-E908DDA1628C}"/>
              </a:ext>
            </a:extLst>
          </p:cNvPr>
          <p:cNvCxnSpPr>
            <a:cxnSpLocks/>
            <a:endCxn id="139" idx="3"/>
          </p:cNvCxnSpPr>
          <p:nvPr/>
        </p:nvCxnSpPr>
        <p:spPr>
          <a:xfrm rot="10800000">
            <a:off x="2927535" y="1637020"/>
            <a:ext cx="1143338" cy="197104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28" name="Connector: Elbow 127">
            <a:extLst>
              <a:ext uri="{FF2B5EF4-FFF2-40B4-BE49-F238E27FC236}">
                <a16:creationId xmlns:a16="http://schemas.microsoft.com/office/drawing/2014/main" id="{5CF0D62A-5698-4227-B1AA-AD4D8CF2623D}"/>
              </a:ext>
            </a:extLst>
          </p:cNvPr>
          <p:cNvCxnSpPr>
            <a:cxnSpLocks/>
          </p:cNvCxnSpPr>
          <p:nvPr/>
        </p:nvCxnSpPr>
        <p:spPr>
          <a:xfrm rot="10800000">
            <a:off x="2814519" y="2465326"/>
            <a:ext cx="1063959" cy="17817"/>
          </a:xfrm>
          <a:prstGeom prst="bentConnector3">
            <a:avLst>
              <a:gd name="adj1" fmla="val -4908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31" name="Connector: Elbow 130">
            <a:extLst>
              <a:ext uri="{FF2B5EF4-FFF2-40B4-BE49-F238E27FC236}">
                <a16:creationId xmlns:a16="http://schemas.microsoft.com/office/drawing/2014/main" id="{B4A564FD-6EC2-4DAF-8BC6-659203AA3F36}"/>
              </a:ext>
            </a:extLst>
          </p:cNvPr>
          <p:cNvCxnSpPr>
            <a:cxnSpLocks/>
          </p:cNvCxnSpPr>
          <p:nvPr/>
        </p:nvCxnSpPr>
        <p:spPr>
          <a:xfrm rot="10800000" flipV="1">
            <a:off x="3014162" y="3191384"/>
            <a:ext cx="1287426" cy="263485"/>
          </a:xfrm>
          <a:prstGeom prst="bentConnector3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9884CE8C-5B9D-40B7-8B58-01D78F140E74}"/>
              </a:ext>
            </a:extLst>
          </p:cNvPr>
          <p:cNvSpPr txBox="1"/>
          <p:nvPr/>
        </p:nvSpPr>
        <p:spPr>
          <a:xfrm>
            <a:off x="6527780" y="1398377"/>
            <a:ext cx="230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0000500000000000000" pitchFamily="2" charset="0"/>
              </a:rPr>
              <a:t>CẢI TIẾN THUẬT TOÁN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863942D6-16FA-4C65-A206-5CD34652AC64}"/>
              </a:ext>
            </a:extLst>
          </p:cNvPr>
          <p:cNvSpPr txBox="1"/>
          <p:nvPr/>
        </p:nvSpPr>
        <p:spPr>
          <a:xfrm>
            <a:off x="6680200" y="2296048"/>
            <a:ext cx="230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1600" b="1" dirty="0">
                <a:latin typeface="Pangolin" panose="00000500000000000000" pitchFamily="2" charset="0"/>
              </a:rPr>
              <a:t>L</a:t>
            </a:r>
            <a:r>
              <a:rPr lang="en-US" sz="1600" b="1" dirty="0">
                <a:latin typeface="Pangolin" panose="00000500000000000000" pitchFamily="2" charset="0"/>
              </a:rPr>
              <a:t>ƯỢC ĐỒ VÀ VÍ DỤ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387278-B6C8-47C9-B170-FD2D6DFC260A}"/>
              </a:ext>
            </a:extLst>
          </p:cNvPr>
          <p:cNvSpPr txBox="1"/>
          <p:nvPr/>
        </p:nvSpPr>
        <p:spPr>
          <a:xfrm>
            <a:off x="6342260" y="3134931"/>
            <a:ext cx="230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0000500000000000000" pitchFamily="2" charset="0"/>
              </a:rPr>
              <a:t>CÁC BƯỚC THỰC HIỆN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8FC90576-3449-49E8-B715-9BE25C3A6404}"/>
              </a:ext>
            </a:extLst>
          </p:cNvPr>
          <p:cNvSpPr txBox="1"/>
          <p:nvPr/>
        </p:nvSpPr>
        <p:spPr>
          <a:xfrm>
            <a:off x="609630" y="3270583"/>
            <a:ext cx="26175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0000500000000000000" pitchFamily="2" charset="0"/>
              </a:rPr>
              <a:t>PHÂN TÍCH THUẬT TOÁN</a:t>
            </a: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F156EE45-46D7-439A-899C-4A40615DAAC2}"/>
              </a:ext>
            </a:extLst>
          </p:cNvPr>
          <p:cNvSpPr txBox="1"/>
          <p:nvPr/>
        </p:nvSpPr>
        <p:spPr>
          <a:xfrm>
            <a:off x="1209219" y="2324987"/>
            <a:ext cx="23049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0000500000000000000" pitchFamily="2" charset="0"/>
              </a:rPr>
              <a:t>MÔ TẢ DỮ LIỆU</a:t>
            </a: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5985044E-0DE5-4C21-8696-97CEF897FFDF}"/>
              </a:ext>
            </a:extLst>
          </p:cNvPr>
          <p:cNvSpPr txBox="1"/>
          <p:nvPr/>
        </p:nvSpPr>
        <p:spPr>
          <a:xfrm>
            <a:off x="889645" y="1467743"/>
            <a:ext cx="20378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Pangolin" panose="00000500000000000000" pitchFamily="2" charset="0"/>
              </a:rPr>
              <a:t>TRUY VẾT ĐƯỜNG ĐI</a:t>
            </a:r>
          </a:p>
        </p:txBody>
      </p:sp>
    </p:spTree>
    <p:extLst>
      <p:ext uri="{BB962C8B-B14F-4D97-AF65-F5344CB8AC3E}">
        <p14:creationId xmlns:p14="http://schemas.microsoft.com/office/powerpoint/2010/main" val="4944504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5" name="Google Shape;1935;p44"/>
          <p:cNvSpPr txBox="1">
            <a:spLocks noGrp="1"/>
          </p:cNvSpPr>
          <p:nvPr>
            <p:ph type="title"/>
          </p:nvPr>
        </p:nvSpPr>
        <p:spPr>
          <a:xfrm>
            <a:off x="-1185239" y="86767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b="1" dirty="0">
                <a:latin typeface="Pangolin" panose="00000500000000000000" pitchFamily="2" charset="0"/>
                <a:cs typeface="Aharoni" panose="02010803020104030203" pitchFamily="2" charset="-79"/>
              </a:rPr>
              <a:t>CÁC BƯỚC THỰC HIỆN</a:t>
            </a:r>
            <a:endParaRPr sz="3200" b="1" dirty="0">
              <a:latin typeface="Pangolin" panose="00000500000000000000" pitchFamily="2" charset="0"/>
              <a:cs typeface="Aharoni" panose="02010803020104030203" pitchFamily="2" charset="-79"/>
            </a:endParaRPr>
          </a:p>
        </p:txBody>
      </p:sp>
      <p:sp>
        <p:nvSpPr>
          <p:cNvPr id="5693" name="Google Shape;5693;p44"/>
          <p:cNvSpPr txBox="1"/>
          <p:nvPr/>
        </p:nvSpPr>
        <p:spPr>
          <a:xfrm>
            <a:off x="918606" y="1392643"/>
            <a:ext cx="2716858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D66565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Lặp cho tới khi Q không còn phần tử nào</a:t>
            </a:r>
            <a:endParaRPr sz="2000" b="1" dirty="0">
              <a:solidFill>
                <a:srgbClr val="D66565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5694" name="Google Shape;5694;p44"/>
          <p:cNvSpPr txBox="1"/>
          <p:nvPr/>
        </p:nvSpPr>
        <p:spPr>
          <a:xfrm>
            <a:off x="4355272" y="650400"/>
            <a:ext cx="1900804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D66565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Xuất kết quả</a:t>
            </a:r>
            <a:endParaRPr sz="2400" b="1" dirty="0">
              <a:solidFill>
                <a:srgbClr val="D66565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95" name="Google Shape;5695;p44"/>
              <p:cNvSpPr txBox="1"/>
              <p:nvPr/>
            </p:nvSpPr>
            <p:spPr>
              <a:xfrm>
                <a:off x="206178" y="1914120"/>
                <a:ext cx="5143645" cy="70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Lấy </a:t>
                </a:r>
                <a:r>
                  <a:rPr lang="en-US" sz="1600" i="1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u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từ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tập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Q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D[u]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là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chi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phí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nhỏ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nhất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so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chi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phí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ứng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các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600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600" i="1" dirty="0">
                    <a:solidFill>
                      <a:srgbClr val="20124D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Q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Thêm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u </a:t>
                </a: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vào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S</a:t>
                </a:r>
              </a:p>
              <a:p>
                <a:pPr marL="285750" lvl="0" indent="-285750" rtl="0"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Mỗi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</a:t>
                </a: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cạnh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(</a:t>
                </a: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u,v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), v</a:t>
                </a:r>
                <a14:m>
                  <m:oMath xmlns:m="http://schemas.openxmlformats.org/officeDocument/2006/math">
                    <m:r>
                      <a:rPr lang="en-US" sz="1600" b="0" i="0" smtClean="0">
                        <a:solidFill>
                          <a:srgbClr val="2012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urce Sans Pro"/>
                        <a:sym typeface="Source Sans Pro"/>
                      </a:rPr>
                      <m:t> </m:t>
                    </m:r>
                    <m:r>
                      <a:rPr lang="en-US" sz="1600" i="1" smtClean="0">
                        <a:solidFill>
                          <a:srgbClr val="20124D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Source Sans Pro"/>
                        <a:sym typeface="Source Sans Pro"/>
                      </a:rPr>
                      <m:t>∉</m:t>
                    </m:r>
                  </m:oMath>
                </a14:m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Q</a:t>
                </a:r>
              </a:p>
              <a:p>
                <a:pPr lvl="0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	</a:t>
                </a:r>
                <a:r>
                  <a:rPr lang="en-US" sz="1600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Nếu</a:t>
                </a:r>
                <a:r>
                  <a:rPr lang="en-US" sz="1600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</a:t>
                </a:r>
                <a:r>
                  <a:rPr lang="en-US" sz="1600" i="1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D[u] + a(</a:t>
                </a:r>
                <a:r>
                  <a:rPr lang="en-US" sz="1600" i="1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u,v</a:t>
                </a:r>
                <a:r>
                  <a:rPr lang="en-US" sz="1600" i="1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) &lt;D[v] </a:t>
                </a:r>
                <a:r>
                  <a:rPr lang="en-US" sz="1600" i="1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thì</a:t>
                </a:r>
                <a:r>
                  <a:rPr lang="en-US" sz="1600" i="1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 D[v] = D[u] + a(</a:t>
                </a:r>
                <a:r>
                  <a:rPr lang="en-US" sz="1600" i="1" dirty="0" err="1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u,v</a:t>
                </a:r>
                <a:r>
                  <a:rPr lang="en-US" sz="1600" i="1" dirty="0">
                    <a:solidFill>
                      <a:srgbClr val="20124D"/>
                    </a:solidFill>
                    <a:latin typeface="Pangolin" panose="00000500000000000000" pitchFamily="2" charset="0"/>
                    <a:ea typeface="Source Sans Pro"/>
                    <a:cs typeface="Source Sans Pro"/>
                    <a:sym typeface="Source Sans Pro"/>
                  </a:rPr>
                  <a:t>)</a:t>
                </a:r>
                <a:endParaRPr lang="en-US" sz="1600" dirty="0">
                  <a:solidFill>
                    <a:srgbClr val="20124D"/>
                  </a:solidFill>
                  <a:latin typeface="Pangolin" panose="00000500000000000000" pitchFamily="2" charset="0"/>
                  <a:ea typeface="Source Sans Pro"/>
                  <a:cs typeface="Source Sans Pro"/>
                  <a:sym typeface="Source Sans Pro"/>
                </a:endParaRPr>
              </a:p>
            </p:txBody>
          </p:sp>
        </mc:Choice>
        <mc:Fallback>
          <p:sp>
            <p:nvSpPr>
              <p:cNvPr id="5695" name="Google Shape;5695;p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78" y="1914120"/>
                <a:ext cx="5143645" cy="701400"/>
              </a:xfrm>
              <a:prstGeom prst="rect">
                <a:avLst/>
              </a:prstGeom>
              <a:blipFill>
                <a:blip r:embed="rId3"/>
                <a:stretch>
                  <a:fillRect l="-474" b="-10434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05" name="Group 5704">
            <a:extLst>
              <a:ext uri="{FF2B5EF4-FFF2-40B4-BE49-F238E27FC236}">
                <a16:creationId xmlns:a16="http://schemas.microsoft.com/office/drawing/2014/main" id="{8D8CBC68-E2A0-4D06-9A31-5FE630DF2FFD}"/>
              </a:ext>
            </a:extLst>
          </p:cNvPr>
          <p:cNvGrpSpPr/>
          <p:nvPr/>
        </p:nvGrpSpPr>
        <p:grpSpPr>
          <a:xfrm>
            <a:off x="7063504" y="232083"/>
            <a:ext cx="1853905" cy="4470150"/>
            <a:chOff x="3332480" y="923691"/>
            <a:chExt cx="3122942" cy="4125830"/>
          </a:xfrm>
        </p:grpSpPr>
        <p:sp>
          <p:nvSpPr>
            <p:cNvPr id="5706" name="Google Shape;1940;p44">
              <a:extLst>
                <a:ext uri="{FF2B5EF4-FFF2-40B4-BE49-F238E27FC236}">
                  <a16:creationId xmlns:a16="http://schemas.microsoft.com/office/drawing/2014/main" id="{3EAC77A4-CCDC-49D2-9463-BE7C61D40FCC}"/>
                </a:ext>
              </a:extLst>
            </p:cNvPr>
            <p:cNvSpPr/>
            <p:nvPr/>
          </p:nvSpPr>
          <p:spPr>
            <a:xfrm>
              <a:off x="3336188" y="1685147"/>
              <a:ext cx="2082011" cy="729093"/>
            </a:xfrm>
            <a:custGeom>
              <a:avLst/>
              <a:gdLst/>
              <a:ahLst/>
              <a:cxnLst/>
              <a:rect l="l" t="t" r="r" b="b"/>
              <a:pathLst>
                <a:path w="42107" h="24387" extrusionOk="0">
                  <a:moveTo>
                    <a:pt x="20978" y="0"/>
                  </a:moveTo>
                  <a:lnTo>
                    <a:pt x="1" y="12181"/>
                  </a:lnTo>
                  <a:lnTo>
                    <a:pt x="21104" y="24386"/>
                  </a:lnTo>
                  <a:lnTo>
                    <a:pt x="42106" y="12181"/>
                  </a:lnTo>
                  <a:lnTo>
                    <a:pt x="2097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07" name="Google Shape;1941;p44">
              <a:extLst>
                <a:ext uri="{FF2B5EF4-FFF2-40B4-BE49-F238E27FC236}">
                  <a16:creationId xmlns:a16="http://schemas.microsoft.com/office/drawing/2014/main" id="{3068964C-44B8-4A93-BEC7-7F46B9225291}"/>
                </a:ext>
              </a:extLst>
            </p:cNvPr>
            <p:cNvSpPr/>
            <p:nvPr/>
          </p:nvSpPr>
          <p:spPr>
            <a:xfrm>
              <a:off x="4375933" y="2049290"/>
              <a:ext cx="1042266" cy="2337838"/>
            </a:xfrm>
            <a:custGeom>
              <a:avLst/>
              <a:gdLst/>
              <a:ahLst/>
              <a:cxnLst/>
              <a:rect l="l" t="t" r="r" b="b"/>
              <a:pathLst>
                <a:path w="21079" h="78197" extrusionOk="0">
                  <a:moveTo>
                    <a:pt x="21078" y="1"/>
                  </a:moveTo>
                  <a:lnTo>
                    <a:pt x="76" y="12206"/>
                  </a:lnTo>
                  <a:lnTo>
                    <a:pt x="0" y="78197"/>
                  </a:lnTo>
                  <a:lnTo>
                    <a:pt x="0" y="78197"/>
                  </a:lnTo>
                  <a:lnTo>
                    <a:pt x="20978" y="66016"/>
                  </a:lnTo>
                  <a:lnTo>
                    <a:pt x="21078" y="1"/>
                  </a:lnTo>
                  <a:close/>
                </a:path>
              </a:pathLst>
            </a:custGeom>
            <a:solidFill>
              <a:srgbClr val="787C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08" name="Google Shape;1942;p44">
              <a:extLst>
                <a:ext uri="{FF2B5EF4-FFF2-40B4-BE49-F238E27FC236}">
                  <a16:creationId xmlns:a16="http://schemas.microsoft.com/office/drawing/2014/main" id="{5532FDD0-E410-47BF-A9C9-B6E53FB9B7AD}"/>
                </a:ext>
              </a:extLst>
            </p:cNvPr>
            <p:cNvSpPr/>
            <p:nvPr/>
          </p:nvSpPr>
          <p:spPr>
            <a:xfrm>
              <a:off x="3332480" y="2049290"/>
              <a:ext cx="1047211" cy="2337838"/>
            </a:xfrm>
            <a:custGeom>
              <a:avLst/>
              <a:gdLst/>
              <a:ahLst/>
              <a:cxnLst/>
              <a:rect l="l" t="t" r="r" b="b"/>
              <a:pathLst>
                <a:path w="21179" h="78197" extrusionOk="0">
                  <a:moveTo>
                    <a:pt x="76" y="1"/>
                  </a:moveTo>
                  <a:lnTo>
                    <a:pt x="1" y="66016"/>
                  </a:lnTo>
                  <a:lnTo>
                    <a:pt x="21103" y="78197"/>
                  </a:lnTo>
                  <a:lnTo>
                    <a:pt x="21179" y="12206"/>
                  </a:lnTo>
                  <a:lnTo>
                    <a:pt x="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09" name="Google Shape;1943;p44">
              <a:extLst>
                <a:ext uri="{FF2B5EF4-FFF2-40B4-BE49-F238E27FC236}">
                  <a16:creationId xmlns:a16="http://schemas.microsoft.com/office/drawing/2014/main" id="{BB419591-D889-44A7-BF78-D6C045CD9D19}"/>
                </a:ext>
              </a:extLst>
            </p:cNvPr>
            <p:cNvSpPr/>
            <p:nvPr/>
          </p:nvSpPr>
          <p:spPr>
            <a:xfrm>
              <a:off x="4373461" y="2701936"/>
              <a:ext cx="2081961" cy="729093"/>
            </a:xfrm>
            <a:custGeom>
              <a:avLst/>
              <a:gdLst/>
              <a:ahLst/>
              <a:cxnLst/>
              <a:rect l="l" t="t" r="r" b="b"/>
              <a:pathLst>
                <a:path w="42106" h="24387" extrusionOk="0">
                  <a:moveTo>
                    <a:pt x="20978" y="0"/>
                  </a:moveTo>
                  <a:lnTo>
                    <a:pt x="0" y="12181"/>
                  </a:lnTo>
                  <a:lnTo>
                    <a:pt x="21128" y="24387"/>
                  </a:lnTo>
                  <a:lnTo>
                    <a:pt x="42106" y="12181"/>
                  </a:lnTo>
                  <a:lnTo>
                    <a:pt x="2097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0" name="Google Shape;1944;p44">
              <a:extLst>
                <a:ext uri="{FF2B5EF4-FFF2-40B4-BE49-F238E27FC236}">
                  <a16:creationId xmlns:a16="http://schemas.microsoft.com/office/drawing/2014/main" id="{0D7A6B41-FF8E-43ED-BBB6-5276DA1FF897}"/>
                </a:ext>
              </a:extLst>
            </p:cNvPr>
            <p:cNvSpPr/>
            <p:nvPr/>
          </p:nvSpPr>
          <p:spPr>
            <a:xfrm>
              <a:off x="5413156" y="3066079"/>
              <a:ext cx="1042266" cy="1619269"/>
            </a:xfrm>
            <a:custGeom>
              <a:avLst/>
              <a:gdLst/>
              <a:ahLst/>
              <a:cxnLst/>
              <a:rect l="l" t="t" r="r" b="b"/>
              <a:pathLst>
                <a:path w="21079" h="54162" extrusionOk="0">
                  <a:moveTo>
                    <a:pt x="21079" y="1"/>
                  </a:moveTo>
                  <a:lnTo>
                    <a:pt x="101" y="12207"/>
                  </a:lnTo>
                  <a:lnTo>
                    <a:pt x="1" y="54162"/>
                  </a:lnTo>
                  <a:lnTo>
                    <a:pt x="1" y="54162"/>
                  </a:lnTo>
                  <a:lnTo>
                    <a:pt x="21004" y="41981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F5C4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1" name="Google Shape;1945;p44">
              <a:extLst>
                <a:ext uri="{FF2B5EF4-FFF2-40B4-BE49-F238E27FC236}">
                  <a16:creationId xmlns:a16="http://schemas.microsoft.com/office/drawing/2014/main" id="{F88773BE-F93B-441C-9F3C-2774520480B5}"/>
                </a:ext>
              </a:extLst>
            </p:cNvPr>
            <p:cNvSpPr/>
            <p:nvPr/>
          </p:nvSpPr>
          <p:spPr>
            <a:xfrm>
              <a:off x="4369752" y="3066079"/>
              <a:ext cx="1048447" cy="1619269"/>
            </a:xfrm>
            <a:custGeom>
              <a:avLst/>
              <a:gdLst/>
              <a:ahLst/>
              <a:cxnLst/>
              <a:rect l="l" t="t" r="r" b="b"/>
              <a:pathLst>
                <a:path w="21204" h="54162" extrusionOk="0">
                  <a:moveTo>
                    <a:pt x="75" y="1"/>
                  </a:moveTo>
                  <a:lnTo>
                    <a:pt x="0" y="41981"/>
                  </a:lnTo>
                  <a:lnTo>
                    <a:pt x="21103" y="54162"/>
                  </a:lnTo>
                  <a:lnTo>
                    <a:pt x="21203" y="12207"/>
                  </a:lnTo>
                  <a:lnTo>
                    <a:pt x="75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2" name="Google Shape;1946;p44">
              <a:extLst>
                <a:ext uri="{FF2B5EF4-FFF2-40B4-BE49-F238E27FC236}">
                  <a16:creationId xmlns:a16="http://schemas.microsoft.com/office/drawing/2014/main" id="{3D701A92-75A1-4F54-BC56-61B3FA101B20}"/>
                </a:ext>
              </a:extLst>
            </p:cNvPr>
            <p:cNvSpPr/>
            <p:nvPr/>
          </p:nvSpPr>
          <p:spPr>
            <a:xfrm>
              <a:off x="3336188" y="3637795"/>
              <a:ext cx="2082011" cy="729093"/>
            </a:xfrm>
            <a:custGeom>
              <a:avLst/>
              <a:gdLst/>
              <a:ahLst/>
              <a:cxnLst/>
              <a:rect l="l" t="t" r="r" b="b"/>
              <a:pathLst>
                <a:path w="42107" h="24387" extrusionOk="0">
                  <a:moveTo>
                    <a:pt x="20978" y="1"/>
                  </a:moveTo>
                  <a:lnTo>
                    <a:pt x="1" y="12181"/>
                  </a:lnTo>
                  <a:lnTo>
                    <a:pt x="21104" y="24387"/>
                  </a:lnTo>
                  <a:lnTo>
                    <a:pt x="42106" y="12181"/>
                  </a:lnTo>
                  <a:lnTo>
                    <a:pt x="20978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3" name="Google Shape;1947;p44">
              <a:extLst>
                <a:ext uri="{FF2B5EF4-FFF2-40B4-BE49-F238E27FC236}">
                  <a16:creationId xmlns:a16="http://schemas.microsoft.com/office/drawing/2014/main" id="{612303DF-864E-4FD3-ADCE-07BC889D60B3}"/>
                </a:ext>
              </a:extLst>
            </p:cNvPr>
            <p:cNvSpPr/>
            <p:nvPr/>
          </p:nvSpPr>
          <p:spPr>
            <a:xfrm>
              <a:off x="4375933" y="4001968"/>
              <a:ext cx="1042266" cy="1047553"/>
            </a:xfrm>
            <a:custGeom>
              <a:avLst/>
              <a:gdLst/>
              <a:ahLst/>
              <a:cxnLst/>
              <a:rect l="l" t="t" r="r" b="b"/>
              <a:pathLst>
                <a:path w="21079" h="35039" extrusionOk="0">
                  <a:moveTo>
                    <a:pt x="21078" y="0"/>
                  </a:moveTo>
                  <a:lnTo>
                    <a:pt x="76" y="12206"/>
                  </a:lnTo>
                  <a:lnTo>
                    <a:pt x="0" y="35038"/>
                  </a:lnTo>
                  <a:lnTo>
                    <a:pt x="20978" y="22858"/>
                  </a:lnTo>
                  <a:lnTo>
                    <a:pt x="21078" y="0"/>
                  </a:ln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4" name="Google Shape;1948;p44">
              <a:extLst>
                <a:ext uri="{FF2B5EF4-FFF2-40B4-BE49-F238E27FC236}">
                  <a16:creationId xmlns:a16="http://schemas.microsoft.com/office/drawing/2014/main" id="{B5FEA56D-7F5B-47A0-B694-D98C54E9C89B}"/>
                </a:ext>
              </a:extLst>
            </p:cNvPr>
            <p:cNvSpPr/>
            <p:nvPr/>
          </p:nvSpPr>
          <p:spPr>
            <a:xfrm>
              <a:off x="3332480" y="4001968"/>
              <a:ext cx="1047211" cy="1047553"/>
            </a:xfrm>
            <a:custGeom>
              <a:avLst/>
              <a:gdLst/>
              <a:ahLst/>
              <a:cxnLst/>
              <a:rect l="l" t="t" r="r" b="b"/>
              <a:pathLst>
                <a:path w="21179" h="35039" extrusionOk="0">
                  <a:moveTo>
                    <a:pt x="76" y="0"/>
                  </a:moveTo>
                  <a:lnTo>
                    <a:pt x="1" y="22858"/>
                  </a:lnTo>
                  <a:lnTo>
                    <a:pt x="21103" y="35038"/>
                  </a:lnTo>
                  <a:lnTo>
                    <a:pt x="21179" y="12206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5" name="Google Shape;1949;p44">
              <a:extLst>
                <a:ext uri="{FF2B5EF4-FFF2-40B4-BE49-F238E27FC236}">
                  <a16:creationId xmlns:a16="http://schemas.microsoft.com/office/drawing/2014/main" id="{96CA3960-D426-4F26-AB29-F0770407417F}"/>
                </a:ext>
              </a:extLst>
            </p:cNvPr>
            <p:cNvSpPr/>
            <p:nvPr/>
          </p:nvSpPr>
          <p:spPr>
            <a:xfrm>
              <a:off x="4432944" y="3956256"/>
              <a:ext cx="17405" cy="31511"/>
            </a:xfrm>
            <a:custGeom>
              <a:avLst/>
              <a:gdLst/>
              <a:ahLst/>
              <a:cxnLst/>
              <a:rect l="l" t="t" r="r" b="b"/>
              <a:pathLst>
                <a:path w="352" h="1054" extrusionOk="0">
                  <a:moveTo>
                    <a:pt x="351" y="1"/>
                  </a:moveTo>
                  <a:cubicBezTo>
                    <a:pt x="351" y="176"/>
                    <a:pt x="226" y="351"/>
                    <a:pt x="0" y="477"/>
                  </a:cubicBezTo>
                  <a:lnTo>
                    <a:pt x="0" y="1053"/>
                  </a:lnTo>
                  <a:cubicBezTo>
                    <a:pt x="226" y="928"/>
                    <a:pt x="351" y="752"/>
                    <a:pt x="351" y="602"/>
                  </a:cubicBezTo>
                  <a:lnTo>
                    <a:pt x="35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6" name="Google Shape;1950;p44">
              <a:extLst>
                <a:ext uri="{FF2B5EF4-FFF2-40B4-BE49-F238E27FC236}">
                  <a16:creationId xmlns:a16="http://schemas.microsoft.com/office/drawing/2014/main" id="{F3F6D9B9-9CDF-4919-80E3-A7C5FECAE837}"/>
                </a:ext>
              </a:extLst>
            </p:cNvPr>
            <p:cNvSpPr/>
            <p:nvPr/>
          </p:nvSpPr>
          <p:spPr>
            <a:xfrm>
              <a:off x="4115700" y="3970487"/>
              <a:ext cx="317293" cy="129662"/>
            </a:xfrm>
            <a:custGeom>
              <a:avLst/>
              <a:gdLst/>
              <a:ahLst/>
              <a:cxnLst/>
              <a:rect l="l" t="t" r="r" b="b"/>
              <a:pathLst>
                <a:path w="6417" h="4337" extrusionOk="0">
                  <a:moveTo>
                    <a:pt x="6416" y="1"/>
                  </a:moveTo>
                  <a:lnTo>
                    <a:pt x="0" y="3735"/>
                  </a:lnTo>
                  <a:lnTo>
                    <a:pt x="0" y="4337"/>
                  </a:lnTo>
                  <a:lnTo>
                    <a:pt x="6416" y="577"/>
                  </a:lnTo>
                  <a:lnTo>
                    <a:pt x="641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7" name="Google Shape;1951;p44">
              <a:extLst>
                <a:ext uri="{FF2B5EF4-FFF2-40B4-BE49-F238E27FC236}">
                  <a16:creationId xmlns:a16="http://schemas.microsoft.com/office/drawing/2014/main" id="{C129E922-0FFC-4CF3-808E-EEE466A63FB8}"/>
                </a:ext>
              </a:extLst>
            </p:cNvPr>
            <p:cNvSpPr/>
            <p:nvPr/>
          </p:nvSpPr>
          <p:spPr>
            <a:xfrm>
              <a:off x="3764982" y="3988484"/>
              <a:ext cx="268985" cy="111664"/>
            </a:xfrm>
            <a:custGeom>
              <a:avLst/>
              <a:gdLst/>
              <a:ahLst/>
              <a:cxnLst/>
              <a:rect l="l" t="t" r="r" b="b"/>
              <a:pathLst>
                <a:path w="5440" h="3735" extrusionOk="0">
                  <a:moveTo>
                    <a:pt x="0" y="0"/>
                  </a:moveTo>
                  <a:lnTo>
                    <a:pt x="0" y="577"/>
                  </a:lnTo>
                  <a:lnTo>
                    <a:pt x="5439" y="3735"/>
                  </a:lnTo>
                  <a:lnTo>
                    <a:pt x="5439" y="31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8" name="Google Shape;1952;p44">
              <a:extLst>
                <a:ext uri="{FF2B5EF4-FFF2-40B4-BE49-F238E27FC236}">
                  <a16:creationId xmlns:a16="http://schemas.microsoft.com/office/drawing/2014/main" id="{98DCBE9F-DB07-4BC3-8D0C-3C508569C1BF}"/>
                </a:ext>
              </a:extLst>
            </p:cNvPr>
            <p:cNvSpPr/>
            <p:nvPr/>
          </p:nvSpPr>
          <p:spPr>
            <a:xfrm>
              <a:off x="3764982" y="3848358"/>
              <a:ext cx="690312" cy="239443"/>
            </a:xfrm>
            <a:custGeom>
              <a:avLst/>
              <a:gdLst/>
              <a:ahLst/>
              <a:cxnLst/>
              <a:rect l="l" t="t" r="r" b="b"/>
              <a:pathLst>
                <a:path w="13961" h="8009" extrusionOk="0">
                  <a:moveTo>
                    <a:pt x="8071" y="1"/>
                  </a:moveTo>
                  <a:lnTo>
                    <a:pt x="677" y="4236"/>
                  </a:lnTo>
                  <a:lnTo>
                    <a:pt x="276" y="4011"/>
                  </a:lnTo>
                  <a:lnTo>
                    <a:pt x="0" y="4687"/>
                  </a:lnTo>
                  <a:lnTo>
                    <a:pt x="5439" y="7820"/>
                  </a:lnTo>
                  <a:cubicBezTo>
                    <a:pt x="5665" y="7945"/>
                    <a:pt x="5965" y="8008"/>
                    <a:pt x="6266" y="8008"/>
                  </a:cubicBezTo>
                  <a:cubicBezTo>
                    <a:pt x="6567" y="8008"/>
                    <a:pt x="6868" y="7945"/>
                    <a:pt x="7093" y="7820"/>
                  </a:cubicBezTo>
                  <a:lnTo>
                    <a:pt x="13509" y="4086"/>
                  </a:lnTo>
                  <a:cubicBezTo>
                    <a:pt x="13960" y="3810"/>
                    <a:pt x="13960" y="3384"/>
                    <a:pt x="13509" y="3133"/>
                  </a:cubicBezTo>
                  <a:lnTo>
                    <a:pt x="807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19" name="Google Shape;1953;p44">
              <a:extLst>
                <a:ext uri="{FF2B5EF4-FFF2-40B4-BE49-F238E27FC236}">
                  <a16:creationId xmlns:a16="http://schemas.microsoft.com/office/drawing/2014/main" id="{47595CA3-7BFE-4455-AA5E-AC87D0DC5271}"/>
                </a:ext>
              </a:extLst>
            </p:cNvPr>
            <p:cNvSpPr/>
            <p:nvPr/>
          </p:nvSpPr>
          <p:spPr>
            <a:xfrm>
              <a:off x="4033917" y="4082151"/>
              <a:ext cx="81833" cy="23618"/>
            </a:xfrm>
            <a:custGeom>
              <a:avLst/>
              <a:gdLst/>
              <a:ahLst/>
              <a:cxnLst/>
              <a:rect l="l" t="t" r="r" b="b"/>
              <a:pathLst>
                <a:path w="1655" h="790" extrusionOk="0">
                  <a:moveTo>
                    <a:pt x="0" y="0"/>
                  </a:moveTo>
                  <a:lnTo>
                    <a:pt x="0" y="602"/>
                  </a:lnTo>
                  <a:cubicBezTo>
                    <a:pt x="226" y="727"/>
                    <a:pt x="526" y="790"/>
                    <a:pt x="824" y="790"/>
                  </a:cubicBezTo>
                  <a:cubicBezTo>
                    <a:pt x="1122" y="790"/>
                    <a:pt x="1416" y="727"/>
                    <a:pt x="1629" y="602"/>
                  </a:cubicBezTo>
                  <a:lnTo>
                    <a:pt x="1654" y="0"/>
                  </a:lnTo>
                  <a:lnTo>
                    <a:pt x="1654" y="0"/>
                  </a:lnTo>
                  <a:cubicBezTo>
                    <a:pt x="1429" y="125"/>
                    <a:pt x="1128" y="188"/>
                    <a:pt x="827" y="188"/>
                  </a:cubicBezTo>
                  <a:cubicBezTo>
                    <a:pt x="526" y="188"/>
                    <a:pt x="226" y="12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0" name="Google Shape;1954;p44">
              <a:extLst>
                <a:ext uri="{FF2B5EF4-FFF2-40B4-BE49-F238E27FC236}">
                  <a16:creationId xmlns:a16="http://schemas.microsoft.com/office/drawing/2014/main" id="{05468B6C-7873-48C5-8480-F18179C70E7C}"/>
                </a:ext>
              </a:extLst>
            </p:cNvPr>
            <p:cNvSpPr/>
            <p:nvPr/>
          </p:nvSpPr>
          <p:spPr>
            <a:xfrm>
              <a:off x="4414352" y="3939783"/>
              <a:ext cx="16169" cy="29986"/>
            </a:xfrm>
            <a:custGeom>
              <a:avLst/>
              <a:gdLst/>
              <a:ahLst/>
              <a:cxnLst/>
              <a:rect l="l" t="t" r="r" b="b"/>
              <a:pathLst>
                <a:path w="327" h="1003" extrusionOk="0">
                  <a:moveTo>
                    <a:pt x="326" y="0"/>
                  </a:moveTo>
                  <a:cubicBezTo>
                    <a:pt x="326" y="151"/>
                    <a:pt x="226" y="326"/>
                    <a:pt x="0" y="451"/>
                  </a:cubicBezTo>
                  <a:lnTo>
                    <a:pt x="0" y="1003"/>
                  </a:lnTo>
                  <a:cubicBezTo>
                    <a:pt x="226" y="877"/>
                    <a:pt x="326" y="727"/>
                    <a:pt x="326" y="552"/>
                  </a:cubicBezTo>
                  <a:lnTo>
                    <a:pt x="326" y="0"/>
                  </a:ln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1" name="Google Shape;1955;p44">
              <a:extLst>
                <a:ext uri="{FF2B5EF4-FFF2-40B4-BE49-F238E27FC236}">
                  <a16:creationId xmlns:a16="http://schemas.microsoft.com/office/drawing/2014/main" id="{77C9A8F9-CEF2-4049-B15A-772757B5ADA7}"/>
                </a:ext>
              </a:extLst>
            </p:cNvPr>
            <p:cNvSpPr/>
            <p:nvPr/>
          </p:nvSpPr>
          <p:spPr>
            <a:xfrm>
              <a:off x="4110706" y="3953266"/>
              <a:ext cx="303696" cy="122906"/>
            </a:xfrm>
            <a:custGeom>
              <a:avLst/>
              <a:gdLst/>
              <a:ahLst/>
              <a:cxnLst/>
              <a:rect l="l" t="t" r="r" b="b"/>
              <a:pathLst>
                <a:path w="6142" h="4111" extrusionOk="0">
                  <a:moveTo>
                    <a:pt x="6141" y="0"/>
                  </a:moveTo>
                  <a:lnTo>
                    <a:pt x="1" y="3559"/>
                  </a:lnTo>
                  <a:lnTo>
                    <a:pt x="1" y="4111"/>
                  </a:lnTo>
                  <a:lnTo>
                    <a:pt x="6141" y="552"/>
                  </a:lnTo>
                  <a:lnTo>
                    <a:pt x="6141" y="0"/>
                  </a:ln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2" name="Google Shape;1956;p44">
              <a:extLst>
                <a:ext uri="{FF2B5EF4-FFF2-40B4-BE49-F238E27FC236}">
                  <a16:creationId xmlns:a16="http://schemas.microsoft.com/office/drawing/2014/main" id="{461C59EB-6A84-4E05-B2AE-80D0F4087D86}"/>
                </a:ext>
              </a:extLst>
            </p:cNvPr>
            <p:cNvSpPr/>
            <p:nvPr/>
          </p:nvSpPr>
          <p:spPr>
            <a:xfrm>
              <a:off x="3777393" y="3970487"/>
              <a:ext cx="256574" cy="105685"/>
            </a:xfrm>
            <a:custGeom>
              <a:avLst/>
              <a:gdLst/>
              <a:ahLst/>
              <a:cxnLst/>
              <a:rect l="l" t="t" r="r" b="b"/>
              <a:pathLst>
                <a:path w="5189" h="3535" extrusionOk="0">
                  <a:moveTo>
                    <a:pt x="25" y="1"/>
                  </a:moveTo>
                  <a:lnTo>
                    <a:pt x="0" y="552"/>
                  </a:lnTo>
                  <a:lnTo>
                    <a:pt x="5188" y="3535"/>
                  </a:lnTo>
                  <a:lnTo>
                    <a:pt x="5188" y="2983"/>
                  </a:lnTo>
                  <a:lnTo>
                    <a:pt x="25" y="1"/>
                  </a:ln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3" name="Google Shape;1957;p44">
              <a:extLst>
                <a:ext uri="{FF2B5EF4-FFF2-40B4-BE49-F238E27FC236}">
                  <a16:creationId xmlns:a16="http://schemas.microsoft.com/office/drawing/2014/main" id="{7FAECFF7-7AAF-465D-B95D-7ED5CCC11DA1}"/>
                </a:ext>
              </a:extLst>
            </p:cNvPr>
            <p:cNvSpPr/>
            <p:nvPr/>
          </p:nvSpPr>
          <p:spPr>
            <a:xfrm>
              <a:off x="3778629" y="3836370"/>
              <a:ext cx="656837" cy="228950"/>
            </a:xfrm>
            <a:custGeom>
              <a:avLst/>
              <a:gdLst/>
              <a:ahLst/>
              <a:cxnLst/>
              <a:rect l="l" t="t" r="r" b="b"/>
              <a:pathLst>
                <a:path w="13284" h="7658" extrusionOk="0">
                  <a:moveTo>
                    <a:pt x="7669" y="1"/>
                  </a:moveTo>
                  <a:lnTo>
                    <a:pt x="0" y="4487"/>
                  </a:lnTo>
                  <a:lnTo>
                    <a:pt x="5163" y="7469"/>
                  </a:lnTo>
                  <a:cubicBezTo>
                    <a:pt x="5376" y="7595"/>
                    <a:pt x="5658" y="7657"/>
                    <a:pt x="5940" y="7657"/>
                  </a:cubicBezTo>
                  <a:cubicBezTo>
                    <a:pt x="6222" y="7657"/>
                    <a:pt x="6504" y="7595"/>
                    <a:pt x="6717" y="7469"/>
                  </a:cubicBezTo>
                  <a:lnTo>
                    <a:pt x="12857" y="3910"/>
                  </a:lnTo>
                  <a:cubicBezTo>
                    <a:pt x="13283" y="3660"/>
                    <a:pt x="13283" y="3259"/>
                    <a:pt x="12857" y="3008"/>
                  </a:cubicBezTo>
                  <a:lnTo>
                    <a:pt x="7669" y="1"/>
                  </a:lnTo>
                  <a:close/>
                </a:path>
              </a:pathLst>
            </a:custGeom>
            <a:solidFill>
              <a:srgbClr val="ECECE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4" name="Google Shape;1958;p44">
              <a:extLst>
                <a:ext uri="{FF2B5EF4-FFF2-40B4-BE49-F238E27FC236}">
                  <a16:creationId xmlns:a16="http://schemas.microsoft.com/office/drawing/2014/main" id="{F095EA4A-8D5F-4A62-A028-00DD0BBD38B5}"/>
                </a:ext>
              </a:extLst>
            </p:cNvPr>
            <p:cNvSpPr/>
            <p:nvPr/>
          </p:nvSpPr>
          <p:spPr>
            <a:xfrm>
              <a:off x="4033917" y="4059669"/>
              <a:ext cx="76839" cy="22124"/>
            </a:xfrm>
            <a:custGeom>
              <a:avLst/>
              <a:gdLst/>
              <a:ahLst/>
              <a:cxnLst/>
              <a:rect l="l" t="t" r="r" b="b"/>
              <a:pathLst>
                <a:path w="1554" h="740" extrusionOk="0">
                  <a:moveTo>
                    <a:pt x="0" y="0"/>
                  </a:moveTo>
                  <a:lnTo>
                    <a:pt x="0" y="552"/>
                  </a:lnTo>
                  <a:cubicBezTo>
                    <a:pt x="213" y="677"/>
                    <a:pt x="495" y="740"/>
                    <a:pt x="777" y="740"/>
                  </a:cubicBezTo>
                  <a:cubicBezTo>
                    <a:pt x="1059" y="740"/>
                    <a:pt x="1341" y="677"/>
                    <a:pt x="1554" y="552"/>
                  </a:cubicBezTo>
                  <a:lnTo>
                    <a:pt x="1554" y="0"/>
                  </a:lnTo>
                  <a:cubicBezTo>
                    <a:pt x="1341" y="126"/>
                    <a:pt x="1059" y="188"/>
                    <a:pt x="777" y="188"/>
                  </a:cubicBezTo>
                  <a:cubicBezTo>
                    <a:pt x="495" y="188"/>
                    <a:pt x="213" y="126"/>
                    <a:pt x="0" y="0"/>
                  </a:cubicBezTo>
                  <a:close/>
                </a:path>
              </a:pathLst>
            </a:custGeom>
            <a:solidFill>
              <a:srgbClr val="F7F7F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5" name="Google Shape;1959;p44">
              <a:extLst>
                <a:ext uri="{FF2B5EF4-FFF2-40B4-BE49-F238E27FC236}">
                  <a16:creationId xmlns:a16="http://schemas.microsoft.com/office/drawing/2014/main" id="{BCC0656F-FB7D-41BD-B918-A1E9D1CD1A38}"/>
                </a:ext>
              </a:extLst>
            </p:cNvPr>
            <p:cNvSpPr/>
            <p:nvPr/>
          </p:nvSpPr>
          <p:spPr>
            <a:xfrm>
              <a:off x="4115700" y="3927794"/>
              <a:ext cx="317293" cy="129662"/>
            </a:xfrm>
            <a:custGeom>
              <a:avLst/>
              <a:gdLst/>
              <a:ahLst/>
              <a:cxnLst/>
              <a:rect l="l" t="t" r="r" b="b"/>
              <a:pathLst>
                <a:path w="6417" h="4337" extrusionOk="0">
                  <a:moveTo>
                    <a:pt x="6416" y="0"/>
                  </a:moveTo>
                  <a:lnTo>
                    <a:pt x="0" y="3735"/>
                  </a:lnTo>
                  <a:lnTo>
                    <a:pt x="0" y="4336"/>
                  </a:lnTo>
                  <a:lnTo>
                    <a:pt x="6416" y="577"/>
                  </a:lnTo>
                  <a:lnTo>
                    <a:pt x="641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6" name="Google Shape;1960;p44">
              <a:extLst>
                <a:ext uri="{FF2B5EF4-FFF2-40B4-BE49-F238E27FC236}">
                  <a16:creationId xmlns:a16="http://schemas.microsoft.com/office/drawing/2014/main" id="{F1674E3A-554B-47FB-8342-FF5C3C035144}"/>
                </a:ext>
              </a:extLst>
            </p:cNvPr>
            <p:cNvSpPr/>
            <p:nvPr/>
          </p:nvSpPr>
          <p:spPr>
            <a:xfrm>
              <a:off x="4238375" y="3913533"/>
              <a:ext cx="211974" cy="100453"/>
            </a:xfrm>
            <a:custGeom>
              <a:avLst/>
              <a:gdLst/>
              <a:ahLst/>
              <a:cxnLst/>
              <a:rect l="l" t="t" r="r" b="b"/>
              <a:pathLst>
                <a:path w="4287" h="3360" extrusionOk="0">
                  <a:moveTo>
                    <a:pt x="4286" y="1"/>
                  </a:moveTo>
                  <a:cubicBezTo>
                    <a:pt x="4286" y="176"/>
                    <a:pt x="4161" y="352"/>
                    <a:pt x="3935" y="477"/>
                  </a:cubicBezTo>
                  <a:lnTo>
                    <a:pt x="0" y="2758"/>
                  </a:lnTo>
                  <a:lnTo>
                    <a:pt x="0" y="3359"/>
                  </a:lnTo>
                  <a:lnTo>
                    <a:pt x="3935" y="1054"/>
                  </a:lnTo>
                  <a:cubicBezTo>
                    <a:pt x="4161" y="928"/>
                    <a:pt x="4286" y="753"/>
                    <a:pt x="4286" y="602"/>
                  </a:cubicBezTo>
                  <a:lnTo>
                    <a:pt x="4286" y="1"/>
                  </a:ln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7" name="Google Shape;1961;p44">
              <a:extLst>
                <a:ext uri="{FF2B5EF4-FFF2-40B4-BE49-F238E27FC236}">
                  <a16:creationId xmlns:a16="http://schemas.microsoft.com/office/drawing/2014/main" id="{23AF609C-DF30-4DFD-B1C5-F761D3D3D9E3}"/>
                </a:ext>
              </a:extLst>
            </p:cNvPr>
            <p:cNvSpPr/>
            <p:nvPr/>
          </p:nvSpPr>
          <p:spPr>
            <a:xfrm>
              <a:off x="3764982" y="3945762"/>
              <a:ext cx="268985" cy="111694"/>
            </a:xfrm>
            <a:custGeom>
              <a:avLst/>
              <a:gdLst/>
              <a:ahLst/>
              <a:cxnLst/>
              <a:rect l="l" t="t" r="r" b="b"/>
              <a:pathLst>
                <a:path w="5440" h="3736" extrusionOk="0">
                  <a:moveTo>
                    <a:pt x="0" y="1"/>
                  </a:moveTo>
                  <a:lnTo>
                    <a:pt x="0" y="577"/>
                  </a:lnTo>
                  <a:lnTo>
                    <a:pt x="5439" y="3735"/>
                  </a:lnTo>
                  <a:lnTo>
                    <a:pt x="5439" y="3134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8" name="Google Shape;1962;p44">
              <a:extLst>
                <a:ext uri="{FF2B5EF4-FFF2-40B4-BE49-F238E27FC236}">
                  <a16:creationId xmlns:a16="http://schemas.microsoft.com/office/drawing/2014/main" id="{3AF5BE5A-DED8-4727-979B-A6B407A390D9}"/>
                </a:ext>
              </a:extLst>
            </p:cNvPr>
            <p:cNvSpPr/>
            <p:nvPr/>
          </p:nvSpPr>
          <p:spPr>
            <a:xfrm>
              <a:off x="3764982" y="3805636"/>
              <a:ext cx="690312" cy="239443"/>
            </a:xfrm>
            <a:custGeom>
              <a:avLst/>
              <a:gdLst/>
              <a:ahLst/>
              <a:cxnLst/>
              <a:rect l="l" t="t" r="r" b="b"/>
              <a:pathLst>
                <a:path w="13961" h="8009" extrusionOk="0">
                  <a:moveTo>
                    <a:pt x="8071" y="1"/>
                  </a:moveTo>
                  <a:lnTo>
                    <a:pt x="0" y="4688"/>
                  </a:lnTo>
                  <a:lnTo>
                    <a:pt x="5439" y="7821"/>
                  </a:lnTo>
                  <a:cubicBezTo>
                    <a:pt x="5665" y="7946"/>
                    <a:pt x="5965" y="8009"/>
                    <a:pt x="6266" y="8009"/>
                  </a:cubicBezTo>
                  <a:cubicBezTo>
                    <a:pt x="6567" y="8009"/>
                    <a:pt x="6868" y="7946"/>
                    <a:pt x="7093" y="7821"/>
                  </a:cubicBezTo>
                  <a:lnTo>
                    <a:pt x="13509" y="4086"/>
                  </a:lnTo>
                  <a:cubicBezTo>
                    <a:pt x="13960" y="3810"/>
                    <a:pt x="13960" y="3384"/>
                    <a:pt x="13509" y="3134"/>
                  </a:cubicBezTo>
                  <a:lnTo>
                    <a:pt x="80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29" name="Google Shape;1963;p44">
              <a:extLst>
                <a:ext uri="{FF2B5EF4-FFF2-40B4-BE49-F238E27FC236}">
                  <a16:creationId xmlns:a16="http://schemas.microsoft.com/office/drawing/2014/main" id="{740A6B8C-82A1-43EC-A1A8-815AB23C583D}"/>
                </a:ext>
              </a:extLst>
            </p:cNvPr>
            <p:cNvSpPr/>
            <p:nvPr/>
          </p:nvSpPr>
          <p:spPr>
            <a:xfrm>
              <a:off x="3764982" y="3889556"/>
              <a:ext cx="474679" cy="155523"/>
            </a:xfrm>
            <a:custGeom>
              <a:avLst/>
              <a:gdLst/>
              <a:ahLst/>
              <a:cxnLst/>
              <a:rect l="l" t="t" r="r" b="b"/>
              <a:pathLst>
                <a:path w="9600" h="5202" extrusionOk="0">
                  <a:moveTo>
                    <a:pt x="3259" y="1"/>
                  </a:moveTo>
                  <a:lnTo>
                    <a:pt x="0" y="1881"/>
                  </a:lnTo>
                  <a:lnTo>
                    <a:pt x="5439" y="5014"/>
                  </a:lnTo>
                  <a:cubicBezTo>
                    <a:pt x="5665" y="5139"/>
                    <a:pt x="5965" y="5202"/>
                    <a:pt x="6266" y="5202"/>
                  </a:cubicBezTo>
                  <a:cubicBezTo>
                    <a:pt x="6567" y="5202"/>
                    <a:pt x="6868" y="5139"/>
                    <a:pt x="7093" y="5014"/>
                  </a:cubicBezTo>
                  <a:lnTo>
                    <a:pt x="9600" y="3560"/>
                  </a:lnTo>
                  <a:lnTo>
                    <a:pt x="3259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0" name="Google Shape;1964;p44">
              <a:extLst>
                <a:ext uri="{FF2B5EF4-FFF2-40B4-BE49-F238E27FC236}">
                  <a16:creationId xmlns:a16="http://schemas.microsoft.com/office/drawing/2014/main" id="{3D442B07-D073-48EE-9913-416C6418A9EA}"/>
                </a:ext>
              </a:extLst>
            </p:cNvPr>
            <p:cNvSpPr/>
            <p:nvPr/>
          </p:nvSpPr>
          <p:spPr>
            <a:xfrm>
              <a:off x="4033917" y="4039429"/>
              <a:ext cx="81833" cy="23648"/>
            </a:xfrm>
            <a:custGeom>
              <a:avLst/>
              <a:gdLst/>
              <a:ahLst/>
              <a:cxnLst/>
              <a:rect l="l" t="t" r="r" b="b"/>
              <a:pathLst>
                <a:path w="1655" h="791" extrusionOk="0">
                  <a:moveTo>
                    <a:pt x="0" y="1"/>
                  </a:moveTo>
                  <a:lnTo>
                    <a:pt x="0" y="602"/>
                  </a:lnTo>
                  <a:cubicBezTo>
                    <a:pt x="226" y="727"/>
                    <a:pt x="526" y="790"/>
                    <a:pt x="824" y="790"/>
                  </a:cubicBezTo>
                  <a:cubicBezTo>
                    <a:pt x="1122" y="790"/>
                    <a:pt x="1416" y="727"/>
                    <a:pt x="1629" y="602"/>
                  </a:cubicBezTo>
                  <a:lnTo>
                    <a:pt x="1654" y="1"/>
                  </a:lnTo>
                  <a:lnTo>
                    <a:pt x="1654" y="1"/>
                  </a:lnTo>
                  <a:cubicBezTo>
                    <a:pt x="1429" y="126"/>
                    <a:pt x="1128" y="189"/>
                    <a:pt x="827" y="189"/>
                  </a:cubicBezTo>
                  <a:cubicBezTo>
                    <a:pt x="526" y="189"/>
                    <a:pt x="226" y="1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1" name="Google Shape;1965;p44">
              <a:extLst>
                <a:ext uri="{FF2B5EF4-FFF2-40B4-BE49-F238E27FC236}">
                  <a16:creationId xmlns:a16="http://schemas.microsoft.com/office/drawing/2014/main" id="{FADC96E1-F246-483E-81A7-879D9ADBEB9E}"/>
                </a:ext>
              </a:extLst>
            </p:cNvPr>
            <p:cNvSpPr/>
            <p:nvPr/>
          </p:nvSpPr>
          <p:spPr>
            <a:xfrm>
              <a:off x="3751335" y="3945762"/>
              <a:ext cx="38469" cy="68224"/>
            </a:xfrm>
            <a:custGeom>
              <a:avLst/>
              <a:gdLst/>
              <a:ahLst/>
              <a:cxnLst/>
              <a:rect l="l" t="t" r="r" b="b"/>
              <a:pathLst>
                <a:path w="778" h="2282" extrusionOk="0">
                  <a:moveTo>
                    <a:pt x="276" y="1"/>
                  </a:moveTo>
                  <a:cubicBezTo>
                    <a:pt x="26" y="577"/>
                    <a:pt x="1" y="1204"/>
                    <a:pt x="201" y="1805"/>
                  </a:cubicBezTo>
                  <a:lnTo>
                    <a:pt x="276" y="2006"/>
                  </a:lnTo>
                  <a:lnTo>
                    <a:pt x="753" y="2281"/>
                  </a:lnTo>
                  <a:lnTo>
                    <a:pt x="677" y="2081"/>
                  </a:lnTo>
                  <a:cubicBezTo>
                    <a:pt x="477" y="1504"/>
                    <a:pt x="502" y="853"/>
                    <a:pt x="753" y="276"/>
                  </a:cubicBezTo>
                  <a:lnTo>
                    <a:pt x="778" y="276"/>
                  </a:lnTo>
                  <a:lnTo>
                    <a:pt x="27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2" name="Google Shape;1966;p44">
              <a:extLst>
                <a:ext uri="{FF2B5EF4-FFF2-40B4-BE49-F238E27FC236}">
                  <a16:creationId xmlns:a16="http://schemas.microsoft.com/office/drawing/2014/main" id="{288541F9-1CB2-4B98-AA97-E84951F17630}"/>
                </a:ext>
              </a:extLst>
            </p:cNvPr>
            <p:cNvSpPr/>
            <p:nvPr/>
          </p:nvSpPr>
          <p:spPr>
            <a:xfrm>
              <a:off x="4041334" y="3968244"/>
              <a:ext cx="110363" cy="38238"/>
            </a:xfrm>
            <a:custGeom>
              <a:avLst/>
              <a:gdLst/>
              <a:ahLst/>
              <a:cxnLst/>
              <a:rect l="l" t="t" r="r" b="b"/>
              <a:pathLst>
                <a:path w="2232" h="1279" extrusionOk="0">
                  <a:moveTo>
                    <a:pt x="777" y="1"/>
                  </a:moveTo>
                  <a:lnTo>
                    <a:pt x="0" y="452"/>
                  </a:lnTo>
                  <a:lnTo>
                    <a:pt x="1429" y="1279"/>
                  </a:lnTo>
                  <a:lnTo>
                    <a:pt x="2231" y="828"/>
                  </a:lnTo>
                  <a:lnTo>
                    <a:pt x="77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3" name="Google Shape;1967;p44">
              <a:extLst>
                <a:ext uri="{FF2B5EF4-FFF2-40B4-BE49-F238E27FC236}">
                  <a16:creationId xmlns:a16="http://schemas.microsoft.com/office/drawing/2014/main" id="{2C5BD355-F7F4-49A1-961E-4F936F8DA885}"/>
                </a:ext>
              </a:extLst>
            </p:cNvPr>
            <p:cNvSpPr/>
            <p:nvPr/>
          </p:nvSpPr>
          <p:spPr>
            <a:xfrm>
              <a:off x="4006623" y="3984717"/>
              <a:ext cx="73180" cy="25532"/>
            </a:xfrm>
            <a:custGeom>
              <a:avLst/>
              <a:gdLst/>
              <a:ahLst/>
              <a:cxnLst/>
              <a:rect l="l" t="t" r="r" b="b"/>
              <a:pathLst>
                <a:path w="1480" h="854" extrusionOk="0">
                  <a:moveTo>
                    <a:pt x="527" y="1"/>
                  </a:moveTo>
                  <a:lnTo>
                    <a:pt x="1" y="302"/>
                  </a:lnTo>
                  <a:lnTo>
                    <a:pt x="953" y="853"/>
                  </a:lnTo>
                  <a:lnTo>
                    <a:pt x="1479" y="552"/>
                  </a:lnTo>
                  <a:lnTo>
                    <a:pt x="527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4" name="Google Shape;1968;p44">
              <a:extLst>
                <a:ext uri="{FF2B5EF4-FFF2-40B4-BE49-F238E27FC236}">
                  <a16:creationId xmlns:a16="http://schemas.microsoft.com/office/drawing/2014/main" id="{F7E1D05D-1486-4613-85B8-923734EB132E}"/>
                </a:ext>
              </a:extLst>
            </p:cNvPr>
            <p:cNvSpPr/>
            <p:nvPr/>
          </p:nvSpPr>
          <p:spPr>
            <a:xfrm>
              <a:off x="5022831" y="4016946"/>
              <a:ext cx="33475" cy="14261"/>
            </a:xfrm>
            <a:custGeom>
              <a:avLst/>
              <a:gdLst/>
              <a:ahLst/>
              <a:cxnLst/>
              <a:rect l="l" t="t" r="r" b="b"/>
              <a:pathLst>
                <a:path w="677" h="477" extrusionOk="0">
                  <a:moveTo>
                    <a:pt x="0" y="1"/>
                  </a:moveTo>
                  <a:cubicBezTo>
                    <a:pt x="50" y="51"/>
                    <a:pt x="75" y="76"/>
                    <a:pt x="126" y="151"/>
                  </a:cubicBezTo>
                  <a:cubicBezTo>
                    <a:pt x="126" y="151"/>
                    <a:pt x="151" y="176"/>
                    <a:pt x="151" y="176"/>
                  </a:cubicBezTo>
                  <a:lnTo>
                    <a:pt x="677" y="477"/>
                  </a:lnTo>
                  <a:cubicBezTo>
                    <a:pt x="677" y="477"/>
                    <a:pt x="652" y="452"/>
                    <a:pt x="652" y="452"/>
                  </a:cubicBezTo>
                  <a:cubicBezTo>
                    <a:pt x="627" y="402"/>
                    <a:pt x="602" y="377"/>
                    <a:pt x="577" y="352"/>
                  </a:cubicBezTo>
                  <a:cubicBezTo>
                    <a:pt x="577" y="326"/>
                    <a:pt x="552" y="326"/>
                    <a:pt x="552" y="326"/>
                  </a:cubicBezTo>
                  <a:cubicBezTo>
                    <a:pt x="527" y="301"/>
                    <a:pt x="527" y="276"/>
                    <a:pt x="501" y="251"/>
                  </a:cubicBezTo>
                  <a:cubicBezTo>
                    <a:pt x="476" y="251"/>
                    <a:pt x="476" y="226"/>
                    <a:pt x="451" y="226"/>
                  </a:cubicBezTo>
                  <a:cubicBezTo>
                    <a:pt x="451" y="201"/>
                    <a:pt x="426" y="201"/>
                    <a:pt x="401" y="176"/>
                  </a:cubicBezTo>
                  <a:cubicBezTo>
                    <a:pt x="401" y="176"/>
                    <a:pt x="376" y="151"/>
                    <a:pt x="376" y="151"/>
                  </a:cubicBezTo>
                  <a:cubicBezTo>
                    <a:pt x="351" y="151"/>
                    <a:pt x="326" y="126"/>
                    <a:pt x="326" y="126"/>
                  </a:cubicBezTo>
                  <a:cubicBezTo>
                    <a:pt x="226" y="51"/>
                    <a:pt x="126" y="26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5" name="Google Shape;1969;p44">
              <a:extLst>
                <a:ext uri="{FF2B5EF4-FFF2-40B4-BE49-F238E27FC236}">
                  <a16:creationId xmlns:a16="http://schemas.microsoft.com/office/drawing/2014/main" id="{72DA9D67-FC2F-43CE-9CE7-7D36327A0B75}"/>
                </a:ext>
              </a:extLst>
            </p:cNvPr>
            <p:cNvSpPr/>
            <p:nvPr/>
          </p:nvSpPr>
          <p:spPr>
            <a:xfrm>
              <a:off x="4823318" y="3990577"/>
              <a:ext cx="229280" cy="72858"/>
            </a:xfrm>
            <a:custGeom>
              <a:avLst/>
              <a:gdLst/>
              <a:ahLst/>
              <a:cxnLst/>
              <a:rect l="l" t="t" r="r" b="b"/>
              <a:pathLst>
                <a:path w="4637" h="2437" extrusionOk="0">
                  <a:moveTo>
                    <a:pt x="4521" y="410"/>
                  </a:moveTo>
                  <a:lnTo>
                    <a:pt x="4637" y="482"/>
                  </a:lnTo>
                  <a:cubicBezTo>
                    <a:pt x="4637" y="457"/>
                    <a:pt x="4637" y="457"/>
                    <a:pt x="4612" y="457"/>
                  </a:cubicBezTo>
                  <a:cubicBezTo>
                    <a:pt x="4592" y="437"/>
                    <a:pt x="4559" y="418"/>
                    <a:pt x="4521" y="410"/>
                  </a:cubicBezTo>
                  <a:close/>
                  <a:moveTo>
                    <a:pt x="3507" y="1"/>
                  </a:moveTo>
                  <a:cubicBezTo>
                    <a:pt x="3183" y="1"/>
                    <a:pt x="2816" y="109"/>
                    <a:pt x="2431" y="331"/>
                  </a:cubicBezTo>
                  <a:lnTo>
                    <a:pt x="201" y="1609"/>
                  </a:lnTo>
                  <a:cubicBezTo>
                    <a:pt x="100" y="1685"/>
                    <a:pt x="0" y="1835"/>
                    <a:pt x="0" y="1985"/>
                  </a:cubicBezTo>
                  <a:cubicBezTo>
                    <a:pt x="0" y="2036"/>
                    <a:pt x="25" y="2086"/>
                    <a:pt x="50" y="2111"/>
                  </a:cubicBezTo>
                  <a:lnTo>
                    <a:pt x="577" y="2437"/>
                  </a:lnTo>
                  <a:cubicBezTo>
                    <a:pt x="577" y="2411"/>
                    <a:pt x="577" y="2411"/>
                    <a:pt x="577" y="2411"/>
                  </a:cubicBezTo>
                  <a:lnTo>
                    <a:pt x="551" y="2411"/>
                  </a:lnTo>
                  <a:cubicBezTo>
                    <a:pt x="551" y="2386"/>
                    <a:pt x="551" y="2386"/>
                    <a:pt x="551" y="2386"/>
                  </a:cubicBezTo>
                  <a:cubicBezTo>
                    <a:pt x="551" y="2386"/>
                    <a:pt x="551" y="2386"/>
                    <a:pt x="551" y="2361"/>
                  </a:cubicBezTo>
                  <a:cubicBezTo>
                    <a:pt x="526" y="2361"/>
                    <a:pt x="526" y="2361"/>
                    <a:pt x="526" y="2336"/>
                  </a:cubicBezTo>
                  <a:cubicBezTo>
                    <a:pt x="526" y="2311"/>
                    <a:pt x="526" y="2311"/>
                    <a:pt x="526" y="2286"/>
                  </a:cubicBezTo>
                  <a:cubicBezTo>
                    <a:pt x="526" y="2161"/>
                    <a:pt x="627" y="1985"/>
                    <a:pt x="727" y="1910"/>
                  </a:cubicBezTo>
                  <a:lnTo>
                    <a:pt x="2957" y="632"/>
                  </a:lnTo>
                  <a:cubicBezTo>
                    <a:pt x="3033" y="607"/>
                    <a:pt x="3108" y="557"/>
                    <a:pt x="3183" y="532"/>
                  </a:cubicBezTo>
                  <a:cubicBezTo>
                    <a:pt x="3183" y="507"/>
                    <a:pt x="3208" y="507"/>
                    <a:pt x="3233" y="507"/>
                  </a:cubicBezTo>
                  <a:cubicBezTo>
                    <a:pt x="3283" y="482"/>
                    <a:pt x="3358" y="457"/>
                    <a:pt x="3409" y="432"/>
                  </a:cubicBezTo>
                  <a:cubicBezTo>
                    <a:pt x="3434" y="432"/>
                    <a:pt x="3434" y="432"/>
                    <a:pt x="3434" y="406"/>
                  </a:cubicBezTo>
                  <a:cubicBezTo>
                    <a:pt x="3509" y="381"/>
                    <a:pt x="3584" y="381"/>
                    <a:pt x="3634" y="356"/>
                  </a:cubicBezTo>
                  <a:lnTo>
                    <a:pt x="3684" y="356"/>
                  </a:lnTo>
                  <a:cubicBezTo>
                    <a:pt x="3734" y="331"/>
                    <a:pt x="3810" y="331"/>
                    <a:pt x="3860" y="331"/>
                  </a:cubicBezTo>
                  <a:cubicBezTo>
                    <a:pt x="3860" y="331"/>
                    <a:pt x="3885" y="331"/>
                    <a:pt x="3885" y="306"/>
                  </a:cubicBezTo>
                  <a:lnTo>
                    <a:pt x="4110" y="306"/>
                  </a:lnTo>
                  <a:cubicBezTo>
                    <a:pt x="4161" y="331"/>
                    <a:pt x="4211" y="331"/>
                    <a:pt x="4261" y="331"/>
                  </a:cubicBezTo>
                  <a:lnTo>
                    <a:pt x="4286" y="331"/>
                  </a:lnTo>
                  <a:cubicBezTo>
                    <a:pt x="4361" y="356"/>
                    <a:pt x="4411" y="356"/>
                    <a:pt x="4461" y="381"/>
                  </a:cubicBezTo>
                  <a:cubicBezTo>
                    <a:pt x="4461" y="381"/>
                    <a:pt x="4486" y="406"/>
                    <a:pt x="4486" y="406"/>
                  </a:cubicBezTo>
                  <a:cubicBezTo>
                    <a:pt x="4498" y="406"/>
                    <a:pt x="4510" y="408"/>
                    <a:pt x="4521" y="410"/>
                  </a:cubicBezTo>
                  <a:lnTo>
                    <a:pt x="4521" y="410"/>
                  </a:lnTo>
                  <a:lnTo>
                    <a:pt x="4110" y="156"/>
                  </a:lnTo>
                  <a:cubicBezTo>
                    <a:pt x="3936" y="53"/>
                    <a:pt x="3732" y="1"/>
                    <a:pt x="35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6" name="Google Shape;1970;p44">
              <a:extLst>
                <a:ext uri="{FF2B5EF4-FFF2-40B4-BE49-F238E27FC236}">
                  <a16:creationId xmlns:a16="http://schemas.microsoft.com/office/drawing/2014/main" id="{6BFA4381-F56F-4781-A8A0-0A8A73CE49C3}"/>
                </a:ext>
              </a:extLst>
            </p:cNvPr>
            <p:cNvSpPr/>
            <p:nvPr/>
          </p:nvSpPr>
          <p:spPr>
            <a:xfrm>
              <a:off x="4849326" y="3999726"/>
              <a:ext cx="226808" cy="63531"/>
            </a:xfrm>
            <a:custGeom>
              <a:avLst/>
              <a:gdLst/>
              <a:ahLst/>
              <a:cxnLst/>
              <a:rect l="l" t="t" r="r" b="b"/>
              <a:pathLst>
                <a:path w="4587" h="2125" extrusionOk="0">
                  <a:moveTo>
                    <a:pt x="3359" y="0"/>
                  </a:moveTo>
                  <a:cubicBezTo>
                    <a:pt x="3359" y="25"/>
                    <a:pt x="3334" y="25"/>
                    <a:pt x="3334" y="25"/>
                  </a:cubicBezTo>
                  <a:cubicBezTo>
                    <a:pt x="3259" y="25"/>
                    <a:pt x="3208" y="25"/>
                    <a:pt x="3158" y="50"/>
                  </a:cubicBezTo>
                  <a:lnTo>
                    <a:pt x="3108" y="50"/>
                  </a:lnTo>
                  <a:cubicBezTo>
                    <a:pt x="3058" y="75"/>
                    <a:pt x="2983" y="75"/>
                    <a:pt x="2908" y="100"/>
                  </a:cubicBezTo>
                  <a:cubicBezTo>
                    <a:pt x="2908" y="126"/>
                    <a:pt x="2883" y="126"/>
                    <a:pt x="2883" y="126"/>
                  </a:cubicBezTo>
                  <a:cubicBezTo>
                    <a:pt x="2832" y="151"/>
                    <a:pt x="2757" y="176"/>
                    <a:pt x="2707" y="201"/>
                  </a:cubicBezTo>
                  <a:cubicBezTo>
                    <a:pt x="2682" y="201"/>
                    <a:pt x="2657" y="201"/>
                    <a:pt x="2657" y="226"/>
                  </a:cubicBezTo>
                  <a:cubicBezTo>
                    <a:pt x="2582" y="251"/>
                    <a:pt x="2507" y="301"/>
                    <a:pt x="2431" y="326"/>
                  </a:cubicBezTo>
                  <a:lnTo>
                    <a:pt x="201" y="1604"/>
                  </a:lnTo>
                  <a:cubicBezTo>
                    <a:pt x="101" y="1679"/>
                    <a:pt x="0" y="1855"/>
                    <a:pt x="0" y="1980"/>
                  </a:cubicBezTo>
                  <a:cubicBezTo>
                    <a:pt x="0" y="2005"/>
                    <a:pt x="0" y="2005"/>
                    <a:pt x="0" y="2030"/>
                  </a:cubicBezTo>
                  <a:cubicBezTo>
                    <a:pt x="0" y="2055"/>
                    <a:pt x="0" y="2055"/>
                    <a:pt x="25" y="2055"/>
                  </a:cubicBezTo>
                  <a:cubicBezTo>
                    <a:pt x="25" y="2080"/>
                    <a:pt x="25" y="2080"/>
                    <a:pt x="25" y="2080"/>
                  </a:cubicBezTo>
                  <a:cubicBezTo>
                    <a:pt x="25" y="2080"/>
                    <a:pt x="25" y="2080"/>
                    <a:pt x="25" y="2105"/>
                  </a:cubicBezTo>
                  <a:lnTo>
                    <a:pt x="51" y="2105"/>
                  </a:lnTo>
                  <a:cubicBezTo>
                    <a:pt x="63" y="2118"/>
                    <a:pt x="88" y="2124"/>
                    <a:pt x="116" y="2124"/>
                  </a:cubicBezTo>
                  <a:cubicBezTo>
                    <a:pt x="145" y="2124"/>
                    <a:pt x="176" y="2118"/>
                    <a:pt x="201" y="2105"/>
                  </a:cubicBezTo>
                  <a:lnTo>
                    <a:pt x="2431" y="827"/>
                  </a:lnTo>
                  <a:cubicBezTo>
                    <a:pt x="2744" y="652"/>
                    <a:pt x="3041" y="552"/>
                    <a:pt x="3299" y="552"/>
                  </a:cubicBezTo>
                  <a:cubicBezTo>
                    <a:pt x="3372" y="552"/>
                    <a:pt x="3443" y="560"/>
                    <a:pt x="3509" y="577"/>
                  </a:cubicBezTo>
                  <a:cubicBezTo>
                    <a:pt x="3635" y="602"/>
                    <a:pt x="3735" y="627"/>
                    <a:pt x="3835" y="702"/>
                  </a:cubicBezTo>
                  <a:cubicBezTo>
                    <a:pt x="3835" y="702"/>
                    <a:pt x="3860" y="727"/>
                    <a:pt x="3885" y="727"/>
                  </a:cubicBezTo>
                  <a:cubicBezTo>
                    <a:pt x="3885" y="727"/>
                    <a:pt x="3910" y="752"/>
                    <a:pt x="3910" y="752"/>
                  </a:cubicBezTo>
                  <a:cubicBezTo>
                    <a:pt x="3935" y="777"/>
                    <a:pt x="3960" y="777"/>
                    <a:pt x="3960" y="802"/>
                  </a:cubicBezTo>
                  <a:cubicBezTo>
                    <a:pt x="3985" y="802"/>
                    <a:pt x="3985" y="827"/>
                    <a:pt x="4010" y="827"/>
                  </a:cubicBezTo>
                  <a:cubicBezTo>
                    <a:pt x="4036" y="852"/>
                    <a:pt x="4036" y="877"/>
                    <a:pt x="4061" y="902"/>
                  </a:cubicBezTo>
                  <a:cubicBezTo>
                    <a:pt x="4061" y="902"/>
                    <a:pt x="4086" y="902"/>
                    <a:pt x="4086" y="928"/>
                  </a:cubicBezTo>
                  <a:cubicBezTo>
                    <a:pt x="4111" y="953"/>
                    <a:pt x="4136" y="978"/>
                    <a:pt x="4161" y="1028"/>
                  </a:cubicBezTo>
                  <a:cubicBezTo>
                    <a:pt x="4161" y="1028"/>
                    <a:pt x="4186" y="1053"/>
                    <a:pt x="4186" y="1053"/>
                  </a:cubicBezTo>
                  <a:cubicBezTo>
                    <a:pt x="4211" y="1065"/>
                    <a:pt x="4236" y="1072"/>
                    <a:pt x="4261" y="1072"/>
                  </a:cubicBezTo>
                  <a:cubicBezTo>
                    <a:pt x="4286" y="1072"/>
                    <a:pt x="4311" y="1065"/>
                    <a:pt x="4336" y="1053"/>
                  </a:cubicBezTo>
                  <a:cubicBezTo>
                    <a:pt x="4386" y="1028"/>
                    <a:pt x="4411" y="1003"/>
                    <a:pt x="4437" y="953"/>
                  </a:cubicBezTo>
                  <a:cubicBezTo>
                    <a:pt x="4537" y="827"/>
                    <a:pt x="4587" y="677"/>
                    <a:pt x="4537" y="577"/>
                  </a:cubicBezTo>
                  <a:cubicBezTo>
                    <a:pt x="4411" y="401"/>
                    <a:pt x="4261" y="251"/>
                    <a:pt x="4086" y="151"/>
                  </a:cubicBezTo>
                  <a:cubicBezTo>
                    <a:pt x="4061" y="126"/>
                    <a:pt x="4010" y="100"/>
                    <a:pt x="3960" y="100"/>
                  </a:cubicBezTo>
                  <a:cubicBezTo>
                    <a:pt x="3960" y="100"/>
                    <a:pt x="3935" y="75"/>
                    <a:pt x="3935" y="75"/>
                  </a:cubicBezTo>
                  <a:cubicBezTo>
                    <a:pt x="3885" y="50"/>
                    <a:pt x="3835" y="50"/>
                    <a:pt x="3760" y="25"/>
                  </a:cubicBezTo>
                  <a:lnTo>
                    <a:pt x="3735" y="25"/>
                  </a:lnTo>
                  <a:cubicBezTo>
                    <a:pt x="3685" y="25"/>
                    <a:pt x="3635" y="25"/>
                    <a:pt x="3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7" name="Google Shape;1971;p44">
              <a:extLst>
                <a:ext uri="{FF2B5EF4-FFF2-40B4-BE49-F238E27FC236}">
                  <a16:creationId xmlns:a16="http://schemas.microsoft.com/office/drawing/2014/main" id="{C5E6062A-C37B-48B7-98AB-A42565F5222B}"/>
                </a:ext>
              </a:extLst>
            </p:cNvPr>
            <p:cNvSpPr/>
            <p:nvPr/>
          </p:nvSpPr>
          <p:spPr>
            <a:xfrm>
              <a:off x="4746479" y="3908301"/>
              <a:ext cx="33475" cy="15008"/>
            </a:xfrm>
            <a:custGeom>
              <a:avLst/>
              <a:gdLst/>
              <a:ahLst/>
              <a:cxnLst/>
              <a:rect l="l" t="t" r="r" b="b"/>
              <a:pathLst>
                <a:path w="677" h="502" extrusionOk="0">
                  <a:moveTo>
                    <a:pt x="0" y="1"/>
                  </a:moveTo>
                  <a:cubicBezTo>
                    <a:pt x="25" y="51"/>
                    <a:pt x="75" y="101"/>
                    <a:pt x="100" y="151"/>
                  </a:cubicBezTo>
                  <a:cubicBezTo>
                    <a:pt x="100" y="176"/>
                    <a:pt x="126" y="176"/>
                    <a:pt x="126" y="201"/>
                  </a:cubicBezTo>
                  <a:lnTo>
                    <a:pt x="647" y="486"/>
                  </a:lnTo>
                  <a:lnTo>
                    <a:pt x="647" y="486"/>
                  </a:lnTo>
                  <a:cubicBezTo>
                    <a:pt x="640" y="475"/>
                    <a:pt x="627" y="470"/>
                    <a:pt x="627" y="452"/>
                  </a:cubicBezTo>
                  <a:cubicBezTo>
                    <a:pt x="602" y="427"/>
                    <a:pt x="577" y="402"/>
                    <a:pt x="552" y="351"/>
                  </a:cubicBezTo>
                  <a:cubicBezTo>
                    <a:pt x="552" y="351"/>
                    <a:pt x="552" y="351"/>
                    <a:pt x="527" y="326"/>
                  </a:cubicBezTo>
                  <a:cubicBezTo>
                    <a:pt x="527" y="301"/>
                    <a:pt x="501" y="301"/>
                    <a:pt x="476" y="276"/>
                  </a:cubicBezTo>
                  <a:cubicBezTo>
                    <a:pt x="476" y="251"/>
                    <a:pt x="451" y="251"/>
                    <a:pt x="451" y="251"/>
                  </a:cubicBezTo>
                  <a:cubicBezTo>
                    <a:pt x="426" y="226"/>
                    <a:pt x="401" y="201"/>
                    <a:pt x="401" y="201"/>
                  </a:cubicBezTo>
                  <a:cubicBezTo>
                    <a:pt x="376" y="176"/>
                    <a:pt x="376" y="176"/>
                    <a:pt x="351" y="176"/>
                  </a:cubicBezTo>
                  <a:cubicBezTo>
                    <a:pt x="326" y="151"/>
                    <a:pt x="326" y="151"/>
                    <a:pt x="301" y="126"/>
                  </a:cubicBezTo>
                  <a:cubicBezTo>
                    <a:pt x="201" y="76"/>
                    <a:pt x="100" y="26"/>
                    <a:pt x="0" y="1"/>
                  </a:cubicBezTo>
                  <a:close/>
                  <a:moveTo>
                    <a:pt x="647" y="486"/>
                  </a:moveTo>
                  <a:cubicBezTo>
                    <a:pt x="650" y="490"/>
                    <a:pt x="652" y="495"/>
                    <a:pt x="652" y="502"/>
                  </a:cubicBezTo>
                  <a:lnTo>
                    <a:pt x="677" y="502"/>
                  </a:lnTo>
                  <a:lnTo>
                    <a:pt x="647" y="486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8" name="Google Shape;1972;p44">
              <a:extLst>
                <a:ext uri="{FF2B5EF4-FFF2-40B4-BE49-F238E27FC236}">
                  <a16:creationId xmlns:a16="http://schemas.microsoft.com/office/drawing/2014/main" id="{F3E8EC83-3423-44FA-8AB1-4AD4A4D16BAA}"/>
                </a:ext>
              </a:extLst>
            </p:cNvPr>
            <p:cNvSpPr/>
            <p:nvPr/>
          </p:nvSpPr>
          <p:spPr>
            <a:xfrm>
              <a:off x="4545730" y="3882650"/>
              <a:ext cx="229280" cy="72141"/>
            </a:xfrm>
            <a:custGeom>
              <a:avLst/>
              <a:gdLst/>
              <a:ahLst/>
              <a:cxnLst/>
              <a:rect l="l" t="t" r="r" b="b"/>
              <a:pathLst>
                <a:path w="4637" h="2413" extrusionOk="0">
                  <a:moveTo>
                    <a:pt x="3495" y="0"/>
                  </a:moveTo>
                  <a:cubicBezTo>
                    <a:pt x="3174" y="0"/>
                    <a:pt x="2811" y="102"/>
                    <a:pt x="2431" y="307"/>
                  </a:cubicBezTo>
                  <a:lnTo>
                    <a:pt x="226" y="1610"/>
                  </a:lnTo>
                  <a:cubicBezTo>
                    <a:pt x="100" y="1661"/>
                    <a:pt x="0" y="1836"/>
                    <a:pt x="0" y="1961"/>
                  </a:cubicBezTo>
                  <a:cubicBezTo>
                    <a:pt x="0" y="2037"/>
                    <a:pt x="25" y="2087"/>
                    <a:pt x="75" y="2112"/>
                  </a:cubicBezTo>
                  <a:lnTo>
                    <a:pt x="551" y="2384"/>
                  </a:lnTo>
                  <a:lnTo>
                    <a:pt x="551" y="2384"/>
                  </a:lnTo>
                  <a:cubicBezTo>
                    <a:pt x="551" y="2362"/>
                    <a:pt x="551" y="2362"/>
                    <a:pt x="551" y="2362"/>
                  </a:cubicBezTo>
                  <a:cubicBezTo>
                    <a:pt x="551" y="2362"/>
                    <a:pt x="551" y="2337"/>
                    <a:pt x="551" y="2337"/>
                  </a:cubicBezTo>
                  <a:lnTo>
                    <a:pt x="526" y="2337"/>
                  </a:lnTo>
                  <a:cubicBezTo>
                    <a:pt x="526" y="2312"/>
                    <a:pt x="526" y="2287"/>
                    <a:pt x="526" y="2287"/>
                  </a:cubicBezTo>
                  <a:cubicBezTo>
                    <a:pt x="526" y="2137"/>
                    <a:pt x="627" y="1986"/>
                    <a:pt x="752" y="1911"/>
                  </a:cubicBezTo>
                  <a:lnTo>
                    <a:pt x="2957" y="633"/>
                  </a:lnTo>
                  <a:cubicBezTo>
                    <a:pt x="3033" y="583"/>
                    <a:pt x="3108" y="558"/>
                    <a:pt x="3183" y="508"/>
                  </a:cubicBezTo>
                  <a:cubicBezTo>
                    <a:pt x="3208" y="508"/>
                    <a:pt x="3208" y="508"/>
                    <a:pt x="3233" y="483"/>
                  </a:cubicBezTo>
                  <a:cubicBezTo>
                    <a:pt x="3308" y="458"/>
                    <a:pt x="3358" y="432"/>
                    <a:pt x="3409" y="407"/>
                  </a:cubicBezTo>
                  <a:lnTo>
                    <a:pt x="3434" y="407"/>
                  </a:lnTo>
                  <a:cubicBezTo>
                    <a:pt x="3509" y="382"/>
                    <a:pt x="3584" y="357"/>
                    <a:pt x="3634" y="357"/>
                  </a:cubicBezTo>
                  <a:cubicBezTo>
                    <a:pt x="3659" y="357"/>
                    <a:pt x="3684" y="332"/>
                    <a:pt x="3684" y="332"/>
                  </a:cubicBezTo>
                  <a:cubicBezTo>
                    <a:pt x="3759" y="332"/>
                    <a:pt x="3810" y="307"/>
                    <a:pt x="3860" y="307"/>
                  </a:cubicBezTo>
                  <a:lnTo>
                    <a:pt x="4110" y="307"/>
                  </a:lnTo>
                  <a:cubicBezTo>
                    <a:pt x="4160" y="307"/>
                    <a:pt x="4211" y="307"/>
                    <a:pt x="4261" y="332"/>
                  </a:cubicBezTo>
                  <a:lnTo>
                    <a:pt x="4311" y="332"/>
                  </a:lnTo>
                  <a:cubicBezTo>
                    <a:pt x="4361" y="332"/>
                    <a:pt x="4411" y="357"/>
                    <a:pt x="4461" y="382"/>
                  </a:cubicBezTo>
                  <a:lnTo>
                    <a:pt x="4486" y="382"/>
                  </a:lnTo>
                  <a:cubicBezTo>
                    <a:pt x="4536" y="407"/>
                    <a:pt x="4587" y="432"/>
                    <a:pt x="4612" y="458"/>
                  </a:cubicBezTo>
                  <a:lnTo>
                    <a:pt x="4637" y="458"/>
                  </a:lnTo>
                  <a:lnTo>
                    <a:pt x="4110" y="157"/>
                  </a:lnTo>
                  <a:cubicBezTo>
                    <a:pt x="3933" y="52"/>
                    <a:pt x="3725" y="0"/>
                    <a:pt x="3495" y="0"/>
                  </a:cubicBezTo>
                  <a:close/>
                  <a:moveTo>
                    <a:pt x="551" y="2384"/>
                  </a:moveTo>
                  <a:cubicBezTo>
                    <a:pt x="551" y="2385"/>
                    <a:pt x="551" y="2386"/>
                    <a:pt x="551" y="2387"/>
                  </a:cubicBezTo>
                  <a:lnTo>
                    <a:pt x="558" y="2387"/>
                  </a:lnTo>
                  <a:lnTo>
                    <a:pt x="551" y="2384"/>
                  </a:lnTo>
                  <a:close/>
                  <a:moveTo>
                    <a:pt x="558" y="2387"/>
                  </a:moveTo>
                  <a:lnTo>
                    <a:pt x="576" y="2398"/>
                  </a:lnTo>
                  <a:lnTo>
                    <a:pt x="576" y="2398"/>
                  </a:lnTo>
                  <a:cubicBezTo>
                    <a:pt x="576" y="2387"/>
                    <a:pt x="576" y="2387"/>
                    <a:pt x="576" y="2387"/>
                  </a:cubicBezTo>
                  <a:close/>
                  <a:moveTo>
                    <a:pt x="576" y="2398"/>
                  </a:moveTo>
                  <a:cubicBezTo>
                    <a:pt x="576" y="2402"/>
                    <a:pt x="576" y="2406"/>
                    <a:pt x="576" y="2412"/>
                  </a:cubicBezTo>
                  <a:lnTo>
                    <a:pt x="602" y="2412"/>
                  </a:lnTo>
                  <a:lnTo>
                    <a:pt x="576" y="2398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39" name="Google Shape;1973;p44">
              <a:extLst>
                <a:ext uri="{FF2B5EF4-FFF2-40B4-BE49-F238E27FC236}">
                  <a16:creationId xmlns:a16="http://schemas.microsoft.com/office/drawing/2014/main" id="{895B2076-E9EC-4C49-B3DB-5BC88590DE1F}"/>
                </a:ext>
              </a:extLst>
            </p:cNvPr>
            <p:cNvSpPr/>
            <p:nvPr/>
          </p:nvSpPr>
          <p:spPr>
            <a:xfrm>
              <a:off x="4515963" y="3952519"/>
              <a:ext cx="1286" cy="3020"/>
            </a:xfrm>
            <a:custGeom>
              <a:avLst/>
              <a:gdLst/>
              <a:ahLst/>
              <a:cxnLst/>
              <a:rect l="l" t="t" r="r" b="b"/>
              <a:pathLst>
                <a:path w="26" h="101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25"/>
                    <a:pt x="26" y="75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26" y="75"/>
                    <a:pt x="26" y="25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0" name="Google Shape;1974;p44">
              <a:extLst>
                <a:ext uri="{FF2B5EF4-FFF2-40B4-BE49-F238E27FC236}">
                  <a16:creationId xmlns:a16="http://schemas.microsoft.com/office/drawing/2014/main" id="{36EC3EB8-3782-4733-8282-33E0749E398B}"/>
                </a:ext>
              </a:extLst>
            </p:cNvPr>
            <p:cNvSpPr/>
            <p:nvPr/>
          </p:nvSpPr>
          <p:spPr>
            <a:xfrm>
              <a:off x="4520908" y="3944267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26" y="1"/>
                    <a:pt x="26" y="2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26" y="26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1" name="Google Shape;1975;p44">
              <a:extLst>
                <a:ext uri="{FF2B5EF4-FFF2-40B4-BE49-F238E27FC236}">
                  <a16:creationId xmlns:a16="http://schemas.microsoft.com/office/drawing/2014/main" id="{05D0DC3C-DBFC-4958-A12D-023A44A8ECA3}"/>
                </a:ext>
              </a:extLst>
            </p:cNvPr>
            <p:cNvSpPr/>
            <p:nvPr/>
          </p:nvSpPr>
          <p:spPr>
            <a:xfrm>
              <a:off x="4523380" y="3942025"/>
              <a:ext cx="2522" cy="777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51" y="0"/>
                  </a:moveTo>
                  <a:lnTo>
                    <a:pt x="51" y="0"/>
                  </a:lnTo>
                  <a:cubicBezTo>
                    <a:pt x="26" y="0"/>
                    <a:pt x="26" y="25"/>
                    <a:pt x="1" y="25"/>
                  </a:cubicBezTo>
                  <a:lnTo>
                    <a:pt x="1" y="25"/>
                  </a:lnTo>
                  <a:cubicBezTo>
                    <a:pt x="26" y="25"/>
                    <a:pt x="26" y="0"/>
                    <a:pt x="51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2" name="Google Shape;1976;p44">
              <a:extLst>
                <a:ext uri="{FF2B5EF4-FFF2-40B4-BE49-F238E27FC236}">
                  <a16:creationId xmlns:a16="http://schemas.microsoft.com/office/drawing/2014/main" id="{2BE2847F-0480-474C-B1A5-648F7275D58E}"/>
                </a:ext>
              </a:extLst>
            </p:cNvPr>
            <p:cNvSpPr/>
            <p:nvPr/>
          </p:nvSpPr>
          <p:spPr>
            <a:xfrm>
              <a:off x="4517199" y="3949529"/>
              <a:ext cx="1286" cy="2272"/>
            </a:xfrm>
            <a:custGeom>
              <a:avLst/>
              <a:gdLst/>
              <a:ahLst/>
              <a:cxnLst/>
              <a:rect l="l" t="t" r="r" b="b"/>
              <a:pathLst>
                <a:path w="26" h="76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25"/>
                    <a:pt x="26" y="50"/>
                    <a:pt x="1" y="75"/>
                  </a:cubicBezTo>
                  <a:cubicBezTo>
                    <a:pt x="1" y="75"/>
                    <a:pt x="1" y="75"/>
                    <a:pt x="1" y="75"/>
                  </a:cubicBezTo>
                  <a:cubicBezTo>
                    <a:pt x="26" y="50"/>
                    <a:pt x="26" y="25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3" name="Google Shape;1977;p44">
              <a:extLst>
                <a:ext uri="{FF2B5EF4-FFF2-40B4-BE49-F238E27FC236}">
                  <a16:creationId xmlns:a16="http://schemas.microsoft.com/office/drawing/2014/main" id="{F35F0561-013C-4CAC-BD60-50088F2590BF}"/>
                </a:ext>
              </a:extLst>
            </p:cNvPr>
            <p:cNvSpPr/>
            <p:nvPr/>
          </p:nvSpPr>
          <p:spPr>
            <a:xfrm>
              <a:off x="4519672" y="3946509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1" y="26"/>
                    <a:pt x="1" y="51"/>
                    <a:pt x="1" y="51"/>
                  </a:cubicBezTo>
                  <a:lnTo>
                    <a:pt x="1" y="51"/>
                  </a:lnTo>
                  <a:cubicBezTo>
                    <a:pt x="1" y="51"/>
                    <a:pt x="1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4" name="Google Shape;1978;p44">
              <a:extLst>
                <a:ext uri="{FF2B5EF4-FFF2-40B4-BE49-F238E27FC236}">
                  <a16:creationId xmlns:a16="http://schemas.microsoft.com/office/drawing/2014/main" id="{84246C95-DB64-488A-9FC2-5607CA118AD7}"/>
                </a:ext>
              </a:extLst>
            </p:cNvPr>
            <p:cNvSpPr/>
            <p:nvPr/>
          </p:nvSpPr>
          <p:spPr>
            <a:xfrm>
              <a:off x="4527138" y="3939783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0" y="25"/>
                    <a:pt x="0" y="50"/>
                  </a:cubicBezTo>
                  <a:lnTo>
                    <a:pt x="0" y="50"/>
                  </a:lnTo>
                  <a:cubicBezTo>
                    <a:pt x="0" y="25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5" name="Google Shape;1979;p44">
              <a:extLst>
                <a:ext uri="{FF2B5EF4-FFF2-40B4-BE49-F238E27FC236}">
                  <a16:creationId xmlns:a16="http://schemas.microsoft.com/office/drawing/2014/main" id="{BAE1C14E-8C91-4EFD-973B-F02306B75CBE}"/>
                </a:ext>
              </a:extLst>
            </p:cNvPr>
            <p:cNvSpPr/>
            <p:nvPr/>
          </p:nvSpPr>
          <p:spPr>
            <a:xfrm>
              <a:off x="4515963" y="3956256"/>
              <a:ext cx="49" cy="3767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1"/>
                  </a:moveTo>
                  <a:cubicBezTo>
                    <a:pt x="1" y="51"/>
                    <a:pt x="1" y="76"/>
                    <a:pt x="1" y="126"/>
                  </a:cubicBezTo>
                  <a:cubicBezTo>
                    <a:pt x="1" y="76"/>
                    <a:pt x="1" y="51"/>
                    <a:pt x="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6" name="Google Shape;1980;p44">
              <a:extLst>
                <a:ext uri="{FF2B5EF4-FFF2-40B4-BE49-F238E27FC236}">
                  <a16:creationId xmlns:a16="http://schemas.microsoft.com/office/drawing/2014/main" id="{FF6BE685-990E-4DC8-9CCB-4673480DA8CF}"/>
                </a:ext>
              </a:extLst>
            </p:cNvPr>
            <p:cNvSpPr/>
            <p:nvPr/>
          </p:nvSpPr>
          <p:spPr>
            <a:xfrm>
              <a:off x="4538263" y="3936763"/>
              <a:ext cx="2522" cy="3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1"/>
                    <a:pt x="26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6" y="1"/>
                    <a:pt x="26" y="1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7" name="Google Shape;1981;p44">
              <a:extLst>
                <a:ext uri="{FF2B5EF4-FFF2-40B4-BE49-F238E27FC236}">
                  <a16:creationId xmlns:a16="http://schemas.microsoft.com/office/drawing/2014/main" id="{25B77828-A242-4442-AFC7-1D52B4EBCFA2}"/>
                </a:ext>
              </a:extLst>
            </p:cNvPr>
            <p:cNvSpPr/>
            <p:nvPr/>
          </p:nvSpPr>
          <p:spPr>
            <a:xfrm>
              <a:off x="4543208" y="3936016"/>
              <a:ext cx="2571" cy="777"/>
            </a:xfrm>
            <a:custGeom>
              <a:avLst/>
              <a:gdLst/>
              <a:ahLst/>
              <a:cxnLst/>
              <a:rect l="l" t="t" r="r" b="b"/>
              <a:pathLst>
                <a:path w="52" h="26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1"/>
                    <a:pt x="1" y="1"/>
                    <a:pt x="1" y="26"/>
                  </a:cubicBezTo>
                  <a:lnTo>
                    <a:pt x="1" y="26"/>
                  </a:lnTo>
                  <a:cubicBezTo>
                    <a:pt x="1" y="1"/>
                    <a:pt x="26" y="1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8" name="Google Shape;1982;p44">
              <a:extLst>
                <a:ext uri="{FF2B5EF4-FFF2-40B4-BE49-F238E27FC236}">
                  <a16:creationId xmlns:a16="http://schemas.microsoft.com/office/drawing/2014/main" id="{E1DE1D49-0432-4852-BE81-7961A78BD3E7}"/>
                </a:ext>
              </a:extLst>
            </p:cNvPr>
            <p:cNvSpPr/>
            <p:nvPr/>
          </p:nvSpPr>
          <p:spPr>
            <a:xfrm>
              <a:off x="4534555" y="3937510"/>
              <a:ext cx="1286" cy="807"/>
            </a:xfrm>
            <a:custGeom>
              <a:avLst/>
              <a:gdLst/>
              <a:ahLst/>
              <a:cxnLst/>
              <a:rect l="l" t="t" r="r" b="b"/>
              <a:pathLst>
                <a:path w="26" h="27" extrusionOk="0">
                  <a:moveTo>
                    <a:pt x="0" y="1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0" y="1"/>
                    <a:pt x="26" y="1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49" name="Google Shape;1983;p44">
              <a:extLst>
                <a:ext uri="{FF2B5EF4-FFF2-40B4-BE49-F238E27FC236}">
                  <a16:creationId xmlns:a16="http://schemas.microsoft.com/office/drawing/2014/main" id="{4C8429A6-FB80-4333-972C-4F7E863CF2C9}"/>
                </a:ext>
              </a:extLst>
            </p:cNvPr>
            <p:cNvSpPr/>
            <p:nvPr/>
          </p:nvSpPr>
          <p:spPr>
            <a:xfrm>
              <a:off x="4530846" y="3938288"/>
              <a:ext cx="1286" cy="777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0" name="Google Shape;1984;p44">
              <a:extLst>
                <a:ext uri="{FF2B5EF4-FFF2-40B4-BE49-F238E27FC236}">
                  <a16:creationId xmlns:a16="http://schemas.microsoft.com/office/drawing/2014/main" id="{1EF947B3-CF4A-4F84-8F01-9AD83CFB4B24}"/>
                </a:ext>
              </a:extLst>
            </p:cNvPr>
            <p:cNvSpPr/>
            <p:nvPr/>
          </p:nvSpPr>
          <p:spPr>
            <a:xfrm>
              <a:off x="4626277" y="4013209"/>
              <a:ext cx="38469" cy="23260"/>
            </a:xfrm>
            <a:custGeom>
              <a:avLst/>
              <a:gdLst/>
              <a:ahLst/>
              <a:cxnLst/>
              <a:rect l="l" t="t" r="r" b="b"/>
              <a:pathLst>
                <a:path w="778" h="778" extrusionOk="0">
                  <a:moveTo>
                    <a:pt x="426" y="0"/>
                  </a:moveTo>
                  <a:cubicBezTo>
                    <a:pt x="426" y="50"/>
                    <a:pt x="426" y="101"/>
                    <a:pt x="401" y="151"/>
                  </a:cubicBezTo>
                  <a:cubicBezTo>
                    <a:pt x="401" y="151"/>
                    <a:pt x="401" y="176"/>
                    <a:pt x="401" y="201"/>
                  </a:cubicBezTo>
                  <a:cubicBezTo>
                    <a:pt x="376" y="226"/>
                    <a:pt x="376" y="251"/>
                    <a:pt x="376" y="276"/>
                  </a:cubicBezTo>
                  <a:cubicBezTo>
                    <a:pt x="351" y="301"/>
                    <a:pt x="351" y="301"/>
                    <a:pt x="351" y="326"/>
                  </a:cubicBezTo>
                  <a:cubicBezTo>
                    <a:pt x="351" y="351"/>
                    <a:pt x="326" y="376"/>
                    <a:pt x="326" y="401"/>
                  </a:cubicBezTo>
                  <a:cubicBezTo>
                    <a:pt x="326" y="401"/>
                    <a:pt x="301" y="426"/>
                    <a:pt x="301" y="426"/>
                  </a:cubicBezTo>
                  <a:cubicBezTo>
                    <a:pt x="276" y="451"/>
                    <a:pt x="276" y="477"/>
                    <a:pt x="276" y="502"/>
                  </a:cubicBezTo>
                  <a:cubicBezTo>
                    <a:pt x="251" y="502"/>
                    <a:pt x="251" y="527"/>
                    <a:pt x="226" y="527"/>
                  </a:cubicBezTo>
                  <a:cubicBezTo>
                    <a:pt x="226" y="552"/>
                    <a:pt x="201" y="577"/>
                    <a:pt x="201" y="577"/>
                  </a:cubicBezTo>
                  <a:cubicBezTo>
                    <a:pt x="201" y="602"/>
                    <a:pt x="176" y="602"/>
                    <a:pt x="176" y="627"/>
                  </a:cubicBezTo>
                  <a:cubicBezTo>
                    <a:pt x="150" y="627"/>
                    <a:pt x="150" y="652"/>
                    <a:pt x="125" y="677"/>
                  </a:cubicBezTo>
                  <a:cubicBezTo>
                    <a:pt x="100" y="677"/>
                    <a:pt x="100" y="677"/>
                    <a:pt x="100" y="702"/>
                  </a:cubicBezTo>
                  <a:cubicBezTo>
                    <a:pt x="75" y="702"/>
                    <a:pt x="50" y="727"/>
                    <a:pt x="25" y="727"/>
                  </a:cubicBezTo>
                  <a:cubicBezTo>
                    <a:pt x="25" y="752"/>
                    <a:pt x="25" y="752"/>
                    <a:pt x="0" y="752"/>
                  </a:cubicBezTo>
                  <a:cubicBezTo>
                    <a:pt x="0" y="752"/>
                    <a:pt x="0" y="752"/>
                    <a:pt x="0" y="777"/>
                  </a:cubicBezTo>
                  <a:lnTo>
                    <a:pt x="526" y="451"/>
                  </a:lnTo>
                  <a:cubicBezTo>
                    <a:pt x="627" y="401"/>
                    <a:pt x="702" y="326"/>
                    <a:pt x="777" y="201"/>
                  </a:cubicBezTo>
                  <a:lnTo>
                    <a:pt x="4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1" name="Google Shape;1985;p44">
              <a:extLst>
                <a:ext uri="{FF2B5EF4-FFF2-40B4-BE49-F238E27FC236}">
                  <a16:creationId xmlns:a16="http://schemas.microsoft.com/office/drawing/2014/main" id="{59F26545-012A-4CB7-A548-5A935E03E7FE}"/>
                </a:ext>
              </a:extLst>
            </p:cNvPr>
            <p:cNvSpPr/>
            <p:nvPr/>
          </p:nvSpPr>
          <p:spPr>
            <a:xfrm>
              <a:off x="4703066" y="4021461"/>
              <a:ext cx="49" cy="3767"/>
            </a:xfrm>
            <a:custGeom>
              <a:avLst/>
              <a:gdLst/>
              <a:ahLst/>
              <a:cxnLst/>
              <a:rect l="l" t="t" r="r" b="b"/>
              <a:pathLst>
                <a:path w="1" h="126" extrusionOk="0">
                  <a:moveTo>
                    <a:pt x="1" y="0"/>
                  </a:moveTo>
                  <a:cubicBezTo>
                    <a:pt x="1" y="50"/>
                    <a:pt x="1" y="75"/>
                    <a:pt x="1" y="125"/>
                  </a:cubicBezTo>
                  <a:cubicBezTo>
                    <a:pt x="1" y="75"/>
                    <a:pt x="1" y="50"/>
                    <a:pt x="1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2" name="Google Shape;1986;p44">
              <a:extLst>
                <a:ext uri="{FF2B5EF4-FFF2-40B4-BE49-F238E27FC236}">
                  <a16:creationId xmlns:a16="http://schemas.microsoft.com/office/drawing/2014/main" id="{91F3805E-C0B1-4266-82E7-205AD5A6855D}"/>
                </a:ext>
              </a:extLst>
            </p:cNvPr>
            <p:cNvSpPr/>
            <p:nvPr/>
          </p:nvSpPr>
          <p:spPr>
            <a:xfrm>
              <a:off x="4705588" y="4011714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5"/>
                    <a:pt x="25" y="50"/>
                    <a:pt x="0" y="50"/>
                  </a:cubicBezTo>
                  <a:lnTo>
                    <a:pt x="0" y="50"/>
                  </a:lnTo>
                  <a:cubicBezTo>
                    <a:pt x="25" y="50"/>
                    <a:pt x="25" y="25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3" name="Google Shape;1987;p44">
              <a:extLst>
                <a:ext uri="{FF2B5EF4-FFF2-40B4-BE49-F238E27FC236}">
                  <a16:creationId xmlns:a16="http://schemas.microsoft.com/office/drawing/2014/main" id="{3028FE3F-BEDE-4673-9A37-F3A271DC52B8}"/>
                </a:ext>
              </a:extLst>
            </p:cNvPr>
            <p:cNvSpPr/>
            <p:nvPr/>
          </p:nvSpPr>
          <p:spPr>
            <a:xfrm>
              <a:off x="4730360" y="4001220"/>
              <a:ext cx="1286" cy="777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0" y="25"/>
                    <a:pt x="0" y="25"/>
                  </a:cubicBezTo>
                  <a:lnTo>
                    <a:pt x="0" y="25"/>
                  </a:lnTo>
                  <a:cubicBezTo>
                    <a:pt x="0" y="25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4" name="Google Shape;1988;p44">
              <a:extLst>
                <a:ext uri="{FF2B5EF4-FFF2-40B4-BE49-F238E27FC236}">
                  <a16:creationId xmlns:a16="http://schemas.microsoft.com/office/drawing/2014/main" id="{ADC7E84B-C258-4DEA-9507-2992058F6013}"/>
                </a:ext>
              </a:extLst>
            </p:cNvPr>
            <p:cNvSpPr/>
            <p:nvPr/>
          </p:nvSpPr>
          <p:spPr>
            <a:xfrm>
              <a:off x="4716713" y="4003463"/>
              <a:ext cx="2522" cy="777"/>
            </a:xfrm>
            <a:custGeom>
              <a:avLst/>
              <a:gdLst/>
              <a:ahLst/>
              <a:cxnLst/>
              <a:rect l="l" t="t" r="r" b="b"/>
              <a:pathLst>
                <a:path w="51" h="26" extrusionOk="0">
                  <a:moveTo>
                    <a:pt x="51" y="1"/>
                  </a:moveTo>
                  <a:lnTo>
                    <a:pt x="51" y="1"/>
                  </a:lnTo>
                  <a:cubicBezTo>
                    <a:pt x="26" y="26"/>
                    <a:pt x="26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6" y="26"/>
                    <a:pt x="26" y="26"/>
                    <a:pt x="51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5" name="Google Shape;1989;p44">
              <a:extLst>
                <a:ext uri="{FF2B5EF4-FFF2-40B4-BE49-F238E27FC236}">
                  <a16:creationId xmlns:a16="http://schemas.microsoft.com/office/drawing/2014/main" id="{D8196895-B987-4FB4-A056-258C47178ABA}"/>
                </a:ext>
              </a:extLst>
            </p:cNvPr>
            <p:cNvSpPr/>
            <p:nvPr/>
          </p:nvSpPr>
          <p:spPr>
            <a:xfrm>
              <a:off x="4721657" y="4002715"/>
              <a:ext cx="1286" cy="777"/>
            </a:xfrm>
            <a:custGeom>
              <a:avLst/>
              <a:gdLst/>
              <a:ahLst/>
              <a:cxnLst/>
              <a:rect l="l" t="t" r="r" b="b"/>
              <a:pathLst>
                <a:path w="26" h="26" extrusionOk="0">
                  <a:moveTo>
                    <a:pt x="26" y="0"/>
                  </a:moveTo>
                  <a:lnTo>
                    <a:pt x="26" y="0"/>
                  </a:lnTo>
                  <a:cubicBezTo>
                    <a:pt x="26" y="0"/>
                    <a:pt x="1" y="0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0"/>
                    <a:pt x="26" y="0"/>
                    <a:pt x="26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6" name="Google Shape;1990;p44">
              <a:extLst>
                <a:ext uri="{FF2B5EF4-FFF2-40B4-BE49-F238E27FC236}">
                  <a16:creationId xmlns:a16="http://schemas.microsoft.com/office/drawing/2014/main" id="{2B3C3BE4-B15A-443E-AE45-25BDDD4DA782}"/>
                </a:ext>
              </a:extLst>
            </p:cNvPr>
            <p:cNvSpPr/>
            <p:nvPr/>
          </p:nvSpPr>
          <p:spPr>
            <a:xfrm>
              <a:off x="4708060" y="4009472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0"/>
                    <a:pt x="25" y="25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25" y="25"/>
                    <a:pt x="25" y="0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7" name="Google Shape;1991;p44">
              <a:extLst>
                <a:ext uri="{FF2B5EF4-FFF2-40B4-BE49-F238E27FC236}">
                  <a16:creationId xmlns:a16="http://schemas.microsoft.com/office/drawing/2014/main" id="{E608B338-8123-4FDE-ADC1-CE037FC13A55}"/>
                </a:ext>
              </a:extLst>
            </p:cNvPr>
            <p:cNvSpPr/>
            <p:nvPr/>
          </p:nvSpPr>
          <p:spPr>
            <a:xfrm>
              <a:off x="4714241" y="4004958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6" y="1"/>
                  </a:moveTo>
                  <a:lnTo>
                    <a:pt x="26" y="1"/>
                  </a:lnTo>
                  <a:cubicBezTo>
                    <a:pt x="26" y="26"/>
                    <a:pt x="1" y="26"/>
                    <a:pt x="1" y="51"/>
                  </a:cubicBezTo>
                  <a:cubicBezTo>
                    <a:pt x="1" y="51"/>
                    <a:pt x="1" y="51"/>
                    <a:pt x="1" y="51"/>
                  </a:cubicBezTo>
                  <a:cubicBezTo>
                    <a:pt x="1" y="26"/>
                    <a:pt x="26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8" name="Google Shape;1992;p44">
              <a:extLst>
                <a:ext uri="{FF2B5EF4-FFF2-40B4-BE49-F238E27FC236}">
                  <a16:creationId xmlns:a16="http://schemas.microsoft.com/office/drawing/2014/main" id="{2AB321B9-B5B1-4DDE-8641-4628A1AEF80D}"/>
                </a:ext>
              </a:extLst>
            </p:cNvPr>
            <p:cNvSpPr/>
            <p:nvPr/>
          </p:nvSpPr>
          <p:spPr>
            <a:xfrm>
              <a:off x="4705588" y="4037934"/>
              <a:ext cx="2522" cy="6757"/>
            </a:xfrm>
            <a:custGeom>
              <a:avLst/>
              <a:gdLst/>
              <a:ahLst/>
              <a:cxnLst/>
              <a:rect l="l" t="t" r="r" b="b"/>
              <a:pathLst>
                <a:path w="51" h="226" extrusionOk="0">
                  <a:moveTo>
                    <a:pt x="50" y="226"/>
                  </a:moveTo>
                  <a:cubicBezTo>
                    <a:pt x="25" y="151"/>
                    <a:pt x="0" y="76"/>
                    <a:pt x="0" y="0"/>
                  </a:cubicBezTo>
                  <a:cubicBezTo>
                    <a:pt x="0" y="76"/>
                    <a:pt x="25" y="151"/>
                    <a:pt x="50" y="22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59" name="Google Shape;1993;p44">
              <a:extLst>
                <a:ext uri="{FF2B5EF4-FFF2-40B4-BE49-F238E27FC236}">
                  <a16:creationId xmlns:a16="http://schemas.microsoft.com/office/drawing/2014/main" id="{8DA108DF-A94F-4CED-B52D-EA10FEC8940D}"/>
                </a:ext>
              </a:extLst>
            </p:cNvPr>
            <p:cNvSpPr/>
            <p:nvPr/>
          </p:nvSpPr>
          <p:spPr>
            <a:xfrm>
              <a:off x="4731596" y="4069415"/>
              <a:ext cx="9939" cy="6757"/>
            </a:xfrm>
            <a:custGeom>
              <a:avLst/>
              <a:gdLst/>
              <a:ahLst/>
              <a:cxnLst/>
              <a:rect l="l" t="t" r="r" b="b"/>
              <a:pathLst>
                <a:path w="201" h="226" extrusionOk="0">
                  <a:moveTo>
                    <a:pt x="201" y="226"/>
                  </a:moveTo>
                  <a:cubicBezTo>
                    <a:pt x="126" y="150"/>
                    <a:pt x="76" y="75"/>
                    <a:pt x="0" y="0"/>
                  </a:cubicBezTo>
                  <a:cubicBezTo>
                    <a:pt x="76" y="75"/>
                    <a:pt x="126" y="150"/>
                    <a:pt x="201" y="22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0" name="Google Shape;1994;p44">
              <a:extLst>
                <a:ext uri="{FF2B5EF4-FFF2-40B4-BE49-F238E27FC236}">
                  <a16:creationId xmlns:a16="http://schemas.microsoft.com/office/drawing/2014/main" id="{FBFF2CE7-8BD4-49BD-BDDB-A726D3F66F4D}"/>
                </a:ext>
              </a:extLst>
            </p:cNvPr>
            <p:cNvSpPr/>
            <p:nvPr/>
          </p:nvSpPr>
          <p:spPr>
            <a:xfrm>
              <a:off x="4710532" y="4007200"/>
              <a:ext cx="1286" cy="1525"/>
            </a:xfrm>
            <a:custGeom>
              <a:avLst/>
              <a:gdLst/>
              <a:ahLst/>
              <a:cxnLst/>
              <a:rect l="l" t="t" r="r" b="b"/>
              <a:pathLst>
                <a:path w="26" h="51" extrusionOk="0">
                  <a:moveTo>
                    <a:pt x="25" y="1"/>
                  </a:moveTo>
                  <a:lnTo>
                    <a:pt x="25" y="1"/>
                  </a:lnTo>
                  <a:cubicBezTo>
                    <a:pt x="25" y="2"/>
                    <a:pt x="25" y="26"/>
                    <a:pt x="0" y="26"/>
                  </a:cubicBezTo>
                  <a:cubicBezTo>
                    <a:pt x="0" y="26"/>
                    <a:pt x="0" y="26"/>
                    <a:pt x="0" y="51"/>
                  </a:cubicBezTo>
                  <a:cubicBezTo>
                    <a:pt x="25" y="27"/>
                    <a:pt x="25" y="2"/>
                    <a:pt x="25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1" name="Google Shape;1995;p44">
              <a:extLst>
                <a:ext uri="{FF2B5EF4-FFF2-40B4-BE49-F238E27FC236}">
                  <a16:creationId xmlns:a16="http://schemas.microsoft.com/office/drawing/2014/main" id="{6868D70F-D270-47B1-A0A5-620393F8076D}"/>
                </a:ext>
              </a:extLst>
            </p:cNvPr>
            <p:cNvSpPr/>
            <p:nvPr/>
          </p:nvSpPr>
          <p:spPr>
            <a:xfrm>
              <a:off x="4703066" y="4017694"/>
              <a:ext cx="1335" cy="3020"/>
            </a:xfrm>
            <a:custGeom>
              <a:avLst/>
              <a:gdLst/>
              <a:ahLst/>
              <a:cxnLst/>
              <a:rect l="l" t="t" r="r" b="b"/>
              <a:pathLst>
                <a:path w="27" h="101" extrusionOk="0">
                  <a:moveTo>
                    <a:pt x="26" y="1"/>
                  </a:moveTo>
                  <a:cubicBezTo>
                    <a:pt x="1" y="26"/>
                    <a:pt x="1" y="51"/>
                    <a:pt x="1" y="101"/>
                  </a:cubicBezTo>
                  <a:cubicBezTo>
                    <a:pt x="1" y="76"/>
                    <a:pt x="1" y="26"/>
                    <a:pt x="26" y="1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2" name="Google Shape;1996;p44">
              <a:extLst>
                <a:ext uri="{FF2B5EF4-FFF2-40B4-BE49-F238E27FC236}">
                  <a16:creationId xmlns:a16="http://schemas.microsoft.com/office/drawing/2014/main" id="{D5A86248-3230-4F61-8BEC-B25C50767A1A}"/>
                </a:ext>
              </a:extLst>
            </p:cNvPr>
            <p:cNvSpPr/>
            <p:nvPr/>
          </p:nvSpPr>
          <p:spPr>
            <a:xfrm>
              <a:off x="4704351" y="4014704"/>
              <a:ext cx="1286" cy="2272"/>
            </a:xfrm>
            <a:custGeom>
              <a:avLst/>
              <a:gdLst/>
              <a:ahLst/>
              <a:cxnLst/>
              <a:rect l="l" t="t" r="r" b="b"/>
              <a:pathLst>
                <a:path w="26" h="76" extrusionOk="0">
                  <a:moveTo>
                    <a:pt x="25" y="0"/>
                  </a:moveTo>
                  <a:lnTo>
                    <a:pt x="25" y="0"/>
                  </a:lnTo>
                  <a:cubicBezTo>
                    <a:pt x="25" y="26"/>
                    <a:pt x="0" y="51"/>
                    <a:pt x="0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51"/>
                    <a:pt x="25" y="26"/>
                    <a:pt x="25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3" name="Google Shape;1997;p44">
              <a:extLst>
                <a:ext uri="{FF2B5EF4-FFF2-40B4-BE49-F238E27FC236}">
                  <a16:creationId xmlns:a16="http://schemas.microsoft.com/office/drawing/2014/main" id="{75E67A76-139C-4502-9833-66FA63030851}"/>
                </a:ext>
              </a:extLst>
            </p:cNvPr>
            <p:cNvSpPr/>
            <p:nvPr/>
          </p:nvSpPr>
          <p:spPr>
            <a:xfrm>
              <a:off x="4710532" y="4047680"/>
              <a:ext cx="6230" cy="8252"/>
            </a:xfrm>
            <a:custGeom>
              <a:avLst/>
              <a:gdLst/>
              <a:ahLst/>
              <a:cxnLst/>
              <a:rect l="l" t="t" r="r" b="b"/>
              <a:pathLst>
                <a:path w="126" h="276" extrusionOk="0">
                  <a:moveTo>
                    <a:pt x="126" y="276"/>
                  </a:moveTo>
                  <a:cubicBezTo>
                    <a:pt x="76" y="201"/>
                    <a:pt x="25" y="100"/>
                    <a:pt x="0" y="0"/>
                  </a:cubicBezTo>
                  <a:cubicBezTo>
                    <a:pt x="25" y="100"/>
                    <a:pt x="76" y="201"/>
                    <a:pt x="126" y="276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4" name="Google Shape;1998;p44">
              <a:extLst>
                <a:ext uri="{FF2B5EF4-FFF2-40B4-BE49-F238E27FC236}">
                  <a16:creationId xmlns:a16="http://schemas.microsoft.com/office/drawing/2014/main" id="{2A211671-1C90-42E9-AEE6-B72F7832D31D}"/>
                </a:ext>
              </a:extLst>
            </p:cNvPr>
            <p:cNvSpPr/>
            <p:nvPr/>
          </p:nvSpPr>
          <p:spPr>
            <a:xfrm>
              <a:off x="4725415" y="4001968"/>
              <a:ext cx="2522" cy="30"/>
            </a:xfrm>
            <a:custGeom>
              <a:avLst/>
              <a:gdLst/>
              <a:ahLst/>
              <a:cxnLst/>
              <a:rect l="l" t="t" r="r" b="b"/>
              <a:pathLst>
                <a:path w="51" h="1" extrusionOk="0">
                  <a:moveTo>
                    <a:pt x="50" y="0"/>
                  </a:moveTo>
                  <a:lnTo>
                    <a:pt x="50" y="0"/>
                  </a:lnTo>
                  <a:cubicBezTo>
                    <a:pt x="25" y="0"/>
                    <a:pt x="2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5" y="0"/>
                    <a:pt x="25" y="0"/>
                    <a:pt x="50" y="0"/>
                  </a:cubicBezTo>
                  <a:close/>
                </a:path>
              </a:pathLst>
            </a:custGeom>
            <a:solidFill>
              <a:srgbClr val="191E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5" name="Google Shape;1999;p44">
              <a:extLst>
                <a:ext uri="{FF2B5EF4-FFF2-40B4-BE49-F238E27FC236}">
                  <a16:creationId xmlns:a16="http://schemas.microsoft.com/office/drawing/2014/main" id="{48A9BFD2-F4BD-4D0B-938E-46A4EABD7342}"/>
                </a:ext>
              </a:extLst>
            </p:cNvPr>
            <p:cNvSpPr/>
            <p:nvPr/>
          </p:nvSpPr>
          <p:spPr>
            <a:xfrm>
              <a:off x="4703066" y="4001220"/>
              <a:ext cx="111599" cy="86970"/>
            </a:xfrm>
            <a:custGeom>
              <a:avLst/>
              <a:gdLst/>
              <a:ahLst/>
              <a:cxnLst/>
              <a:rect l="l" t="t" r="r" b="b"/>
              <a:pathLst>
                <a:path w="2257" h="2909" extrusionOk="0">
                  <a:moveTo>
                    <a:pt x="577" y="0"/>
                  </a:moveTo>
                  <a:cubicBezTo>
                    <a:pt x="577" y="0"/>
                    <a:pt x="552" y="25"/>
                    <a:pt x="552" y="25"/>
                  </a:cubicBezTo>
                  <a:lnTo>
                    <a:pt x="452" y="25"/>
                  </a:lnTo>
                  <a:cubicBezTo>
                    <a:pt x="427" y="25"/>
                    <a:pt x="427" y="50"/>
                    <a:pt x="402" y="50"/>
                  </a:cubicBezTo>
                  <a:cubicBezTo>
                    <a:pt x="402" y="50"/>
                    <a:pt x="377" y="50"/>
                    <a:pt x="377" y="76"/>
                  </a:cubicBezTo>
                  <a:lnTo>
                    <a:pt x="327" y="76"/>
                  </a:lnTo>
                  <a:cubicBezTo>
                    <a:pt x="302" y="101"/>
                    <a:pt x="302" y="101"/>
                    <a:pt x="277" y="101"/>
                  </a:cubicBezTo>
                  <a:cubicBezTo>
                    <a:pt x="277" y="126"/>
                    <a:pt x="252" y="126"/>
                    <a:pt x="252" y="126"/>
                  </a:cubicBezTo>
                  <a:cubicBezTo>
                    <a:pt x="252" y="151"/>
                    <a:pt x="227" y="151"/>
                    <a:pt x="227" y="176"/>
                  </a:cubicBezTo>
                  <a:cubicBezTo>
                    <a:pt x="201" y="176"/>
                    <a:pt x="201" y="176"/>
                    <a:pt x="176" y="201"/>
                  </a:cubicBezTo>
                  <a:cubicBezTo>
                    <a:pt x="176" y="201"/>
                    <a:pt x="176" y="226"/>
                    <a:pt x="151" y="251"/>
                  </a:cubicBezTo>
                  <a:cubicBezTo>
                    <a:pt x="151" y="251"/>
                    <a:pt x="151" y="251"/>
                    <a:pt x="126" y="276"/>
                  </a:cubicBezTo>
                  <a:cubicBezTo>
                    <a:pt x="126" y="276"/>
                    <a:pt x="101" y="301"/>
                    <a:pt x="101" y="326"/>
                  </a:cubicBezTo>
                  <a:cubicBezTo>
                    <a:pt x="101" y="326"/>
                    <a:pt x="101" y="351"/>
                    <a:pt x="76" y="351"/>
                  </a:cubicBezTo>
                  <a:cubicBezTo>
                    <a:pt x="76" y="376"/>
                    <a:pt x="76" y="401"/>
                    <a:pt x="51" y="401"/>
                  </a:cubicBezTo>
                  <a:cubicBezTo>
                    <a:pt x="51" y="426"/>
                    <a:pt x="51" y="451"/>
                    <a:pt x="51" y="451"/>
                  </a:cubicBezTo>
                  <a:cubicBezTo>
                    <a:pt x="51" y="477"/>
                    <a:pt x="26" y="502"/>
                    <a:pt x="26" y="527"/>
                  </a:cubicBezTo>
                  <a:cubicBezTo>
                    <a:pt x="26" y="527"/>
                    <a:pt x="26" y="552"/>
                    <a:pt x="26" y="552"/>
                  </a:cubicBezTo>
                  <a:cubicBezTo>
                    <a:pt x="1" y="577"/>
                    <a:pt x="1" y="627"/>
                    <a:pt x="1" y="652"/>
                  </a:cubicBezTo>
                  <a:cubicBezTo>
                    <a:pt x="1" y="652"/>
                    <a:pt x="1" y="677"/>
                    <a:pt x="1" y="677"/>
                  </a:cubicBezTo>
                  <a:cubicBezTo>
                    <a:pt x="1" y="727"/>
                    <a:pt x="1" y="752"/>
                    <a:pt x="1" y="802"/>
                  </a:cubicBezTo>
                  <a:cubicBezTo>
                    <a:pt x="1" y="903"/>
                    <a:pt x="1" y="978"/>
                    <a:pt x="26" y="1078"/>
                  </a:cubicBezTo>
                  <a:cubicBezTo>
                    <a:pt x="26" y="1128"/>
                    <a:pt x="26" y="1178"/>
                    <a:pt x="51" y="1228"/>
                  </a:cubicBezTo>
                  <a:cubicBezTo>
                    <a:pt x="51" y="1304"/>
                    <a:pt x="76" y="1379"/>
                    <a:pt x="101" y="1454"/>
                  </a:cubicBezTo>
                  <a:cubicBezTo>
                    <a:pt x="126" y="1479"/>
                    <a:pt x="126" y="1504"/>
                    <a:pt x="151" y="1554"/>
                  </a:cubicBezTo>
                  <a:cubicBezTo>
                    <a:pt x="176" y="1654"/>
                    <a:pt x="227" y="1755"/>
                    <a:pt x="277" y="1830"/>
                  </a:cubicBezTo>
                  <a:cubicBezTo>
                    <a:pt x="352" y="1955"/>
                    <a:pt x="402" y="2055"/>
                    <a:pt x="477" y="2181"/>
                  </a:cubicBezTo>
                  <a:cubicBezTo>
                    <a:pt x="527" y="2206"/>
                    <a:pt x="552" y="2256"/>
                    <a:pt x="577" y="2281"/>
                  </a:cubicBezTo>
                  <a:cubicBezTo>
                    <a:pt x="653" y="2356"/>
                    <a:pt x="703" y="2431"/>
                    <a:pt x="778" y="2507"/>
                  </a:cubicBezTo>
                  <a:cubicBezTo>
                    <a:pt x="878" y="2607"/>
                    <a:pt x="1004" y="2682"/>
                    <a:pt x="1129" y="2757"/>
                  </a:cubicBezTo>
                  <a:cubicBezTo>
                    <a:pt x="1304" y="2860"/>
                    <a:pt x="1474" y="2909"/>
                    <a:pt x="1625" y="2909"/>
                  </a:cubicBezTo>
                  <a:cubicBezTo>
                    <a:pt x="1993" y="2909"/>
                    <a:pt x="2257" y="2620"/>
                    <a:pt x="2257" y="2106"/>
                  </a:cubicBezTo>
                  <a:cubicBezTo>
                    <a:pt x="2257" y="1404"/>
                    <a:pt x="1755" y="527"/>
                    <a:pt x="1129" y="176"/>
                  </a:cubicBezTo>
                  <a:cubicBezTo>
                    <a:pt x="1079" y="151"/>
                    <a:pt x="1054" y="126"/>
                    <a:pt x="1004" y="101"/>
                  </a:cubicBezTo>
                  <a:lnTo>
                    <a:pt x="978" y="101"/>
                  </a:lnTo>
                  <a:cubicBezTo>
                    <a:pt x="953" y="76"/>
                    <a:pt x="928" y="76"/>
                    <a:pt x="903" y="50"/>
                  </a:cubicBezTo>
                  <a:lnTo>
                    <a:pt x="853" y="50"/>
                  </a:lnTo>
                  <a:cubicBezTo>
                    <a:pt x="828" y="50"/>
                    <a:pt x="803" y="25"/>
                    <a:pt x="778" y="25"/>
                  </a:cubicBezTo>
                  <a:lnTo>
                    <a:pt x="753" y="25"/>
                  </a:lnTo>
                  <a:cubicBezTo>
                    <a:pt x="728" y="25"/>
                    <a:pt x="703" y="25"/>
                    <a:pt x="6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6" name="Google Shape;2000;p44">
              <a:extLst>
                <a:ext uri="{FF2B5EF4-FFF2-40B4-BE49-F238E27FC236}">
                  <a16:creationId xmlns:a16="http://schemas.microsoft.com/office/drawing/2014/main" id="{C9997F63-432C-4217-85AF-E0418E5FEE71}"/>
                </a:ext>
              </a:extLst>
            </p:cNvPr>
            <p:cNvSpPr/>
            <p:nvPr/>
          </p:nvSpPr>
          <p:spPr>
            <a:xfrm>
              <a:off x="4704351" y="3975958"/>
              <a:ext cx="157435" cy="125686"/>
            </a:xfrm>
            <a:custGeom>
              <a:avLst/>
              <a:gdLst/>
              <a:ahLst/>
              <a:cxnLst/>
              <a:rect l="l" t="t" r="r" b="b"/>
              <a:pathLst>
                <a:path w="3184" h="4204" extrusionOk="0">
                  <a:moveTo>
                    <a:pt x="53" y="386"/>
                  </a:moveTo>
                  <a:cubicBezTo>
                    <a:pt x="44" y="391"/>
                    <a:pt x="35" y="394"/>
                    <a:pt x="25" y="394"/>
                  </a:cubicBezTo>
                  <a:cubicBezTo>
                    <a:pt x="25" y="394"/>
                    <a:pt x="0" y="419"/>
                    <a:pt x="0" y="419"/>
                  </a:cubicBezTo>
                  <a:lnTo>
                    <a:pt x="53" y="386"/>
                  </a:lnTo>
                  <a:close/>
                  <a:moveTo>
                    <a:pt x="916" y="0"/>
                  </a:moveTo>
                  <a:cubicBezTo>
                    <a:pt x="770" y="0"/>
                    <a:pt x="638" y="33"/>
                    <a:pt x="526" y="93"/>
                  </a:cubicBezTo>
                  <a:lnTo>
                    <a:pt x="53" y="386"/>
                  </a:lnTo>
                  <a:lnTo>
                    <a:pt x="53" y="386"/>
                  </a:lnTo>
                  <a:cubicBezTo>
                    <a:pt x="69" y="379"/>
                    <a:pt x="85" y="369"/>
                    <a:pt x="100" y="369"/>
                  </a:cubicBezTo>
                  <a:cubicBezTo>
                    <a:pt x="100" y="369"/>
                    <a:pt x="125" y="344"/>
                    <a:pt x="150" y="344"/>
                  </a:cubicBezTo>
                  <a:lnTo>
                    <a:pt x="201" y="344"/>
                  </a:lnTo>
                  <a:cubicBezTo>
                    <a:pt x="226" y="319"/>
                    <a:pt x="251" y="319"/>
                    <a:pt x="251" y="319"/>
                  </a:cubicBezTo>
                  <a:lnTo>
                    <a:pt x="602" y="319"/>
                  </a:lnTo>
                  <a:cubicBezTo>
                    <a:pt x="627" y="319"/>
                    <a:pt x="627" y="344"/>
                    <a:pt x="652" y="344"/>
                  </a:cubicBezTo>
                  <a:cubicBezTo>
                    <a:pt x="677" y="344"/>
                    <a:pt x="702" y="344"/>
                    <a:pt x="752" y="369"/>
                  </a:cubicBezTo>
                  <a:lnTo>
                    <a:pt x="802" y="369"/>
                  </a:lnTo>
                  <a:cubicBezTo>
                    <a:pt x="827" y="394"/>
                    <a:pt x="852" y="394"/>
                    <a:pt x="902" y="419"/>
                  </a:cubicBezTo>
                  <a:cubicBezTo>
                    <a:pt x="902" y="419"/>
                    <a:pt x="927" y="444"/>
                    <a:pt x="952" y="444"/>
                  </a:cubicBezTo>
                  <a:cubicBezTo>
                    <a:pt x="1003" y="469"/>
                    <a:pt x="1053" y="494"/>
                    <a:pt x="1103" y="520"/>
                  </a:cubicBezTo>
                  <a:cubicBezTo>
                    <a:pt x="1955" y="1021"/>
                    <a:pt x="2657" y="2224"/>
                    <a:pt x="2657" y="3201"/>
                  </a:cubicBezTo>
                  <a:cubicBezTo>
                    <a:pt x="2657" y="3251"/>
                    <a:pt x="2657" y="3327"/>
                    <a:pt x="2632" y="3377"/>
                  </a:cubicBezTo>
                  <a:cubicBezTo>
                    <a:pt x="2632" y="3402"/>
                    <a:pt x="2632" y="3402"/>
                    <a:pt x="2632" y="3427"/>
                  </a:cubicBezTo>
                  <a:cubicBezTo>
                    <a:pt x="2632" y="3477"/>
                    <a:pt x="2632" y="3502"/>
                    <a:pt x="2607" y="3552"/>
                  </a:cubicBezTo>
                  <a:cubicBezTo>
                    <a:pt x="2607" y="3552"/>
                    <a:pt x="2607" y="3577"/>
                    <a:pt x="2607" y="3602"/>
                  </a:cubicBezTo>
                  <a:cubicBezTo>
                    <a:pt x="2582" y="3627"/>
                    <a:pt x="2582" y="3652"/>
                    <a:pt x="2582" y="3677"/>
                  </a:cubicBezTo>
                  <a:cubicBezTo>
                    <a:pt x="2582" y="3702"/>
                    <a:pt x="2556" y="3728"/>
                    <a:pt x="2556" y="3753"/>
                  </a:cubicBezTo>
                  <a:cubicBezTo>
                    <a:pt x="2556" y="3778"/>
                    <a:pt x="2531" y="3803"/>
                    <a:pt x="2531" y="3828"/>
                  </a:cubicBezTo>
                  <a:cubicBezTo>
                    <a:pt x="2506" y="3853"/>
                    <a:pt x="2506" y="3853"/>
                    <a:pt x="2506" y="3878"/>
                  </a:cubicBezTo>
                  <a:cubicBezTo>
                    <a:pt x="2481" y="3903"/>
                    <a:pt x="2481" y="3928"/>
                    <a:pt x="2456" y="3928"/>
                  </a:cubicBezTo>
                  <a:cubicBezTo>
                    <a:pt x="2456" y="3953"/>
                    <a:pt x="2431" y="3978"/>
                    <a:pt x="2431" y="3978"/>
                  </a:cubicBezTo>
                  <a:cubicBezTo>
                    <a:pt x="2406" y="4003"/>
                    <a:pt x="2406" y="4028"/>
                    <a:pt x="2381" y="4053"/>
                  </a:cubicBezTo>
                  <a:cubicBezTo>
                    <a:pt x="2356" y="4053"/>
                    <a:pt x="2356" y="4078"/>
                    <a:pt x="2331" y="4078"/>
                  </a:cubicBezTo>
                  <a:cubicBezTo>
                    <a:pt x="2331" y="4103"/>
                    <a:pt x="2306" y="4103"/>
                    <a:pt x="2281" y="4129"/>
                  </a:cubicBezTo>
                  <a:cubicBezTo>
                    <a:pt x="2281" y="4129"/>
                    <a:pt x="2256" y="4154"/>
                    <a:pt x="2256" y="4154"/>
                  </a:cubicBezTo>
                  <a:cubicBezTo>
                    <a:pt x="2231" y="4179"/>
                    <a:pt x="2206" y="4179"/>
                    <a:pt x="2206" y="4204"/>
                  </a:cubicBezTo>
                  <a:lnTo>
                    <a:pt x="2732" y="3878"/>
                  </a:lnTo>
                  <a:cubicBezTo>
                    <a:pt x="3008" y="3728"/>
                    <a:pt x="3183" y="3377"/>
                    <a:pt x="3183" y="2900"/>
                  </a:cubicBezTo>
                  <a:cubicBezTo>
                    <a:pt x="3183" y="1898"/>
                    <a:pt x="2481" y="695"/>
                    <a:pt x="1629" y="219"/>
                  </a:cubicBezTo>
                  <a:cubicBezTo>
                    <a:pt x="1376" y="70"/>
                    <a:pt x="1131" y="0"/>
                    <a:pt x="9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7" name="Google Shape;2001;p44">
              <a:extLst>
                <a:ext uri="{FF2B5EF4-FFF2-40B4-BE49-F238E27FC236}">
                  <a16:creationId xmlns:a16="http://schemas.microsoft.com/office/drawing/2014/main" id="{5BB59E86-2C93-479A-ADE9-157FAA17997E}"/>
                </a:ext>
              </a:extLst>
            </p:cNvPr>
            <p:cNvSpPr/>
            <p:nvPr/>
          </p:nvSpPr>
          <p:spPr>
            <a:xfrm>
              <a:off x="5221109" y="3051101"/>
              <a:ext cx="162380" cy="73456"/>
            </a:xfrm>
            <a:custGeom>
              <a:avLst/>
              <a:gdLst/>
              <a:ahLst/>
              <a:cxnLst/>
              <a:rect l="l" t="t" r="r" b="b"/>
              <a:pathLst>
                <a:path w="3284" h="2457" extrusionOk="0">
                  <a:moveTo>
                    <a:pt x="2757" y="1"/>
                  </a:moveTo>
                  <a:cubicBezTo>
                    <a:pt x="2669" y="1"/>
                    <a:pt x="2582" y="26"/>
                    <a:pt x="2507" y="76"/>
                  </a:cubicBezTo>
                  <a:cubicBezTo>
                    <a:pt x="2507" y="76"/>
                    <a:pt x="1128" y="928"/>
                    <a:pt x="652" y="1204"/>
                  </a:cubicBezTo>
                  <a:cubicBezTo>
                    <a:pt x="0" y="1555"/>
                    <a:pt x="126" y="2006"/>
                    <a:pt x="351" y="2231"/>
                  </a:cubicBezTo>
                  <a:cubicBezTo>
                    <a:pt x="466" y="2308"/>
                    <a:pt x="653" y="2457"/>
                    <a:pt x="902" y="2457"/>
                  </a:cubicBezTo>
                  <a:cubicBezTo>
                    <a:pt x="980" y="2457"/>
                    <a:pt x="1064" y="2442"/>
                    <a:pt x="1153" y="2407"/>
                  </a:cubicBezTo>
                  <a:lnTo>
                    <a:pt x="3058" y="1304"/>
                  </a:lnTo>
                  <a:cubicBezTo>
                    <a:pt x="3283" y="1179"/>
                    <a:pt x="3283" y="226"/>
                    <a:pt x="3058" y="101"/>
                  </a:cubicBezTo>
                  <a:lnTo>
                    <a:pt x="3008" y="76"/>
                  </a:lnTo>
                  <a:cubicBezTo>
                    <a:pt x="2933" y="26"/>
                    <a:pt x="2845" y="1"/>
                    <a:pt x="275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8" name="Google Shape;2002;p44">
              <a:extLst>
                <a:ext uri="{FF2B5EF4-FFF2-40B4-BE49-F238E27FC236}">
                  <a16:creationId xmlns:a16="http://schemas.microsoft.com/office/drawing/2014/main" id="{CE3D8AD0-86A9-4E1D-8849-B1E6D43F89B5}"/>
                </a:ext>
              </a:extLst>
            </p:cNvPr>
            <p:cNvSpPr/>
            <p:nvPr/>
          </p:nvSpPr>
          <p:spPr>
            <a:xfrm>
              <a:off x="5227289" y="3086319"/>
              <a:ext cx="150018" cy="38238"/>
            </a:xfrm>
            <a:custGeom>
              <a:avLst/>
              <a:gdLst/>
              <a:ahLst/>
              <a:cxnLst/>
              <a:rect l="l" t="t" r="r" b="b"/>
              <a:pathLst>
                <a:path w="3034" h="1279" extrusionOk="0">
                  <a:moveTo>
                    <a:pt x="3033" y="1"/>
                  </a:moveTo>
                  <a:lnTo>
                    <a:pt x="1103" y="1103"/>
                  </a:lnTo>
                  <a:cubicBezTo>
                    <a:pt x="1000" y="1149"/>
                    <a:pt x="903" y="1167"/>
                    <a:pt x="813" y="1167"/>
                  </a:cubicBezTo>
                  <a:cubicBezTo>
                    <a:pt x="557" y="1167"/>
                    <a:pt x="363" y="1014"/>
                    <a:pt x="251" y="903"/>
                  </a:cubicBezTo>
                  <a:cubicBezTo>
                    <a:pt x="151" y="828"/>
                    <a:pt x="76" y="677"/>
                    <a:pt x="76" y="502"/>
                  </a:cubicBezTo>
                  <a:lnTo>
                    <a:pt x="76" y="502"/>
                  </a:lnTo>
                  <a:cubicBezTo>
                    <a:pt x="1" y="727"/>
                    <a:pt x="101" y="928"/>
                    <a:pt x="226" y="1053"/>
                  </a:cubicBezTo>
                  <a:cubicBezTo>
                    <a:pt x="341" y="1130"/>
                    <a:pt x="528" y="1279"/>
                    <a:pt x="777" y="1279"/>
                  </a:cubicBezTo>
                  <a:cubicBezTo>
                    <a:pt x="855" y="1279"/>
                    <a:pt x="939" y="1264"/>
                    <a:pt x="1028" y="1229"/>
                  </a:cubicBezTo>
                  <a:lnTo>
                    <a:pt x="2933" y="126"/>
                  </a:lnTo>
                  <a:cubicBezTo>
                    <a:pt x="2983" y="101"/>
                    <a:pt x="3008" y="51"/>
                    <a:pt x="3033" y="1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69" name="Google Shape;2003;p44">
              <a:extLst>
                <a:ext uri="{FF2B5EF4-FFF2-40B4-BE49-F238E27FC236}">
                  <a16:creationId xmlns:a16="http://schemas.microsoft.com/office/drawing/2014/main" id="{DC663C38-B927-4A7E-8AE1-898D84183308}"/>
                </a:ext>
              </a:extLst>
            </p:cNvPr>
            <p:cNvSpPr/>
            <p:nvPr/>
          </p:nvSpPr>
          <p:spPr>
            <a:xfrm>
              <a:off x="5377258" y="3090355"/>
              <a:ext cx="162380" cy="73277"/>
            </a:xfrm>
            <a:custGeom>
              <a:avLst/>
              <a:gdLst/>
              <a:ahLst/>
              <a:cxnLst/>
              <a:rect l="l" t="t" r="r" b="b"/>
              <a:pathLst>
                <a:path w="3284" h="2451" extrusionOk="0">
                  <a:moveTo>
                    <a:pt x="2776" y="0"/>
                  </a:moveTo>
                  <a:cubicBezTo>
                    <a:pt x="2682" y="0"/>
                    <a:pt x="2587" y="26"/>
                    <a:pt x="2506" y="66"/>
                  </a:cubicBezTo>
                  <a:cubicBezTo>
                    <a:pt x="2506" y="66"/>
                    <a:pt x="1103" y="943"/>
                    <a:pt x="627" y="1194"/>
                  </a:cubicBezTo>
                  <a:cubicBezTo>
                    <a:pt x="0" y="1570"/>
                    <a:pt x="125" y="2021"/>
                    <a:pt x="351" y="2222"/>
                  </a:cubicBezTo>
                  <a:cubicBezTo>
                    <a:pt x="463" y="2315"/>
                    <a:pt x="646" y="2451"/>
                    <a:pt x="887" y="2451"/>
                  </a:cubicBezTo>
                  <a:cubicBezTo>
                    <a:pt x="969" y="2451"/>
                    <a:pt x="1058" y="2435"/>
                    <a:pt x="1153" y="2397"/>
                  </a:cubicBezTo>
                  <a:lnTo>
                    <a:pt x="3058" y="1294"/>
                  </a:lnTo>
                  <a:cubicBezTo>
                    <a:pt x="3283" y="1169"/>
                    <a:pt x="3283" y="217"/>
                    <a:pt x="3058" y="91"/>
                  </a:cubicBezTo>
                  <a:lnTo>
                    <a:pt x="3008" y="66"/>
                  </a:lnTo>
                  <a:cubicBezTo>
                    <a:pt x="2938" y="20"/>
                    <a:pt x="2857" y="0"/>
                    <a:pt x="277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0" name="Google Shape;2004;p44">
              <a:extLst>
                <a:ext uri="{FF2B5EF4-FFF2-40B4-BE49-F238E27FC236}">
                  <a16:creationId xmlns:a16="http://schemas.microsoft.com/office/drawing/2014/main" id="{86D1379C-F6EB-4592-B906-05DFA750F376}"/>
                </a:ext>
              </a:extLst>
            </p:cNvPr>
            <p:cNvSpPr/>
            <p:nvPr/>
          </p:nvSpPr>
          <p:spPr>
            <a:xfrm>
              <a:off x="5383439" y="3125275"/>
              <a:ext cx="150018" cy="38358"/>
            </a:xfrm>
            <a:custGeom>
              <a:avLst/>
              <a:gdLst/>
              <a:ahLst/>
              <a:cxnLst/>
              <a:rect l="l" t="t" r="r" b="b"/>
              <a:pathLst>
                <a:path w="3034" h="1283" extrusionOk="0">
                  <a:moveTo>
                    <a:pt x="3033" y="1"/>
                  </a:moveTo>
                  <a:lnTo>
                    <a:pt x="1103" y="1104"/>
                  </a:lnTo>
                  <a:cubicBezTo>
                    <a:pt x="998" y="1150"/>
                    <a:pt x="900" y="1168"/>
                    <a:pt x="810" y="1168"/>
                  </a:cubicBezTo>
                  <a:cubicBezTo>
                    <a:pt x="555" y="1168"/>
                    <a:pt x="362" y="1021"/>
                    <a:pt x="251" y="928"/>
                  </a:cubicBezTo>
                  <a:cubicBezTo>
                    <a:pt x="151" y="828"/>
                    <a:pt x="76" y="678"/>
                    <a:pt x="76" y="502"/>
                  </a:cubicBezTo>
                  <a:lnTo>
                    <a:pt x="76" y="502"/>
                  </a:lnTo>
                  <a:cubicBezTo>
                    <a:pt x="0" y="728"/>
                    <a:pt x="101" y="928"/>
                    <a:pt x="226" y="1054"/>
                  </a:cubicBezTo>
                  <a:cubicBezTo>
                    <a:pt x="338" y="1147"/>
                    <a:pt x="521" y="1283"/>
                    <a:pt x="762" y="1283"/>
                  </a:cubicBezTo>
                  <a:cubicBezTo>
                    <a:pt x="844" y="1283"/>
                    <a:pt x="933" y="1267"/>
                    <a:pt x="1028" y="1229"/>
                  </a:cubicBezTo>
                  <a:lnTo>
                    <a:pt x="2933" y="126"/>
                  </a:lnTo>
                  <a:cubicBezTo>
                    <a:pt x="2983" y="126"/>
                    <a:pt x="3008" y="51"/>
                    <a:pt x="3033" y="1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1" name="Google Shape;2005;p44">
              <a:extLst>
                <a:ext uri="{FF2B5EF4-FFF2-40B4-BE49-F238E27FC236}">
                  <a16:creationId xmlns:a16="http://schemas.microsoft.com/office/drawing/2014/main" id="{F76547CB-60E9-4FAE-992F-D02987151174}"/>
                </a:ext>
              </a:extLst>
            </p:cNvPr>
            <p:cNvSpPr/>
            <p:nvPr/>
          </p:nvSpPr>
          <p:spPr>
            <a:xfrm>
              <a:off x="5414441" y="2728903"/>
              <a:ext cx="161144" cy="391917"/>
            </a:xfrm>
            <a:custGeom>
              <a:avLst/>
              <a:gdLst/>
              <a:ahLst/>
              <a:cxnLst/>
              <a:rect l="l" t="t" r="r" b="b"/>
              <a:pathLst>
                <a:path w="3259" h="13109" extrusionOk="0">
                  <a:moveTo>
                    <a:pt x="50" y="1"/>
                  </a:moveTo>
                  <a:cubicBezTo>
                    <a:pt x="0" y="1"/>
                    <a:pt x="802" y="12181"/>
                    <a:pt x="802" y="12256"/>
                  </a:cubicBezTo>
                  <a:cubicBezTo>
                    <a:pt x="902" y="13058"/>
                    <a:pt x="1303" y="13109"/>
                    <a:pt x="1654" y="13109"/>
                  </a:cubicBezTo>
                  <a:cubicBezTo>
                    <a:pt x="1654" y="13109"/>
                    <a:pt x="2356" y="13058"/>
                    <a:pt x="2456" y="12256"/>
                  </a:cubicBezTo>
                  <a:cubicBezTo>
                    <a:pt x="2456" y="12181"/>
                    <a:pt x="3258" y="1"/>
                    <a:pt x="3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2" name="Google Shape;2006;p44">
              <a:extLst>
                <a:ext uri="{FF2B5EF4-FFF2-40B4-BE49-F238E27FC236}">
                  <a16:creationId xmlns:a16="http://schemas.microsoft.com/office/drawing/2014/main" id="{52C33ED1-345B-4D32-B61B-CFFC07CEEE24}"/>
                </a:ext>
              </a:extLst>
            </p:cNvPr>
            <p:cNvSpPr/>
            <p:nvPr/>
          </p:nvSpPr>
          <p:spPr>
            <a:xfrm>
              <a:off x="5264472" y="2691443"/>
              <a:ext cx="161144" cy="391917"/>
            </a:xfrm>
            <a:custGeom>
              <a:avLst/>
              <a:gdLst/>
              <a:ahLst/>
              <a:cxnLst/>
              <a:rect l="l" t="t" r="r" b="b"/>
              <a:pathLst>
                <a:path w="3259" h="13109" extrusionOk="0">
                  <a:moveTo>
                    <a:pt x="51" y="1"/>
                  </a:moveTo>
                  <a:cubicBezTo>
                    <a:pt x="0" y="1"/>
                    <a:pt x="777" y="12181"/>
                    <a:pt x="777" y="12281"/>
                  </a:cubicBezTo>
                  <a:cubicBezTo>
                    <a:pt x="878" y="13083"/>
                    <a:pt x="1304" y="13108"/>
                    <a:pt x="1655" y="13108"/>
                  </a:cubicBezTo>
                  <a:cubicBezTo>
                    <a:pt x="1655" y="13108"/>
                    <a:pt x="2356" y="13083"/>
                    <a:pt x="2457" y="12281"/>
                  </a:cubicBezTo>
                  <a:cubicBezTo>
                    <a:pt x="2457" y="12181"/>
                    <a:pt x="3259" y="1"/>
                    <a:pt x="320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3" name="Google Shape;2007;p44">
              <a:extLst>
                <a:ext uri="{FF2B5EF4-FFF2-40B4-BE49-F238E27FC236}">
                  <a16:creationId xmlns:a16="http://schemas.microsoft.com/office/drawing/2014/main" id="{AEDE0B08-8AC6-475D-A0DC-A80E4E52B842}"/>
                </a:ext>
              </a:extLst>
            </p:cNvPr>
            <p:cNvSpPr/>
            <p:nvPr/>
          </p:nvSpPr>
          <p:spPr>
            <a:xfrm>
              <a:off x="5437335" y="3116037"/>
              <a:ext cx="31942" cy="14141"/>
            </a:xfrm>
            <a:custGeom>
              <a:avLst/>
              <a:gdLst/>
              <a:ahLst/>
              <a:cxnLst/>
              <a:rect l="l" t="t" r="r" b="b"/>
              <a:pathLst>
                <a:path w="646" h="473" extrusionOk="0">
                  <a:moveTo>
                    <a:pt x="104" y="0"/>
                  </a:moveTo>
                  <a:cubicBezTo>
                    <a:pt x="28" y="0"/>
                    <a:pt x="1" y="138"/>
                    <a:pt x="88" y="160"/>
                  </a:cubicBezTo>
                  <a:cubicBezTo>
                    <a:pt x="239" y="235"/>
                    <a:pt x="364" y="335"/>
                    <a:pt x="464" y="435"/>
                  </a:cubicBezTo>
                  <a:cubicBezTo>
                    <a:pt x="484" y="461"/>
                    <a:pt x="507" y="472"/>
                    <a:pt x="529" y="472"/>
                  </a:cubicBezTo>
                  <a:cubicBezTo>
                    <a:pt x="591" y="472"/>
                    <a:pt x="645" y="384"/>
                    <a:pt x="590" y="310"/>
                  </a:cubicBezTo>
                  <a:cubicBezTo>
                    <a:pt x="464" y="185"/>
                    <a:pt x="314" y="59"/>
                    <a:pt x="139" y="9"/>
                  </a:cubicBezTo>
                  <a:cubicBezTo>
                    <a:pt x="126" y="3"/>
                    <a:pt x="114" y="0"/>
                    <a:pt x="104" y="0"/>
                  </a:cubicBezTo>
                  <a:close/>
                </a:path>
              </a:pathLst>
            </a:custGeom>
            <a:solidFill>
              <a:srgbClr val="534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4" name="Google Shape;2008;p44">
              <a:extLst>
                <a:ext uri="{FF2B5EF4-FFF2-40B4-BE49-F238E27FC236}">
                  <a16:creationId xmlns:a16="http://schemas.microsoft.com/office/drawing/2014/main" id="{4F82FD5D-3D0D-4BDD-B9DA-B8E33691DB07}"/>
                </a:ext>
              </a:extLst>
            </p:cNvPr>
            <p:cNvSpPr/>
            <p:nvPr/>
          </p:nvSpPr>
          <p:spPr>
            <a:xfrm>
              <a:off x="5421215" y="3122763"/>
              <a:ext cx="32090" cy="14500"/>
            </a:xfrm>
            <a:custGeom>
              <a:avLst/>
              <a:gdLst/>
              <a:ahLst/>
              <a:cxnLst/>
              <a:rect l="l" t="t" r="r" b="b"/>
              <a:pathLst>
                <a:path w="649" h="485" extrusionOk="0">
                  <a:moveTo>
                    <a:pt x="104" y="1"/>
                  </a:moveTo>
                  <a:cubicBezTo>
                    <a:pt x="28" y="1"/>
                    <a:pt x="1" y="141"/>
                    <a:pt x="89" y="185"/>
                  </a:cubicBezTo>
                  <a:cubicBezTo>
                    <a:pt x="239" y="235"/>
                    <a:pt x="364" y="336"/>
                    <a:pt x="465" y="461"/>
                  </a:cubicBezTo>
                  <a:cubicBezTo>
                    <a:pt x="481" y="477"/>
                    <a:pt x="500" y="484"/>
                    <a:pt x="518" y="484"/>
                  </a:cubicBezTo>
                  <a:cubicBezTo>
                    <a:pt x="585" y="484"/>
                    <a:pt x="649" y="394"/>
                    <a:pt x="590" y="336"/>
                  </a:cubicBezTo>
                  <a:cubicBezTo>
                    <a:pt x="465" y="185"/>
                    <a:pt x="314" y="85"/>
                    <a:pt x="139" y="10"/>
                  </a:cubicBezTo>
                  <a:cubicBezTo>
                    <a:pt x="126" y="4"/>
                    <a:pt x="115" y="1"/>
                    <a:pt x="104" y="1"/>
                  </a:cubicBezTo>
                  <a:close/>
                </a:path>
              </a:pathLst>
            </a:custGeom>
            <a:solidFill>
              <a:srgbClr val="534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5" name="Google Shape;2009;p44">
              <a:extLst>
                <a:ext uri="{FF2B5EF4-FFF2-40B4-BE49-F238E27FC236}">
                  <a16:creationId xmlns:a16="http://schemas.microsoft.com/office/drawing/2014/main" id="{06AFB026-8331-4FEC-818D-A40C379CF198}"/>
                </a:ext>
              </a:extLst>
            </p:cNvPr>
            <p:cNvSpPr/>
            <p:nvPr/>
          </p:nvSpPr>
          <p:spPr>
            <a:xfrm>
              <a:off x="5445394" y="3097590"/>
              <a:ext cx="48407" cy="25412"/>
            </a:xfrm>
            <a:custGeom>
              <a:avLst/>
              <a:gdLst/>
              <a:ahLst/>
              <a:cxnLst/>
              <a:rect l="l" t="t" r="r" b="b"/>
              <a:pathLst>
                <a:path w="979" h="850" extrusionOk="0">
                  <a:moveTo>
                    <a:pt x="339" y="0"/>
                  </a:moveTo>
                  <a:cubicBezTo>
                    <a:pt x="286" y="0"/>
                    <a:pt x="237" y="14"/>
                    <a:pt x="201" y="50"/>
                  </a:cubicBezTo>
                  <a:cubicBezTo>
                    <a:pt x="176" y="75"/>
                    <a:pt x="151" y="125"/>
                    <a:pt x="126" y="175"/>
                  </a:cubicBezTo>
                  <a:cubicBezTo>
                    <a:pt x="126" y="200"/>
                    <a:pt x="101" y="225"/>
                    <a:pt x="101" y="250"/>
                  </a:cubicBezTo>
                  <a:cubicBezTo>
                    <a:pt x="51" y="401"/>
                    <a:pt x="1" y="576"/>
                    <a:pt x="176" y="601"/>
                  </a:cubicBezTo>
                  <a:cubicBezTo>
                    <a:pt x="276" y="651"/>
                    <a:pt x="402" y="726"/>
                    <a:pt x="477" y="802"/>
                  </a:cubicBezTo>
                  <a:cubicBezTo>
                    <a:pt x="518" y="829"/>
                    <a:pt x="567" y="849"/>
                    <a:pt x="611" y="849"/>
                  </a:cubicBezTo>
                  <a:cubicBezTo>
                    <a:pt x="647" y="849"/>
                    <a:pt x="680" y="836"/>
                    <a:pt x="702" y="802"/>
                  </a:cubicBezTo>
                  <a:cubicBezTo>
                    <a:pt x="727" y="777"/>
                    <a:pt x="727" y="751"/>
                    <a:pt x="752" y="726"/>
                  </a:cubicBezTo>
                  <a:cubicBezTo>
                    <a:pt x="828" y="626"/>
                    <a:pt x="978" y="526"/>
                    <a:pt x="928" y="376"/>
                  </a:cubicBezTo>
                  <a:cubicBezTo>
                    <a:pt x="878" y="250"/>
                    <a:pt x="727" y="125"/>
                    <a:pt x="602" y="75"/>
                  </a:cubicBezTo>
                  <a:cubicBezTo>
                    <a:pt x="538" y="43"/>
                    <a:pt x="433" y="0"/>
                    <a:pt x="3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6" name="Google Shape;2010;p44">
              <a:extLst>
                <a:ext uri="{FF2B5EF4-FFF2-40B4-BE49-F238E27FC236}">
                  <a16:creationId xmlns:a16="http://schemas.microsoft.com/office/drawing/2014/main" id="{5AD7F9AD-9C2A-4B92-B0C2-B5A3DF66ADF7}"/>
                </a:ext>
              </a:extLst>
            </p:cNvPr>
            <p:cNvSpPr/>
            <p:nvPr/>
          </p:nvSpPr>
          <p:spPr>
            <a:xfrm>
              <a:off x="5280888" y="3076513"/>
              <a:ext cx="32239" cy="14679"/>
            </a:xfrm>
            <a:custGeom>
              <a:avLst/>
              <a:gdLst/>
              <a:ahLst/>
              <a:cxnLst/>
              <a:rect l="l" t="t" r="r" b="b"/>
              <a:pathLst>
                <a:path w="652" h="491" extrusionOk="0">
                  <a:moveTo>
                    <a:pt x="125" y="0"/>
                  </a:moveTo>
                  <a:cubicBezTo>
                    <a:pt x="38" y="0"/>
                    <a:pt x="1" y="155"/>
                    <a:pt x="95" y="178"/>
                  </a:cubicBezTo>
                  <a:cubicBezTo>
                    <a:pt x="245" y="253"/>
                    <a:pt x="370" y="329"/>
                    <a:pt x="470" y="454"/>
                  </a:cubicBezTo>
                  <a:cubicBezTo>
                    <a:pt x="490" y="480"/>
                    <a:pt x="513" y="491"/>
                    <a:pt x="535" y="491"/>
                  </a:cubicBezTo>
                  <a:cubicBezTo>
                    <a:pt x="597" y="491"/>
                    <a:pt x="651" y="403"/>
                    <a:pt x="596" y="329"/>
                  </a:cubicBezTo>
                  <a:cubicBezTo>
                    <a:pt x="470" y="178"/>
                    <a:pt x="320" y="78"/>
                    <a:pt x="145" y="3"/>
                  </a:cubicBezTo>
                  <a:cubicBezTo>
                    <a:pt x="138" y="1"/>
                    <a:pt x="132" y="0"/>
                    <a:pt x="125" y="0"/>
                  </a:cubicBezTo>
                  <a:close/>
                </a:path>
              </a:pathLst>
            </a:custGeom>
            <a:solidFill>
              <a:srgbClr val="534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7" name="Google Shape;2011;p44">
              <a:extLst>
                <a:ext uri="{FF2B5EF4-FFF2-40B4-BE49-F238E27FC236}">
                  <a16:creationId xmlns:a16="http://schemas.microsoft.com/office/drawing/2014/main" id="{43B2863E-AC4D-43C2-A889-922B7FDA00FE}"/>
                </a:ext>
              </a:extLst>
            </p:cNvPr>
            <p:cNvSpPr/>
            <p:nvPr/>
          </p:nvSpPr>
          <p:spPr>
            <a:xfrm>
              <a:off x="5265066" y="3083808"/>
              <a:ext cx="32090" cy="14470"/>
            </a:xfrm>
            <a:custGeom>
              <a:avLst/>
              <a:gdLst/>
              <a:ahLst/>
              <a:cxnLst/>
              <a:rect l="l" t="t" r="r" b="b"/>
              <a:pathLst>
                <a:path w="649" h="484" extrusionOk="0">
                  <a:moveTo>
                    <a:pt x="104" y="1"/>
                  </a:moveTo>
                  <a:cubicBezTo>
                    <a:pt x="29" y="1"/>
                    <a:pt x="1" y="141"/>
                    <a:pt x="89" y="185"/>
                  </a:cubicBezTo>
                  <a:cubicBezTo>
                    <a:pt x="239" y="235"/>
                    <a:pt x="364" y="335"/>
                    <a:pt x="465" y="461"/>
                  </a:cubicBezTo>
                  <a:cubicBezTo>
                    <a:pt x="481" y="477"/>
                    <a:pt x="500" y="484"/>
                    <a:pt x="518" y="484"/>
                  </a:cubicBezTo>
                  <a:cubicBezTo>
                    <a:pt x="585" y="484"/>
                    <a:pt x="649" y="394"/>
                    <a:pt x="590" y="335"/>
                  </a:cubicBezTo>
                  <a:cubicBezTo>
                    <a:pt x="465" y="185"/>
                    <a:pt x="314" y="85"/>
                    <a:pt x="139" y="9"/>
                  </a:cubicBezTo>
                  <a:cubicBezTo>
                    <a:pt x="126" y="3"/>
                    <a:pt x="115" y="1"/>
                    <a:pt x="104" y="1"/>
                  </a:cubicBezTo>
                  <a:close/>
                </a:path>
              </a:pathLst>
            </a:custGeom>
            <a:solidFill>
              <a:srgbClr val="534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8" name="Google Shape;2012;p44">
              <a:extLst>
                <a:ext uri="{FF2B5EF4-FFF2-40B4-BE49-F238E27FC236}">
                  <a16:creationId xmlns:a16="http://schemas.microsoft.com/office/drawing/2014/main" id="{DCB9411B-A15A-4C52-8483-37D65127BEF4}"/>
                </a:ext>
              </a:extLst>
            </p:cNvPr>
            <p:cNvSpPr/>
            <p:nvPr/>
          </p:nvSpPr>
          <p:spPr>
            <a:xfrm>
              <a:off x="5290481" y="3058635"/>
              <a:ext cx="47171" cy="25382"/>
            </a:xfrm>
            <a:custGeom>
              <a:avLst/>
              <a:gdLst/>
              <a:ahLst/>
              <a:cxnLst/>
              <a:rect l="l" t="t" r="r" b="b"/>
              <a:pathLst>
                <a:path w="954" h="849" extrusionOk="0">
                  <a:moveTo>
                    <a:pt x="314" y="0"/>
                  </a:moveTo>
                  <a:cubicBezTo>
                    <a:pt x="261" y="0"/>
                    <a:pt x="212" y="13"/>
                    <a:pt x="176" y="49"/>
                  </a:cubicBezTo>
                  <a:cubicBezTo>
                    <a:pt x="151" y="75"/>
                    <a:pt x="126" y="125"/>
                    <a:pt x="126" y="175"/>
                  </a:cubicBezTo>
                  <a:cubicBezTo>
                    <a:pt x="101" y="200"/>
                    <a:pt x="101" y="225"/>
                    <a:pt x="76" y="250"/>
                  </a:cubicBezTo>
                  <a:cubicBezTo>
                    <a:pt x="26" y="400"/>
                    <a:pt x="1" y="551"/>
                    <a:pt x="151" y="601"/>
                  </a:cubicBezTo>
                  <a:cubicBezTo>
                    <a:pt x="276" y="651"/>
                    <a:pt x="377" y="726"/>
                    <a:pt x="477" y="801"/>
                  </a:cubicBezTo>
                  <a:cubicBezTo>
                    <a:pt x="504" y="829"/>
                    <a:pt x="547" y="849"/>
                    <a:pt x="588" y="849"/>
                  </a:cubicBezTo>
                  <a:cubicBezTo>
                    <a:pt x="622" y="849"/>
                    <a:pt x="655" y="835"/>
                    <a:pt x="677" y="801"/>
                  </a:cubicBezTo>
                  <a:cubicBezTo>
                    <a:pt x="703" y="776"/>
                    <a:pt x="728" y="751"/>
                    <a:pt x="728" y="726"/>
                  </a:cubicBezTo>
                  <a:cubicBezTo>
                    <a:pt x="803" y="626"/>
                    <a:pt x="953" y="526"/>
                    <a:pt x="903" y="375"/>
                  </a:cubicBezTo>
                  <a:cubicBezTo>
                    <a:pt x="878" y="250"/>
                    <a:pt x="703" y="125"/>
                    <a:pt x="577" y="75"/>
                  </a:cubicBezTo>
                  <a:cubicBezTo>
                    <a:pt x="513" y="42"/>
                    <a:pt x="408" y="0"/>
                    <a:pt x="31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79" name="Google Shape;2013;p44">
              <a:extLst>
                <a:ext uri="{FF2B5EF4-FFF2-40B4-BE49-F238E27FC236}">
                  <a16:creationId xmlns:a16="http://schemas.microsoft.com/office/drawing/2014/main" id="{B6A806AB-A00B-4057-A7EC-99EA332FDBED}"/>
                </a:ext>
              </a:extLst>
            </p:cNvPr>
            <p:cNvSpPr/>
            <p:nvPr/>
          </p:nvSpPr>
          <p:spPr>
            <a:xfrm>
              <a:off x="5532122" y="2730757"/>
              <a:ext cx="71944" cy="64637"/>
            </a:xfrm>
            <a:custGeom>
              <a:avLst/>
              <a:gdLst/>
              <a:ahLst/>
              <a:cxnLst/>
              <a:rect l="l" t="t" r="r" b="b"/>
              <a:pathLst>
                <a:path w="1455" h="2162" extrusionOk="0">
                  <a:moveTo>
                    <a:pt x="848" y="0"/>
                  </a:moveTo>
                  <a:cubicBezTo>
                    <a:pt x="701" y="0"/>
                    <a:pt x="554" y="27"/>
                    <a:pt x="452" y="64"/>
                  </a:cubicBezTo>
                  <a:cubicBezTo>
                    <a:pt x="1" y="214"/>
                    <a:pt x="26" y="891"/>
                    <a:pt x="151" y="1242"/>
                  </a:cubicBezTo>
                  <a:cubicBezTo>
                    <a:pt x="165" y="1296"/>
                    <a:pt x="207" y="1321"/>
                    <a:pt x="255" y="1321"/>
                  </a:cubicBezTo>
                  <a:cubicBezTo>
                    <a:pt x="296" y="1321"/>
                    <a:pt x="342" y="1302"/>
                    <a:pt x="377" y="1267"/>
                  </a:cubicBezTo>
                  <a:cubicBezTo>
                    <a:pt x="445" y="1653"/>
                    <a:pt x="534" y="2162"/>
                    <a:pt x="866" y="2162"/>
                  </a:cubicBezTo>
                  <a:cubicBezTo>
                    <a:pt x="901" y="2162"/>
                    <a:pt x="938" y="2156"/>
                    <a:pt x="978" y="2144"/>
                  </a:cubicBezTo>
                  <a:cubicBezTo>
                    <a:pt x="1204" y="2094"/>
                    <a:pt x="1304" y="1743"/>
                    <a:pt x="1354" y="1543"/>
                  </a:cubicBezTo>
                  <a:cubicBezTo>
                    <a:pt x="1455" y="1167"/>
                    <a:pt x="1430" y="766"/>
                    <a:pt x="1379" y="390"/>
                  </a:cubicBezTo>
                  <a:cubicBezTo>
                    <a:pt x="1379" y="365"/>
                    <a:pt x="1379" y="340"/>
                    <a:pt x="1379" y="315"/>
                  </a:cubicBezTo>
                  <a:cubicBezTo>
                    <a:pt x="1348" y="78"/>
                    <a:pt x="1097" y="0"/>
                    <a:pt x="848" y="0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0" name="Google Shape;2014;p44">
              <a:extLst>
                <a:ext uri="{FF2B5EF4-FFF2-40B4-BE49-F238E27FC236}">
                  <a16:creationId xmlns:a16="http://schemas.microsoft.com/office/drawing/2014/main" id="{868F721C-BF3E-4E67-B366-7F824797D563}"/>
                </a:ext>
              </a:extLst>
            </p:cNvPr>
            <p:cNvSpPr/>
            <p:nvPr/>
          </p:nvSpPr>
          <p:spPr>
            <a:xfrm>
              <a:off x="5232234" y="2394179"/>
              <a:ext cx="380534" cy="365339"/>
            </a:xfrm>
            <a:custGeom>
              <a:avLst/>
              <a:gdLst/>
              <a:ahLst/>
              <a:cxnLst/>
              <a:rect l="l" t="t" r="r" b="b"/>
              <a:pathLst>
                <a:path w="7696" h="12220" extrusionOk="0">
                  <a:moveTo>
                    <a:pt x="2709" y="0"/>
                  </a:moveTo>
                  <a:cubicBezTo>
                    <a:pt x="1529" y="0"/>
                    <a:pt x="452" y="908"/>
                    <a:pt x="377" y="2224"/>
                  </a:cubicBezTo>
                  <a:cubicBezTo>
                    <a:pt x="201" y="5382"/>
                    <a:pt x="1" y="9367"/>
                    <a:pt x="76" y="9492"/>
                  </a:cubicBezTo>
                  <a:cubicBezTo>
                    <a:pt x="151" y="9693"/>
                    <a:pt x="302" y="9768"/>
                    <a:pt x="477" y="9793"/>
                  </a:cubicBezTo>
                  <a:cubicBezTo>
                    <a:pt x="502" y="9818"/>
                    <a:pt x="502" y="9818"/>
                    <a:pt x="502" y="9843"/>
                  </a:cubicBezTo>
                  <a:cubicBezTo>
                    <a:pt x="1189" y="11132"/>
                    <a:pt x="2208" y="12219"/>
                    <a:pt x="4316" y="12219"/>
                  </a:cubicBezTo>
                  <a:cubicBezTo>
                    <a:pt x="4668" y="12219"/>
                    <a:pt x="5049" y="12188"/>
                    <a:pt x="5464" y="12124"/>
                  </a:cubicBezTo>
                  <a:cubicBezTo>
                    <a:pt x="5527" y="12114"/>
                    <a:pt x="5589" y="12108"/>
                    <a:pt x="5651" y="12108"/>
                  </a:cubicBezTo>
                  <a:cubicBezTo>
                    <a:pt x="5739" y="12108"/>
                    <a:pt x="5828" y="12120"/>
                    <a:pt x="5916" y="12149"/>
                  </a:cubicBezTo>
                  <a:cubicBezTo>
                    <a:pt x="6057" y="12185"/>
                    <a:pt x="6262" y="12220"/>
                    <a:pt x="6493" y="12220"/>
                  </a:cubicBezTo>
                  <a:cubicBezTo>
                    <a:pt x="6589" y="12220"/>
                    <a:pt x="6690" y="12214"/>
                    <a:pt x="6793" y="12199"/>
                  </a:cubicBezTo>
                  <a:cubicBezTo>
                    <a:pt x="7294" y="12124"/>
                    <a:pt x="7645" y="11698"/>
                    <a:pt x="7645" y="11197"/>
                  </a:cubicBezTo>
                  <a:cubicBezTo>
                    <a:pt x="7695" y="9568"/>
                    <a:pt x="7444" y="5633"/>
                    <a:pt x="7344" y="3903"/>
                  </a:cubicBezTo>
                  <a:cubicBezTo>
                    <a:pt x="7269" y="2876"/>
                    <a:pt x="6693" y="1923"/>
                    <a:pt x="5790" y="1397"/>
                  </a:cubicBezTo>
                  <a:cubicBezTo>
                    <a:pt x="5540" y="1272"/>
                    <a:pt x="5364" y="1172"/>
                    <a:pt x="5364" y="1172"/>
                  </a:cubicBezTo>
                  <a:cubicBezTo>
                    <a:pt x="5214" y="1071"/>
                    <a:pt x="4612" y="720"/>
                    <a:pt x="3886" y="319"/>
                  </a:cubicBezTo>
                  <a:cubicBezTo>
                    <a:pt x="3504" y="101"/>
                    <a:pt x="3101" y="0"/>
                    <a:pt x="270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1" name="Google Shape;2015;p44">
              <a:extLst>
                <a:ext uri="{FF2B5EF4-FFF2-40B4-BE49-F238E27FC236}">
                  <a16:creationId xmlns:a16="http://schemas.microsoft.com/office/drawing/2014/main" id="{AB27CA7B-CCE7-4C59-AB67-0177356110E0}"/>
                </a:ext>
              </a:extLst>
            </p:cNvPr>
            <p:cNvSpPr/>
            <p:nvPr/>
          </p:nvSpPr>
          <p:spPr>
            <a:xfrm>
              <a:off x="5235942" y="2503362"/>
              <a:ext cx="39705" cy="185240"/>
            </a:xfrm>
            <a:custGeom>
              <a:avLst/>
              <a:gdLst/>
              <a:ahLst/>
              <a:cxnLst/>
              <a:rect l="l" t="t" r="r" b="b"/>
              <a:pathLst>
                <a:path w="803" h="6196" extrusionOk="0">
                  <a:moveTo>
                    <a:pt x="803" y="1"/>
                  </a:moveTo>
                  <a:cubicBezTo>
                    <a:pt x="753" y="126"/>
                    <a:pt x="502" y="5665"/>
                    <a:pt x="1" y="5840"/>
                  </a:cubicBezTo>
                  <a:cubicBezTo>
                    <a:pt x="76" y="6041"/>
                    <a:pt x="227" y="6116"/>
                    <a:pt x="402" y="6141"/>
                  </a:cubicBezTo>
                  <a:cubicBezTo>
                    <a:pt x="427" y="6166"/>
                    <a:pt x="427" y="6166"/>
                    <a:pt x="427" y="6191"/>
                  </a:cubicBezTo>
                  <a:cubicBezTo>
                    <a:pt x="429" y="6194"/>
                    <a:pt x="430" y="6196"/>
                    <a:pt x="432" y="6196"/>
                  </a:cubicBezTo>
                  <a:cubicBezTo>
                    <a:pt x="536" y="6196"/>
                    <a:pt x="803" y="1"/>
                    <a:pt x="803" y="1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2" name="Google Shape;2016;p44">
              <a:extLst>
                <a:ext uri="{FF2B5EF4-FFF2-40B4-BE49-F238E27FC236}">
                  <a16:creationId xmlns:a16="http://schemas.microsoft.com/office/drawing/2014/main" id="{74E8F5D6-E213-4C5B-AD85-3F5E5418194F}"/>
                </a:ext>
              </a:extLst>
            </p:cNvPr>
            <p:cNvSpPr/>
            <p:nvPr/>
          </p:nvSpPr>
          <p:spPr>
            <a:xfrm>
              <a:off x="5493950" y="2521300"/>
              <a:ext cx="30805" cy="236125"/>
            </a:xfrm>
            <a:custGeom>
              <a:avLst/>
              <a:gdLst/>
              <a:ahLst/>
              <a:cxnLst/>
              <a:rect l="l" t="t" r="r" b="b"/>
              <a:pathLst>
                <a:path w="623" h="7898" extrusionOk="0">
                  <a:moveTo>
                    <a:pt x="213" y="0"/>
                  </a:moveTo>
                  <a:cubicBezTo>
                    <a:pt x="1" y="0"/>
                    <a:pt x="196" y="4902"/>
                    <a:pt x="171" y="7872"/>
                  </a:cubicBezTo>
                  <a:cubicBezTo>
                    <a:pt x="234" y="7862"/>
                    <a:pt x="296" y="7856"/>
                    <a:pt x="358" y="7856"/>
                  </a:cubicBezTo>
                  <a:cubicBezTo>
                    <a:pt x="446" y="7856"/>
                    <a:pt x="535" y="7868"/>
                    <a:pt x="623" y="7897"/>
                  </a:cubicBezTo>
                  <a:cubicBezTo>
                    <a:pt x="247" y="7095"/>
                    <a:pt x="522" y="3511"/>
                    <a:pt x="222" y="2"/>
                  </a:cubicBezTo>
                  <a:cubicBezTo>
                    <a:pt x="219" y="1"/>
                    <a:pt x="216" y="0"/>
                    <a:pt x="213" y="0"/>
                  </a:cubicBezTo>
                  <a:close/>
                </a:path>
              </a:pathLst>
            </a:custGeom>
            <a:solidFill>
              <a:srgbClr val="C3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3" name="Google Shape;2017;p44">
              <a:extLst>
                <a:ext uri="{FF2B5EF4-FFF2-40B4-BE49-F238E27FC236}">
                  <a16:creationId xmlns:a16="http://schemas.microsoft.com/office/drawing/2014/main" id="{0FD194AB-E548-4730-9DBF-0663394BCDC1}"/>
                </a:ext>
              </a:extLst>
            </p:cNvPr>
            <p:cNvSpPr/>
            <p:nvPr/>
          </p:nvSpPr>
          <p:spPr>
            <a:xfrm>
              <a:off x="5202517" y="2274084"/>
              <a:ext cx="318529" cy="181832"/>
            </a:xfrm>
            <a:custGeom>
              <a:avLst/>
              <a:gdLst/>
              <a:ahLst/>
              <a:cxnLst/>
              <a:rect l="l" t="t" r="r" b="b"/>
              <a:pathLst>
                <a:path w="6442" h="6082" extrusionOk="0">
                  <a:moveTo>
                    <a:pt x="0" y="1"/>
                  </a:moveTo>
                  <a:lnTo>
                    <a:pt x="50" y="5890"/>
                  </a:lnTo>
                  <a:cubicBezTo>
                    <a:pt x="50" y="5999"/>
                    <a:pt x="142" y="6081"/>
                    <a:pt x="239" y="6081"/>
                  </a:cubicBezTo>
                  <a:cubicBezTo>
                    <a:pt x="277" y="6081"/>
                    <a:pt x="316" y="6069"/>
                    <a:pt x="351" y="6041"/>
                  </a:cubicBezTo>
                  <a:lnTo>
                    <a:pt x="6441" y="240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4" name="Google Shape;2018;p44">
              <a:extLst>
                <a:ext uri="{FF2B5EF4-FFF2-40B4-BE49-F238E27FC236}">
                  <a16:creationId xmlns:a16="http://schemas.microsoft.com/office/drawing/2014/main" id="{43D2D9B8-B653-4E33-B066-CDF10B63409A}"/>
                </a:ext>
              </a:extLst>
            </p:cNvPr>
            <p:cNvSpPr/>
            <p:nvPr/>
          </p:nvSpPr>
          <p:spPr>
            <a:xfrm>
              <a:off x="5235942" y="2193900"/>
              <a:ext cx="350768" cy="270536"/>
            </a:xfrm>
            <a:custGeom>
              <a:avLst/>
              <a:gdLst/>
              <a:ahLst/>
              <a:cxnLst/>
              <a:rect l="l" t="t" r="r" b="b"/>
              <a:pathLst>
                <a:path w="7094" h="9049" extrusionOk="0">
                  <a:moveTo>
                    <a:pt x="3309" y="1"/>
                  </a:moveTo>
                  <a:cubicBezTo>
                    <a:pt x="1229" y="1"/>
                    <a:pt x="1" y="2181"/>
                    <a:pt x="1" y="4262"/>
                  </a:cubicBezTo>
                  <a:cubicBezTo>
                    <a:pt x="1" y="5941"/>
                    <a:pt x="778" y="7219"/>
                    <a:pt x="2156" y="7645"/>
                  </a:cubicBezTo>
                  <a:lnTo>
                    <a:pt x="2156" y="7871"/>
                  </a:lnTo>
                  <a:cubicBezTo>
                    <a:pt x="2156" y="8522"/>
                    <a:pt x="2683" y="9049"/>
                    <a:pt x="3334" y="9049"/>
                  </a:cubicBezTo>
                  <a:lnTo>
                    <a:pt x="3334" y="7820"/>
                  </a:lnTo>
                  <a:cubicBezTo>
                    <a:pt x="5415" y="7820"/>
                    <a:pt x="7094" y="5866"/>
                    <a:pt x="7094" y="3785"/>
                  </a:cubicBezTo>
                  <a:cubicBezTo>
                    <a:pt x="7094" y="1680"/>
                    <a:pt x="5389" y="1"/>
                    <a:pt x="3309" y="1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5" name="Google Shape;2019;p44">
              <a:extLst>
                <a:ext uri="{FF2B5EF4-FFF2-40B4-BE49-F238E27FC236}">
                  <a16:creationId xmlns:a16="http://schemas.microsoft.com/office/drawing/2014/main" id="{3DD1F619-5591-4B66-A06E-7DB0C13969E1}"/>
                </a:ext>
              </a:extLst>
            </p:cNvPr>
            <p:cNvSpPr/>
            <p:nvPr/>
          </p:nvSpPr>
          <p:spPr>
            <a:xfrm>
              <a:off x="5237228" y="2193900"/>
              <a:ext cx="349482" cy="270536"/>
            </a:xfrm>
            <a:custGeom>
              <a:avLst/>
              <a:gdLst/>
              <a:ahLst/>
              <a:cxnLst/>
              <a:rect l="l" t="t" r="r" b="b"/>
              <a:pathLst>
                <a:path w="7068" h="9049" extrusionOk="0">
                  <a:moveTo>
                    <a:pt x="3283" y="1"/>
                  </a:moveTo>
                  <a:cubicBezTo>
                    <a:pt x="1429" y="1"/>
                    <a:pt x="251" y="1730"/>
                    <a:pt x="0" y="3585"/>
                  </a:cubicBezTo>
                  <a:cubicBezTo>
                    <a:pt x="25" y="3610"/>
                    <a:pt x="50" y="3610"/>
                    <a:pt x="75" y="3635"/>
                  </a:cubicBezTo>
                  <a:cubicBezTo>
                    <a:pt x="827" y="4312"/>
                    <a:pt x="2231" y="4562"/>
                    <a:pt x="2732" y="5540"/>
                  </a:cubicBezTo>
                  <a:cubicBezTo>
                    <a:pt x="2957" y="6016"/>
                    <a:pt x="2857" y="6718"/>
                    <a:pt x="2857" y="7219"/>
                  </a:cubicBezTo>
                  <a:cubicBezTo>
                    <a:pt x="2882" y="7795"/>
                    <a:pt x="2907" y="8397"/>
                    <a:pt x="2932" y="8973"/>
                  </a:cubicBezTo>
                  <a:cubicBezTo>
                    <a:pt x="3033" y="9023"/>
                    <a:pt x="3158" y="9049"/>
                    <a:pt x="3308" y="9049"/>
                  </a:cubicBezTo>
                  <a:lnTo>
                    <a:pt x="3308" y="7820"/>
                  </a:lnTo>
                  <a:cubicBezTo>
                    <a:pt x="5389" y="7820"/>
                    <a:pt x="7068" y="5866"/>
                    <a:pt x="7068" y="3785"/>
                  </a:cubicBezTo>
                  <a:cubicBezTo>
                    <a:pt x="7068" y="1680"/>
                    <a:pt x="5363" y="1"/>
                    <a:pt x="3283" y="1"/>
                  </a:cubicBezTo>
                  <a:close/>
                </a:path>
              </a:pathLst>
            </a:custGeom>
            <a:solidFill>
              <a:srgbClr val="DFAE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6" name="Google Shape;2020;p44">
              <a:extLst>
                <a:ext uri="{FF2B5EF4-FFF2-40B4-BE49-F238E27FC236}">
                  <a16:creationId xmlns:a16="http://schemas.microsoft.com/office/drawing/2014/main" id="{01763E9B-F465-4634-ABF9-0AA60F0FFFD7}"/>
                </a:ext>
              </a:extLst>
            </p:cNvPr>
            <p:cNvSpPr/>
            <p:nvPr/>
          </p:nvSpPr>
          <p:spPr>
            <a:xfrm>
              <a:off x="5202517" y="2189237"/>
              <a:ext cx="394132" cy="302496"/>
            </a:xfrm>
            <a:custGeom>
              <a:avLst/>
              <a:gdLst/>
              <a:ahLst/>
              <a:cxnLst/>
              <a:rect l="l" t="t" r="r" b="b"/>
              <a:pathLst>
                <a:path w="7971" h="10118" extrusionOk="0">
                  <a:moveTo>
                    <a:pt x="3985" y="0"/>
                  </a:moveTo>
                  <a:cubicBezTo>
                    <a:pt x="3233" y="0"/>
                    <a:pt x="2482" y="194"/>
                    <a:pt x="1805" y="583"/>
                  </a:cubicBezTo>
                  <a:lnTo>
                    <a:pt x="1053" y="1009"/>
                  </a:lnTo>
                  <a:cubicBezTo>
                    <a:pt x="401" y="1385"/>
                    <a:pt x="0" y="2087"/>
                    <a:pt x="0" y="2864"/>
                  </a:cubicBezTo>
                  <a:lnTo>
                    <a:pt x="2857" y="4392"/>
                  </a:lnTo>
                  <a:cubicBezTo>
                    <a:pt x="3584" y="4768"/>
                    <a:pt x="4035" y="5520"/>
                    <a:pt x="4010" y="6347"/>
                  </a:cubicBezTo>
                  <a:lnTo>
                    <a:pt x="3985" y="9856"/>
                  </a:lnTo>
                  <a:cubicBezTo>
                    <a:pt x="3985" y="10008"/>
                    <a:pt x="4101" y="10117"/>
                    <a:pt x="4233" y="10117"/>
                  </a:cubicBezTo>
                  <a:cubicBezTo>
                    <a:pt x="4275" y="10117"/>
                    <a:pt x="4319" y="10106"/>
                    <a:pt x="4361" y="10082"/>
                  </a:cubicBezTo>
                  <a:lnTo>
                    <a:pt x="6567" y="8804"/>
                  </a:lnTo>
                  <a:cubicBezTo>
                    <a:pt x="7444" y="8302"/>
                    <a:pt x="7970" y="7375"/>
                    <a:pt x="7970" y="6347"/>
                  </a:cubicBezTo>
                  <a:lnTo>
                    <a:pt x="7970" y="3741"/>
                  </a:lnTo>
                  <a:cubicBezTo>
                    <a:pt x="7970" y="2438"/>
                    <a:pt x="7294" y="1235"/>
                    <a:pt x="6166" y="583"/>
                  </a:cubicBezTo>
                  <a:cubicBezTo>
                    <a:pt x="5489" y="194"/>
                    <a:pt x="4737" y="0"/>
                    <a:pt x="3985" y="0"/>
                  </a:cubicBez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7" name="Google Shape;2021;p44">
              <a:extLst>
                <a:ext uri="{FF2B5EF4-FFF2-40B4-BE49-F238E27FC236}">
                  <a16:creationId xmlns:a16="http://schemas.microsoft.com/office/drawing/2014/main" id="{64440016-1062-463A-A6FD-9271BD892782}"/>
                </a:ext>
              </a:extLst>
            </p:cNvPr>
            <p:cNvSpPr/>
            <p:nvPr/>
          </p:nvSpPr>
          <p:spPr>
            <a:xfrm>
              <a:off x="5202517" y="2256863"/>
              <a:ext cx="219391" cy="234869"/>
            </a:xfrm>
            <a:custGeom>
              <a:avLst/>
              <a:gdLst/>
              <a:ahLst/>
              <a:cxnLst/>
              <a:rect l="l" t="t" r="r" b="b"/>
              <a:pathLst>
                <a:path w="4437" h="7856" extrusionOk="0">
                  <a:moveTo>
                    <a:pt x="75" y="0"/>
                  </a:moveTo>
                  <a:cubicBezTo>
                    <a:pt x="25" y="176"/>
                    <a:pt x="0" y="401"/>
                    <a:pt x="0" y="602"/>
                  </a:cubicBezTo>
                  <a:lnTo>
                    <a:pt x="2857" y="2130"/>
                  </a:lnTo>
                  <a:cubicBezTo>
                    <a:pt x="3584" y="2506"/>
                    <a:pt x="4035" y="3258"/>
                    <a:pt x="4010" y="4085"/>
                  </a:cubicBezTo>
                  <a:lnTo>
                    <a:pt x="3985" y="7594"/>
                  </a:lnTo>
                  <a:cubicBezTo>
                    <a:pt x="3985" y="7746"/>
                    <a:pt x="4101" y="7855"/>
                    <a:pt x="4233" y="7855"/>
                  </a:cubicBezTo>
                  <a:cubicBezTo>
                    <a:pt x="4275" y="7855"/>
                    <a:pt x="4319" y="7844"/>
                    <a:pt x="4361" y="7820"/>
                  </a:cubicBezTo>
                  <a:lnTo>
                    <a:pt x="4436" y="3684"/>
                  </a:lnTo>
                  <a:cubicBezTo>
                    <a:pt x="4436" y="2807"/>
                    <a:pt x="3985" y="1980"/>
                    <a:pt x="3208" y="1554"/>
                  </a:cubicBezTo>
                  <a:cubicBezTo>
                    <a:pt x="2206" y="1003"/>
                    <a:pt x="827" y="276"/>
                    <a:pt x="75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8" name="Google Shape;2022;p44">
              <a:extLst>
                <a:ext uri="{FF2B5EF4-FFF2-40B4-BE49-F238E27FC236}">
                  <a16:creationId xmlns:a16="http://schemas.microsoft.com/office/drawing/2014/main" id="{6883CFBF-C5E1-4884-B89B-CFC3727318ED}"/>
                </a:ext>
              </a:extLst>
            </p:cNvPr>
            <p:cNvSpPr/>
            <p:nvPr/>
          </p:nvSpPr>
          <p:spPr>
            <a:xfrm>
              <a:off x="5345020" y="2223140"/>
              <a:ext cx="109127" cy="41228"/>
            </a:xfrm>
            <a:custGeom>
              <a:avLst/>
              <a:gdLst/>
              <a:ahLst/>
              <a:cxnLst/>
              <a:rect l="l" t="t" r="r" b="b"/>
              <a:pathLst>
                <a:path w="2207" h="1379" extrusionOk="0">
                  <a:moveTo>
                    <a:pt x="2206" y="0"/>
                  </a:moveTo>
                  <a:cubicBezTo>
                    <a:pt x="727" y="76"/>
                    <a:pt x="1" y="1379"/>
                    <a:pt x="1" y="1379"/>
                  </a:cubicBezTo>
                  <a:cubicBezTo>
                    <a:pt x="928" y="451"/>
                    <a:pt x="2206" y="0"/>
                    <a:pt x="2206" y="0"/>
                  </a:cubicBezTo>
                  <a:close/>
                </a:path>
              </a:pathLst>
            </a:custGeom>
            <a:solidFill>
              <a:srgbClr val="F9AE4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89" name="Google Shape;2023;p44">
              <a:extLst>
                <a:ext uri="{FF2B5EF4-FFF2-40B4-BE49-F238E27FC236}">
                  <a16:creationId xmlns:a16="http://schemas.microsoft.com/office/drawing/2014/main" id="{CBBB4422-B1C9-4150-873F-E22FBC22DA06}"/>
                </a:ext>
              </a:extLst>
            </p:cNvPr>
            <p:cNvSpPr/>
            <p:nvPr/>
          </p:nvSpPr>
          <p:spPr>
            <a:xfrm>
              <a:off x="5306600" y="2650992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0" name="Google Shape;2024;p44">
              <a:extLst>
                <a:ext uri="{FF2B5EF4-FFF2-40B4-BE49-F238E27FC236}">
                  <a16:creationId xmlns:a16="http://schemas.microsoft.com/office/drawing/2014/main" id="{5E20A246-0E0F-4CF9-971E-67866BE4F4A4}"/>
                </a:ext>
              </a:extLst>
            </p:cNvPr>
            <p:cNvSpPr/>
            <p:nvPr/>
          </p:nvSpPr>
          <p:spPr>
            <a:xfrm>
              <a:off x="5319011" y="2650245"/>
              <a:ext cx="49" cy="777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25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1" name="Google Shape;2025;p44">
              <a:extLst>
                <a:ext uri="{FF2B5EF4-FFF2-40B4-BE49-F238E27FC236}">
                  <a16:creationId xmlns:a16="http://schemas.microsoft.com/office/drawing/2014/main" id="{69DD4157-D5CB-4DAE-A9F9-7A79A8C1BBFE}"/>
                </a:ext>
              </a:extLst>
            </p:cNvPr>
            <p:cNvSpPr/>
            <p:nvPr/>
          </p:nvSpPr>
          <p:spPr>
            <a:xfrm>
              <a:off x="5306600" y="2650245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2" name="Google Shape;2026;p44">
              <a:extLst>
                <a:ext uri="{FF2B5EF4-FFF2-40B4-BE49-F238E27FC236}">
                  <a16:creationId xmlns:a16="http://schemas.microsoft.com/office/drawing/2014/main" id="{B2357B31-E6D2-4663-B596-63353CC3AFE7}"/>
                </a:ext>
              </a:extLst>
            </p:cNvPr>
            <p:cNvSpPr/>
            <p:nvPr/>
          </p:nvSpPr>
          <p:spPr>
            <a:xfrm>
              <a:off x="5306600" y="2650992"/>
              <a:ext cx="49" cy="777"/>
            </a:xfrm>
            <a:custGeom>
              <a:avLst/>
              <a:gdLst/>
              <a:ahLst/>
              <a:cxnLst/>
              <a:rect l="l" t="t" r="r" b="b"/>
              <a:pathLst>
                <a:path w="1" h="26" extrusionOk="0">
                  <a:moveTo>
                    <a:pt x="1" y="25"/>
                  </a:moveTo>
                  <a:cubicBezTo>
                    <a:pt x="1" y="25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25"/>
                    <a:pt x="1" y="25"/>
                  </a:cubicBez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3" name="Google Shape;2027;p44">
              <a:extLst>
                <a:ext uri="{FF2B5EF4-FFF2-40B4-BE49-F238E27FC236}">
                  <a16:creationId xmlns:a16="http://schemas.microsoft.com/office/drawing/2014/main" id="{CA347473-6E51-4403-B66C-B9C90979E197}"/>
                </a:ext>
              </a:extLst>
            </p:cNvPr>
            <p:cNvSpPr/>
            <p:nvPr/>
          </p:nvSpPr>
          <p:spPr>
            <a:xfrm>
              <a:off x="5319011" y="2650992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4" name="Google Shape;2028;p44">
              <a:extLst>
                <a:ext uri="{FF2B5EF4-FFF2-40B4-BE49-F238E27FC236}">
                  <a16:creationId xmlns:a16="http://schemas.microsoft.com/office/drawing/2014/main" id="{76821BF2-060E-434D-8AB9-7354315A12F0}"/>
                </a:ext>
              </a:extLst>
            </p:cNvPr>
            <p:cNvSpPr/>
            <p:nvPr/>
          </p:nvSpPr>
          <p:spPr>
            <a:xfrm>
              <a:off x="5306600" y="2648361"/>
              <a:ext cx="12460" cy="4724"/>
            </a:xfrm>
            <a:custGeom>
              <a:avLst/>
              <a:gdLst/>
              <a:ahLst/>
              <a:cxnLst/>
              <a:rect l="l" t="t" r="r" b="b"/>
              <a:pathLst>
                <a:path w="252" h="158" extrusionOk="0">
                  <a:moveTo>
                    <a:pt x="123" y="0"/>
                  </a:moveTo>
                  <a:cubicBezTo>
                    <a:pt x="88" y="0"/>
                    <a:pt x="51" y="13"/>
                    <a:pt x="26" y="38"/>
                  </a:cubicBezTo>
                  <a:cubicBezTo>
                    <a:pt x="26" y="38"/>
                    <a:pt x="26" y="38"/>
                    <a:pt x="1" y="63"/>
                  </a:cubicBezTo>
                  <a:cubicBezTo>
                    <a:pt x="1" y="63"/>
                    <a:pt x="1" y="63"/>
                    <a:pt x="1" y="88"/>
                  </a:cubicBezTo>
                  <a:cubicBezTo>
                    <a:pt x="1" y="88"/>
                    <a:pt x="1" y="113"/>
                    <a:pt x="1" y="113"/>
                  </a:cubicBezTo>
                  <a:cubicBezTo>
                    <a:pt x="26" y="113"/>
                    <a:pt x="26" y="113"/>
                    <a:pt x="26" y="138"/>
                  </a:cubicBezTo>
                  <a:cubicBezTo>
                    <a:pt x="51" y="151"/>
                    <a:pt x="82" y="157"/>
                    <a:pt x="113" y="157"/>
                  </a:cubicBezTo>
                  <a:cubicBezTo>
                    <a:pt x="145" y="157"/>
                    <a:pt x="176" y="151"/>
                    <a:pt x="201" y="138"/>
                  </a:cubicBezTo>
                  <a:cubicBezTo>
                    <a:pt x="226" y="113"/>
                    <a:pt x="251" y="88"/>
                    <a:pt x="251" y="88"/>
                  </a:cubicBezTo>
                  <a:cubicBezTo>
                    <a:pt x="251" y="63"/>
                    <a:pt x="251" y="63"/>
                    <a:pt x="251" y="63"/>
                  </a:cubicBezTo>
                  <a:cubicBezTo>
                    <a:pt x="226" y="38"/>
                    <a:pt x="226" y="38"/>
                    <a:pt x="201" y="38"/>
                  </a:cubicBezTo>
                  <a:cubicBezTo>
                    <a:pt x="189" y="13"/>
                    <a:pt x="157" y="0"/>
                    <a:pt x="123" y="0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5" name="Google Shape;2029;p44">
              <a:extLst>
                <a:ext uri="{FF2B5EF4-FFF2-40B4-BE49-F238E27FC236}">
                  <a16:creationId xmlns:a16="http://schemas.microsoft.com/office/drawing/2014/main" id="{E0DF1334-DDE2-49D3-9DAD-9829BBCA01ED}"/>
                </a:ext>
              </a:extLst>
            </p:cNvPr>
            <p:cNvSpPr/>
            <p:nvPr/>
          </p:nvSpPr>
          <p:spPr>
            <a:xfrm>
              <a:off x="5170278" y="2641246"/>
              <a:ext cx="102897" cy="36743"/>
            </a:xfrm>
            <a:custGeom>
              <a:avLst/>
              <a:gdLst/>
              <a:ahLst/>
              <a:cxnLst/>
              <a:rect l="l" t="t" r="r" b="b"/>
              <a:pathLst>
                <a:path w="2081" h="1229" extrusionOk="0">
                  <a:moveTo>
                    <a:pt x="2081" y="0"/>
                  </a:moveTo>
                  <a:lnTo>
                    <a:pt x="2081" y="0"/>
                  </a:lnTo>
                  <a:lnTo>
                    <a:pt x="1" y="1228"/>
                  </a:ln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6" name="Google Shape;2030;p44">
              <a:extLst>
                <a:ext uri="{FF2B5EF4-FFF2-40B4-BE49-F238E27FC236}">
                  <a16:creationId xmlns:a16="http://schemas.microsoft.com/office/drawing/2014/main" id="{2988C613-14E2-4327-9AE6-D136D88AA2D1}"/>
                </a:ext>
              </a:extLst>
            </p:cNvPr>
            <p:cNvSpPr/>
            <p:nvPr/>
          </p:nvSpPr>
          <p:spPr>
            <a:xfrm>
              <a:off x="5170278" y="2641246"/>
              <a:ext cx="168610" cy="59226"/>
            </a:xfrm>
            <a:custGeom>
              <a:avLst/>
              <a:gdLst/>
              <a:ahLst/>
              <a:cxnLst/>
              <a:rect l="l" t="t" r="r" b="b"/>
              <a:pathLst>
                <a:path w="3410" h="1981" extrusionOk="0">
                  <a:moveTo>
                    <a:pt x="2081" y="0"/>
                  </a:moveTo>
                  <a:lnTo>
                    <a:pt x="1" y="1228"/>
                  </a:lnTo>
                  <a:lnTo>
                    <a:pt x="1304" y="1980"/>
                  </a:lnTo>
                  <a:lnTo>
                    <a:pt x="3409" y="777"/>
                  </a:lnTo>
                  <a:lnTo>
                    <a:pt x="2081" y="0"/>
                  </a:lnTo>
                  <a:close/>
                </a:path>
              </a:pathLst>
            </a:custGeom>
            <a:solidFill>
              <a:srgbClr val="00B0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7" name="Google Shape;2031;p44">
              <a:extLst>
                <a:ext uri="{FF2B5EF4-FFF2-40B4-BE49-F238E27FC236}">
                  <a16:creationId xmlns:a16="http://schemas.microsoft.com/office/drawing/2014/main" id="{A549ED59-A699-44FD-AA9C-00E7B188DE5C}"/>
                </a:ext>
              </a:extLst>
            </p:cNvPr>
            <p:cNvSpPr/>
            <p:nvPr/>
          </p:nvSpPr>
          <p:spPr>
            <a:xfrm>
              <a:off x="5155395" y="2662233"/>
              <a:ext cx="199612" cy="50795"/>
            </a:xfrm>
            <a:custGeom>
              <a:avLst/>
              <a:gdLst/>
              <a:ahLst/>
              <a:cxnLst/>
              <a:rect l="l" t="t" r="r" b="b"/>
              <a:pathLst>
                <a:path w="4037" h="1699" extrusionOk="0">
                  <a:moveTo>
                    <a:pt x="4036" y="0"/>
                  </a:moveTo>
                  <a:cubicBezTo>
                    <a:pt x="4036" y="0"/>
                    <a:pt x="4011" y="25"/>
                    <a:pt x="4011" y="25"/>
                  </a:cubicBezTo>
                  <a:lnTo>
                    <a:pt x="1555" y="1429"/>
                  </a:lnTo>
                  <a:cubicBezTo>
                    <a:pt x="1530" y="1441"/>
                    <a:pt x="1492" y="1447"/>
                    <a:pt x="1455" y="1447"/>
                  </a:cubicBezTo>
                  <a:cubicBezTo>
                    <a:pt x="1417" y="1447"/>
                    <a:pt x="1379" y="1441"/>
                    <a:pt x="1354" y="1429"/>
                  </a:cubicBezTo>
                  <a:lnTo>
                    <a:pt x="51" y="652"/>
                  </a:lnTo>
                  <a:cubicBezTo>
                    <a:pt x="26" y="652"/>
                    <a:pt x="26" y="652"/>
                    <a:pt x="1" y="627"/>
                  </a:cubicBezTo>
                  <a:lnTo>
                    <a:pt x="1" y="852"/>
                  </a:lnTo>
                  <a:cubicBezTo>
                    <a:pt x="1" y="877"/>
                    <a:pt x="1" y="902"/>
                    <a:pt x="51" y="902"/>
                  </a:cubicBezTo>
                  <a:lnTo>
                    <a:pt x="1354" y="1679"/>
                  </a:lnTo>
                  <a:cubicBezTo>
                    <a:pt x="1379" y="1692"/>
                    <a:pt x="1417" y="1698"/>
                    <a:pt x="1455" y="1698"/>
                  </a:cubicBezTo>
                  <a:cubicBezTo>
                    <a:pt x="1492" y="1698"/>
                    <a:pt x="1530" y="1692"/>
                    <a:pt x="1555" y="1679"/>
                  </a:cubicBezTo>
                  <a:lnTo>
                    <a:pt x="4011" y="276"/>
                  </a:lnTo>
                  <a:cubicBezTo>
                    <a:pt x="4036" y="251"/>
                    <a:pt x="4036" y="226"/>
                    <a:pt x="4036" y="226"/>
                  </a:cubicBezTo>
                  <a:lnTo>
                    <a:pt x="4036" y="0"/>
                  </a:ln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8" name="Google Shape;2032;p44">
              <a:extLst>
                <a:ext uri="{FF2B5EF4-FFF2-40B4-BE49-F238E27FC236}">
                  <a16:creationId xmlns:a16="http://schemas.microsoft.com/office/drawing/2014/main" id="{A1D9021E-5339-4455-AFC6-BF040B0B34A3}"/>
                </a:ext>
              </a:extLst>
            </p:cNvPr>
            <p:cNvSpPr/>
            <p:nvPr/>
          </p:nvSpPr>
          <p:spPr>
            <a:xfrm>
              <a:off x="5155395" y="2680201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5E5C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799" name="Google Shape;2033;p44">
              <a:extLst>
                <a:ext uri="{FF2B5EF4-FFF2-40B4-BE49-F238E27FC236}">
                  <a16:creationId xmlns:a16="http://schemas.microsoft.com/office/drawing/2014/main" id="{29130159-1356-4F52-AD2A-0D7C77E6030D}"/>
                </a:ext>
              </a:extLst>
            </p:cNvPr>
            <p:cNvSpPr/>
            <p:nvPr/>
          </p:nvSpPr>
          <p:spPr>
            <a:xfrm>
              <a:off x="5196287" y="2689948"/>
              <a:ext cx="2571" cy="30"/>
            </a:xfrm>
            <a:custGeom>
              <a:avLst/>
              <a:gdLst/>
              <a:ahLst/>
              <a:cxnLst/>
              <a:rect l="l" t="t" r="r" b="b"/>
              <a:pathLst>
                <a:path w="52" h="1" extrusionOk="0">
                  <a:moveTo>
                    <a:pt x="51" y="0"/>
                  </a:moveTo>
                  <a:cubicBezTo>
                    <a:pt x="26" y="0"/>
                    <a:pt x="26" y="0"/>
                    <a:pt x="1" y="0"/>
                  </a:cubicBezTo>
                  <a:cubicBezTo>
                    <a:pt x="26" y="0"/>
                    <a:pt x="26" y="0"/>
                    <a:pt x="51" y="0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0" name="Google Shape;2034;p44">
              <a:extLst>
                <a:ext uri="{FF2B5EF4-FFF2-40B4-BE49-F238E27FC236}">
                  <a16:creationId xmlns:a16="http://schemas.microsoft.com/office/drawing/2014/main" id="{F2211E93-AB28-4D61-A6B5-F73F89EC8BCC}"/>
                </a:ext>
              </a:extLst>
            </p:cNvPr>
            <p:cNvSpPr/>
            <p:nvPr/>
          </p:nvSpPr>
          <p:spPr>
            <a:xfrm>
              <a:off x="5201281" y="2690695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C8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1" name="Google Shape;2035;p44">
              <a:extLst>
                <a:ext uri="{FF2B5EF4-FFF2-40B4-BE49-F238E27FC236}">
                  <a16:creationId xmlns:a16="http://schemas.microsoft.com/office/drawing/2014/main" id="{FD13D479-70BA-4412-A6C6-BDC40C9CC47F}"/>
                </a:ext>
              </a:extLst>
            </p:cNvPr>
            <p:cNvSpPr/>
            <p:nvPr/>
          </p:nvSpPr>
          <p:spPr>
            <a:xfrm>
              <a:off x="5201281" y="2690695"/>
              <a:ext cx="49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C15E7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2" name="Google Shape;2036;p44">
              <a:extLst>
                <a:ext uri="{FF2B5EF4-FFF2-40B4-BE49-F238E27FC236}">
                  <a16:creationId xmlns:a16="http://schemas.microsoft.com/office/drawing/2014/main" id="{044416EB-B10A-4CD9-803C-4D0F39667E7B}"/>
                </a:ext>
              </a:extLst>
            </p:cNvPr>
            <p:cNvSpPr/>
            <p:nvPr/>
          </p:nvSpPr>
          <p:spPr>
            <a:xfrm>
              <a:off x="5195051" y="2689948"/>
              <a:ext cx="6280" cy="2093"/>
            </a:xfrm>
            <a:custGeom>
              <a:avLst/>
              <a:gdLst/>
              <a:ahLst/>
              <a:cxnLst/>
              <a:rect l="l" t="t" r="r" b="b"/>
              <a:pathLst>
                <a:path w="127" h="70" extrusionOk="0">
                  <a:moveTo>
                    <a:pt x="26" y="0"/>
                  </a:moveTo>
                  <a:cubicBezTo>
                    <a:pt x="1" y="26"/>
                    <a:pt x="1" y="51"/>
                    <a:pt x="26" y="51"/>
                  </a:cubicBezTo>
                  <a:cubicBezTo>
                    <a:pt x="39" y="63"/>
                    <a:pt x="51" y="69"/>
                    <a:pt x="64" y="69"/>
                  </a:cubicBezTo>
                  <a:cubicBezTo>
                    <a:pt x="76" y="69"/>
                    <a:pt x="89" y="63"/>
                    <a:pt x="101" y="51"/>
                  </a:cubicBezTo>
                  <a:cubicBezTo>
                    <a:pt x="126" y="51"/>
                    <a:pt x="126" y="51"/>
                    <a:pt x="126" y="26"/>
                  </a:cubicBezTo>
                  <a:cubicBezTo>
                    <a:pt x="126" y="26"/>
                    <a:pt x="126" y="26"/>
                    <a:pt x="101" y="0"/>
                  </a:cubicBezTo>
                  <a:close/>
                </a:path>
              </a:pathLst>
            </a:custGeom>
            <a:solidFill>
              <a:srgbClr val="352F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3" name="Google Shape;2037;p44">
              <a:extLst>
                <a:ext uri="{FF2B5EF4-FFF2-40B4-BE49-F238E27FC236}">
                  <a16:creationId xmlns:a16="http://schemas.microsoft.com/office/drawing/2014/main" id="{6A6AB205-3BF1-4E48-9B3B-D6F5388AE10C}"/>
                </a:ext>
              </a:extLst>
            </p:cNvPr>
            <p:cNvSpPr/>
            <p:nvPr/>
          </p:nvSpPr>
          <p:spPr>
            <a:xfrm>
              <a:off x="5155395" y="2635625"/>
              <a:ext cx="199612" cy="69899"/>
            </a:xfrm>
            <a:custGeom>
              <a:avLst/>
              <a:gdLst/>
              <a:ahLst/>
              <a:cxnLst/>
              <a:rect l="l" t="t" r="r" b="b"/>
              <a:pathLst>
                <a:path w="4037" h="2338" extrusionOk="0">
                  <a:moveTo>
                    <a:pt x="3181" y="426"/>
                  </a:moveTo>
                  <a:cubicBezTo>
                    <a:pt x="3215" y="426"/>
                    <a:pt x="3247" y="439"/>
                    <a:pt x="3259" y="464"/>
                  </a:cubicBezTo>
                  <a:lnTo>
                    <a:pt x="3309" y="464"/>
                  </a:lnTo>
                  <a:cubicBezTo>
                    <a:pt x="3309" y="489"/>
                    <a:pt x="3309" y="489"/>
                    <a:pt x="3309" y="489"/>
                  </a:cubicBezTo>
                  <a:cubicBezTo>
                    <a:pt x="3309" y="489"/>
                    <a:pt x="3309" y="489"/>
                    <a:pt x="3309" y="514"/>
                  </a:cubicBezTo>
                  <a:cubicBezTo>
                    <a:pt x="3309" y="514"/>
                    <a:pt x="3284" y="539"/>
                    <a:pt x="3259" y="564"/>
                  </a:cubicBezTo>
                  <a:cubicBezTo>
                    <a:pt x="3234" y="577"/>
                    <a:pt x="3203" y="583"/>
                    <a:pt x="3171" y="583"/>
                  </a:cubicBezTo>
                  <a:cubicBezTo>
                    <a:pt x="3140" y="583"/>
                    <a:pt x="3109" y="577"/>
                    <a:pt x="3084" y="564"/>
                  </a:cubicBezTo>
                  <a:cubicBezTo>
                    <a:pt x="3084" y="539"/>
                    <a:pt x="3084" y="539"/>
                    <a:pt x="3059" y="539"/>
                  </a:cubicBezTo>
                  <a:cubicBezTo>
                    <a:pt x="3059" y="539"/>
                    <a:pt x="3059" y="514"/>
                    <a:pt x="3059" y="514"/>
                  </a:cubicBezTo>
                  <a:cubicBezTo>
                    <a:pt x="3059" y="489"/>
                    <a:pt x="3059" y="489"/>
                    <a:pt x="3059" y="489"/>
                  </a:cubicBezTo>
                  <a:cubicBezTo>
                    <a:pt x="3059" y="489"/>
                    <a:pt x="3059" y="489"/>
                    <a:pt x="3059" y="464"/>
                  </a:cubicBezTo>
                  <a:lnTo>
                    <a:pt x="3084" y="464"/>
                  </a:lnTo>
                  <a:cubicBezTo>
                    <a:pt x="3109" y="439"/>
                    <a:pt x="3146" y="426"/>
                    <a:pt x="3181" y="426"/>
                  </a:cubicBezTo>
                  <a:close/>
                  <a:moveTo>
                    <a:pt x="903" y="1817"/>
                  </a:moveTo>
                  <a:cubicBezTo>
                    <a:pt x="928" y="1843"/>
                    <a:pt x="928" y="1843"/>
                    <a:pt x="928" y="1843"/>
                  </a:cubicBezTo>
                  <a:cubicBezTo>
                    <a:pt x="928" y="1868"/>
                    <a:pt x="928" y="1868"/>
                    <a:pt x="903" y="1868"/>
                  </a:cubicBezTo>
                  <a:cubicBezTo>
                    <a:pt x="891" y="1880"/>
                    <a:pt x="878" y="1886"/>
                    <a:pt x="866" y="1886"/>
                  </a:cubicBezTo>
                  <a:cubicBezTo>
                    <a:pt x="853" y="1886"/>
                    <a:pt x="841" y="1880"/>
                    <a:pt x="828" y="1868"/>
                  </a:cubicBezTo>
                  <a:cubicBezTo>
                    <a:pt x="803" y="1868"/>
                    <a:pt x="803" y="1843"/>
                    <a:pt x="828" y="1817"/>
                  </a:cubicBezTo>
                  <a:close/>
                  <a:moveTo>
                    <a:pt x="2382" y="188"/>
                  </a:moveTo>
                  <a:lnTo>
                    <a:pt x="3710" y="965"/>
                  </a:lnTo>
                  <a:lnTo>
                    <a:pt x="1605" y="2168"/>
                  </a:lnTo>
                  <a:lnTo>
                    <a:pt x="302" y="1416"/>
                  </a:lnTo>
                  <a:lnTo>
                    <a:pt x="2382" y="188"/>
                  </a:lnTo>
                  <a:close/>
                  <a:moveTo>
                    <a:pt x="2582" y="0"/>
                  </a:moveTo>
                  <a:cubicBezTo>
                    <a:pt x="2545" y="0"/>
                    <a:pt x="2507" y="13"/>
                    <a:pt x="2482" y="38"/>
                  </a:cubicBezTo>
                  <a:lnTo>
                    <a:pt x="26" y="1442"/>
                  </a:lnTo>
                  <a:cubicBezTo>
                    <a:pt x="1" y="1442"/>
                    <a:pt x="1" y="1467"/>
                    <a:pt x="1" y="1492"/>
                  </a:cubicBezTo>
                  <a:cubicBezTo>
                    <a:pt x="1" y="1492"/>
                    <a:pt x="1" y="1517"/>
                    <a:pt x="1" y="1517"/>
                  </a:cubicBezTo>
                  <a:cubicBezTo>
                    <a:pt x="26" y="1542"/>
                    <a:pt x="26" y="1542"/>
                    <a:pt x="51" y="1542"/>
                  </a:cubicBezTo>
                  <a:lnTo>
                    <a:pt x="1354" y="2319"/>
                  </a:lnTo>
                  <a:cubicBezTo>
                    <a:pt x="1379" y="2331"/>
                    <a:pt x="1417" y="2337"/>
                    <a:pt x="1455" y="2337"/>
                  </a:cubicBezTo>
                  <a:cubicBezTo>
                    <a:pt x="1492" y="2337"/>
                    <a:pt x="1530" y="2331"/>
                    <a:pt x="1555" y="2319"/>
                  </a:cubicBezTo>
                  <a:lnTo>
                    <a:pt x="4011" y="915"/>
                  </a:lnTo>
                  <a:cubicBezTo>
                    <a:pt x="4011" y="915"/>
                    <a:pt x="4036" y="890"/>
                    <a:pt x="4036" y="890"/>
                  </a:cubicBezTo>
                  <a:cubicBezTo>
                    <a:pt x="4036" y="890"/>
                    <a:pt x="4036" y="865"/>
                    <a:pt x="4036" y="865"/>
                  </a:cubicBezTo>
                  <a:cubicBezTo>
                    <a:pt x="4036" y="840"/>
                    <a:pt x="4036" y="815"/>
                    <a:pt x="4011" y="790"/>
                  </a:cubicBezTo>
                  <a:lnTo>
                    <a:pt x="2683" y="38"/>
                  </a:lnTo>
                  <a:cubicBezTo>
                    <a:pt x="2658" y="13"/>
                    <a:pt x="2620" y="0"/>
                    <a:pt x="2582" y="0"/>
                  </a:cubicBezTo>
                  <a:close/>
                </a:path>
              </a:pathLst>
            </a:custGeom>
            <a:solidFill>
              <a:srgbClr val="534D9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4" name="Google Shape;2038;p44">
              <a:extLst>
                <a:ext uri="{FF2B5EF4-FFF2-40B4-BE49-F238E27FC236}">
                  <a16:creationId xmlns:a16="http://schemas.microsoft.com/office/drawing/2014/main" id="{928DE11F-2F11-4038-B33F-1A932C97BBC5}"/>
                </a:ext>
              </a:extLst>
            </p:cNvPr>
            <p:cNvSpPr/>
            <p:nvPr/>
          </p:nvSpPr>
          <p:spPr>
            <a:xfrm>
              <a:off x="5205731" y="2640289"/>
              <a:ext cx="61263" cy="20569"/>
            </a:xfrm>
            <a:custGeom>
              <a:avLst/>
              <a:gdLst/>
              <a:ahLst/>
              <a:cxnLst/>
              <a:rect l="l" t="t" r="r" b="b"/>
              <a:pathLst>
                <a:path w="1239" h="688" extrusionOk="0">
                  <a:moveTo>
                    <a:pt x="656" y="1"/>
                  </a:moveTo>
                  <a:cubicBezTo>
                    <a:pt x="632" y="1"/>
                    <a:pt x="609" y="3"/>
                    <a:pt x="587" y="7"/>
                  </a:cubicBezTo>
                  <a:cubicBezTo>
                    <a:pt x="437" y="7"/>
                    <a:pt x="336" y="82"/>
                    <a:pt x="236" y="158"/>
                  </a:cubicBezTo>
                  <a:cubicBezTo>
                    <a:pt x="141" y="276"/>
                    <a:pt x="1" y="688"/>
                    <a:pt x="29" y="688"/>
                  </a:cubicBezTo>
                  <a:cubicBezTo>
                    <a:pt x="31" y="688"/>
                    <a:pt x="33" y="687"/>
                    <a:pt x="36" y="684"/>
                  </a:cubicBezTo>
                  <a:cubicBezTo>
                    <a:pt x="111" y="659"/>
                    <a:pt x="562" y="408"/>
                    <a:pt x="662" y="408"/>
                  </a:cubicBezTo>
                  <a:cubicBezTo>
                    <a:pt x="737" y="433"/>
                    <a:pt x="888" y="534"/>
                    <a:pt x="938" y="534"/>
                  </a:cubicBezTo>
                  <a:cubicBezTo>
                    <a:pt x="966" y="539"/>
                    <a:pt x="993" y="542"/>
                    <a:pt x="1018" y="542"/>
                  </a:cubicBezTo>
                  <a:cubicBezTo>
                    <a:pt x="1106" y="542"/>
                    <a:pt x="1175" y="505"/>
                    <a:pt x="1213" y="408"/>
                  </a:cubicBezTo>
                  <a:cubicBezTo>
                    <a:pt x="1213" y="383"/>
                    <a:pt x="1239" y="358"/>
                    <a:pt x="1213" y="308"/>
                  </a:cubicBezTo>
                  <a:cubicBezTo>
                    <a:pt x="1213" y="208"/>
                    <a:pt x="1088" y="133"/>
                    <a:pt x="1013" y="108"/>
                  </a:cubicBezTo>
                  <a:cubicBezTo>
                    <a:pt x="889" y="46"/>
                    <a:pt x="766" y="1"/>
                    <a:pt x="656" y="1"/>
                  </a:cubicBezTo>
                  <a:close/>
                </a:path>
              </a:pathLst>
            </a:custGeom>
            <a:solidFill>
              <a:srgbClr val="E6BEA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grpSp>
          <p:nvGrpSpPr>
            <p:cNvPr id="5805" name="Group 5804">
              <a:extLst>
                <a:ext uri="{FF2B5EF4-FFF2-40B4-BE49-F238E27FC236}">
                  <a16:creationId xmlns:a16="http://schemas.microsoft.com/office/drawing/2014/main" id="{6EA4DD3B-9229-4274-9B15-6A1D66E77409}"/>
                </a:ext>
              </a:extLst>
            </p:cNvPr>
            <p:cNvGrpSpPr/>
            <p:nvPr/>
          </p:nvGrpSpPr>
          <p:grpSpPr>
            <a:xfrm>
              <a:off x="3972530" y="923691"/>
              <a:ext cx="632064" cy="1192463"/>
              <a:chOff x="5036429" y="-91439"/>
              <a:chExt cx="632064" cy="1192463"/>
            </a:xfrm>
          </p:grpSpPr>
          <p:sp>
            <p:nvSpPr>
              <p:cNvPr id="5810" name="Google Shape;2039;p44">
                <a:extLst>
                  <a:ext uri="{FF2B5EF4-FFF2-40B4-BE49-F238E27FC236}">
                    <a16:creationId xmlns:a16="http://schemas.microsoft.com/office/drawing/2014/main" id="{49F78B3D-9622-4998-BACD-3028A5ED03FA}"/>
                  </a:ext>
                </a:extLst>
              </p:cNvPr>
              <p:cNvSpPr/>
              <p:nvPr/>
            </p:nvSpPr>
            <p:spPr>
              <a:xfrm>
                <a:off x="5254534" y="1019107"/>
                <a:ext cx="179785" cy="81917"/>
              </a:xfrm>
              <a:custGeom>
                <a:avLst/>
                <a:gdLst/>
                <a:ahLst/>
                <a:cxnLst/>
                <a:rect l="l" t="t" r="r" b="b"/>
                <a:pathLst>
                  <a:path w="3636" h="2740" extrusionOk="0">
                    <a:moveTo>
                      <a:pt x="562" y="0"/>
                    </a:moveTo>
                    <a:cubicBezTo>
                      <a:pt x="473" y="0"/>
                      <a:pt x="385" y="25"/>
                      <a:pt x="302" y="73"/>
                    </a:cubicBezTo>
                    <a:lnTo>
                      <a:pt x="252" y="123"/>
                    </a:lnTo>
                    <a:cubicBezTo>
                      <a:pt x="1" y="248"/>
                      <a:pt x="1" y="1301"/>
                      <a:pt x="252" y="1451"/>
                    </a:cubicBezTo>
                    <a:lnTo>
                      <a:pt x="2357" y="2679"/>
                    </a:lnTo>
                    <a:cubicBezTo>
                      <a:pt x="2461" y="2722"/>
                      <a:pt x="2558" y="2739"/>
                      <a:pt x="2647" y="2739"/>
                    </a:cubicBezTo>
                    <a:cubicBezTo>
                      <a:pt x="2921" y="2739"/>
                      <a:pt x="3120" y="2573"/>
                      <a:pt x="3234" y="2479"/>
                    </a:cubicBezTo>
                    <a:cubicBezTo>
                      <a:pt x="3485" y="2253"/>
                      <a:pt x="3635" y="1752"/>
                      <a:pt x="2933" y="1351"/>
                    </a:cubicBezTo>
                    <a:cubicBezTo>
                      <a:pt x="2407" y="1050"/>
                      <a:pt x="853" y="98"/>
                      <a:pt x="853" y="98"/>
                    </a:cubicBezTo>
                    <a:cubicBezTo>
                      <a:pt x="760" y="32"/>
                      <a:pt x="661" y="0"/>
                      <a:pt x="5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1" name="Google Shape;2040;p44">
                <a:extLst>
                  <a:ext uri="{FF2B5EF4-FFF2-40B4-BE49-F238E27FC236}">
                    <a16:creationId xmlns:a16="http://schemas.microsoft.com/office/drawing/2014/main" id="{DCE0F04A-FA68-448A-AFAF-1E298786A1DD}"/>
                  </a:ext>
                </a:extLst>
              </p:cNvPr>
              <p:cNvSpPr/>
              <p:nvPr/>
            </p:nvSpPr>
            <p:spPr>
              <a:xfrm>
                <a:off x="5260764" y="1057972"/>
                <a:ext cx="166088" cy="43051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144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5" y="76"/>
                      <a:pt x="75" y="126"/>
                      <a:pt x="126" y="151"/>
                    </a:cubicBezTo>
                    <a:lnTo>
                      <a:pt x="2231" y="1379"/>
                    </a:lnTo>
                    <a:cubicBezTo>
                      <a:pt x="2335" y="1422"/>
                      <a:pt x="2432" y="1439"/>
                      <a:pt x="2521" y="1439"/>
                    </a:cubicBezTo>
                    <a:cubicBezTo>
                      <a:pt x="2795" y="1439"/>
                      <a:pt x="2994" y="1273"/>
                      <a:pt x="3108" y="1179"/>
                    </a:cubicBezTo>
                    <a:cubicBezTo>
                      <a:pt x="3258" y="1028"/>
                      <a:pt x="3359" y="803"/>
                      <a:pt x="3309" y="577"/>
                    </a:cubicBezTo>
                    <a:lnTo>
                      <a:pt x="3309" y="577"/>
                    </a:lnTo>
                    <a:cubicBezTo>
                      <a:pt x="3283" y="753"/>
                      <a:pt x="3208" y="928"/>
                      <a:pt x="3083" y="1028"/>
                    </a:cubicBezTo>
                    <a:cubicBezTo>
                      <a:pt x="2969" y="1142"/>
                      <a:pt x="2754" y="1314"/>
                      <a:pt x="2461" y="1314"/>
                    </a:cubicBezTo>
                    <a:cubicBezTo>
                      <a:pt x="2367" y="1314"/>
                      <a:pt x="2265" y="1296"/>
                      <a:pt x="2156" y="1254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001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2" name="Google Shape;2041;p44">
                <a:extLst>
                  <a:ext uri="{FF2B5EF4-FFF2-40B4-BE49-F238E27FC236}">
                    <a16:creationId xmlns:a16="http://schemas.microsoft.com/office/drawing/2014/main" id="{2F8532E4-81AF-4FC2-B727-427322D7AC4A}"/>
                  </a:ext>
                </a:extLst>
              </p:cNvPr>
              <p:cNvSpPr/>
              <p:nvPr/>
            </p:nvSpPr>
            <p:spPr>
              <a:xfrm>
                <a:off x="5214878" y="708061"/>
                <a:ext cx="178499" cy="344710"/>
              </a:xfrm>
              <a:custGeom>
                <a:avLst/>
                <a:gdLst/>
                <a:ahLst/>
                <a:cxnLst/>
                <a:rect l="l" t="t" r="r" b="b"/>
                <a:pathLst>
                  <a:path w="3610" h="11530" extrusionOk="0">
                    <a:moveTo>
                      <a:pt x="76" y="0"/>
                    </a:moveTo>
                    <a:cubicBezTo>
                      <a:pt x="1" y="0"/>
                      <a:pt x="1129" y="10602"/>
                      <a:pt x="1129" y="10677"/>
                    </a:cubicBezTo>
                    <a:cubicBezTo>
                      <a:pt x="1219" y="11489"/>
                      <a:pt x="1654" y="11530"/>
                      <a:pt x="1740" y="11530"/>
                    </a:cubicBezTo>
                    <a:cubicBezTo>
                      <a:pt x="1750" y="11530"/>
                      <a:pt x="1755" y="11529"/>
                      <a:pt x="1755" y="11529"/>
                    </a:cubicBezTo>
                    <a:cubicBezTo>
                      <a:pt x="2156" y="11529"/>
                      <a:pt x="2607" y="11479"/>
                      <a:pt x="2733" y="10602"/>
                    </a:cubicBezTo>
                    <a:cubicBezTo>
                      <a:pt x="2733" y="10502"/>
                      <a:pt x="3610" y="0"/>
                      <a:pt x="356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3" name="Google Shape;2042;p44">
                <a:extLst>
                  <a:ext uri="{FF2B5EF4-FFF2-40B4-BE49-F238E27FC236}">
                    <a16:creationId xmlns:a16="http://schemas.microsoft.com/office/drawing/2014/main" id="{91C0D7F4-2C28-4DBC-8927-C333363E55F4}"/>
                  </a:ext>
                </a:extLst>
              </p:cNvPr>
              <p:cNvSpPr/>
              <p:nvPr/>
            </p:nvSpPr>
            <p:spPr>
              <a:xfrm>
                <a:off x="5332263" y="1047419"/>
                <a:ext cx="35947" cy="16084"/>
              </a:xfrm>
              <a:custGeom>
                <a:avLst/>
                <a:gdLst/>
                <a:ahLst/>
                <a:cxnLst/>
                <a:rect l="l" t="t" r="r" b="b"/>
                <a:pathLst>
                  <a:path w="727" h="538" extrusionOk="0">
                    <a:moveTo>
                      <a:pt x="583" y="0"/>
                    </a:moveTo>
                    <a:cubicBezTo>
                      <a:pt x="575" y="0"/>
                      <a:pt x="568" y="1"/>
                      <a:pt x="559" y="3"/>
                    </a:cubicBezTo>
                    <a:cubicBezTo>
                      <a:pt x="359" y="103"/>
                      <a:pt x="183" y="203"/>
                      <a:pt x="58" y="379"/>
                    </a:cubicBezTo>
                    <a:cubicBezTo>
                      <a:pt x="1" y="436"/>
                      <a:pt x="60" y="537"/>
                      <a:pt x="125" y="537"/>
                    </a:cubicBezTo>
                    <a:cubicBezTo>
                      <a:pt x="145" y="537"/>
                      <a:pt x="166" y="528"/>
                      <a:pt x="183" y="504"/>
                    </a:cubicBezTo>
                    <a:cubicBezTo>
                      <a:pt x="309" y="379"/>
                      <a:pt x="459" y="278"/>
                      <a:pt x="609" y="203"/>
                    </a:cubicBezTo>
                    <a:cubicBezTo>
                      <a:pt x="726" y="156"/>
                      <a:pt x="690" y="0"/>
                      <a:pt x="583" y="0"/>
                    </a:cubicBezTo>
                    <a:close/>
                  </a:path>
                </a:pathLst>
              </a:custGeom>
              <a:solidFill>
                <a:srgbClr val="373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4" name="Google Shape;2043;p44">
                <a:extLst>
                  <a:ext uri="{FF2B5EF4-FFF2-40B4-BE49-F238E27FC236}">
                    <a16:creationId xmlns:a16="http://schemas.microsoft.com/office/drawing/2014/main" id="{5E582E84-A86F-42B0-A348-C33FE99000A8}"/>
                  </a:ext>
                </a:extLst>
              </p:cNvPr>
              <p:cNvSpPr/>
              <p:nvPr/>
            </p:nvSpPr>
            <p:spPr>
              <a:xfrm>
                <a:off x="5349915" y="1055491"/>
                <a:ext cx="35502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718" h="543" extrusionOk="0">
                    <a:moveTo>
                      <a:pt x="609" y="1"/>
                    </a:moveTo>
                    <a:cubicBezTo>
                      <a:pt x="600" y="1"/>
                      <a:pt x="589" y="3"/>
                      <a:pt x="578" y="8"/>
                    </a:cubicBezTo>
                    <a:cubicBezTo>
                      <a:pt x="378" y="84"/>
                      <a:pt x="202" y="209"/>
                      <a:pt x="77" y="359"/>
                    </a:cubicBezTo>
                    <a:cubicBezTo>
                      <a:pt x="0" y="436"/>
                      <a:pt x="71" y="543"/>
                      <a:pt x="142" y="543"/>
                    </a:cubicBezTo>
                    <a:cubicBezTo>
                      <a:pt x="163" y="543"/>
                      <a:pt x="185" y="533"/>
                      <a:pt x="202" y="510"/>
                    </a:cubicBezTo>
                    <a:cubicBezTo>
                      <a:pt x="328" y="359"/>
                      <a:pt x="453" y="259"/>
                      <a:pt x="628" y="209"/>
                    </a:cubicBezTo>
                    <a:cubicBezTo>
                      <a:pt x="718" y="164"/>
                      <a:pt x="688" y="1"/>
                      <a:pt x="609" y="1"/>
                    </a:cubicBezTo>
                    <a:close/>
                  </a:path>
                </a:pathLst>
              </a:custGeom>
              <a:solidFill>
                <a:srgbClr val="373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5" name="Google Shape;2044;p44">
                <a:extLst>
                  <a:ext uri="{FF2B5EF4-FFF2-40B4-BE49-F238E27FC236}">
                    <a16:creationId xmlns:a16="http://schemas.microsoft.com/office/drawing/2014/main" id="{8E58AB53-CEFB-49E6-9FA6-80EDFB6E4BD3}"/>
                  </a:ext>
                </a:extLst>
              </p:cNvPr>
              <p:cNvSpPr/>
              <p:nvPr/>
            </p:nvSpPr>
            <p:spPr>
              <a:xfrm>
                <a:off x="5305364" y="1027508"/>
                <a:ext cx="52116" cy="28163"/>
              </a:xfrm>
              <a:custGeom>
                <a:avLst/>
                <a:gdLst/>
                <a:ahLst/>
                <a:cxnLst/>
                <a:rect l="l" t="t" r="r" b="b"/>
                <a:pathLst>
                  <a:path w="1054" h="942" extrusionOk="0">
                    <a:moveTo>
                      <a:pt x="682" y="0"/>
                    </a:moveTo>
                    <a:cubicBezTo>
                      <a:pt x="583" y="0"/>
                      <a:pt x="478" y="46"/>
                      <a:pt x="402" y="92"/>
                    </a:cubicBezTo>
                    <a:cubicBezTo>
                      <a:pt x="276" y="142"/>
                      <a:pt x="101" y="268"/>
                      <a:pt x="51" y="418"/>
                    </a:cubicBezTo>
                    <a:cubicBezTo>
                      <a:pt x="1" y="594"/>
                      <a:pt x="151" y="694"/>
                      <a:pt x="251" y="794"/>
                    </a:cubicBezTo>
                    <a:cubicBezTo>
                      <a:pt x="251" y="819"/>
                      <a:pt x="276" y="869"/>
                      <a:pt x="301" y="894"/>
                    </a:cubicBezTo>
                    <a:cubicBezTo>
                      <a:pt x="335" y="928"/>
                      <a:pt x="369" y="942"/>
                      <a:pt x="403" y="942"/>
                    </a:cubicBezTo>
                    <a:cubicBezTo>
                      <a:pt x="444" y="942"/>
                      <a:pt x="486" y="922"/>
                      <a:pt x="527" y="894"/>
                    </a:cubicBezTo>
                    <a:cubicBezTo>
                      <a:pt x="652" y="794"/>
                      <a:pt x="752" y="719"/>
                      <a:pt x="903" y="669"/>
                    </a:cubicBezTo>
                    <a:cubicBezTo>
                      <a:pt x="1053" y="619"/>
                      <a:pt x="1028" y="443"/>
                      <a:pt x="978" y="293"/>
                    </a:cubicBezTo>
                    <a:cubicBezTo>
                      <a:pt x="953" y="243"/>
                      <a:pt x="953" y="218"/>
                      <a:pt x="928" y="193"/>
                    </a:cubicBezTo>
                    <a:cubicBezTo>
                      <a:pt x="903" y="142"/>
                      <a:pt x="878" y="92"/>
                      <a:pt x="853" y="67"/>
                    </a:cubicBezTo>
                    <a:cubicBezTo>
                      <a:pt x="804" y="19"/>
                      <a:pt x="744" y="0"/>
                      <a:pt x="68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6" name="Google Shape;2045;p44">
                <a:extLst>
                  <a:ext uri="{FF2B5EF4-FFF2-40B4-BE49-F238E27FC236}">
                    <a16:creationId xmlns:a16="http://schemas.microsoft.com/office/drawing/2014/main" id="{F790105B-5F1B-44F9-931C-39510D5206C3}"/>
                  </a:ext>
                </a:extLst>
              </p:cNvPr>
              <p:cNvSpPr/>
              <p:nvPr/>
            </p:nvSpPr>
            <p:spPr>
              <a:xfrm>
                <a:off x="5487522" y="978567"/>
                <a:ext cx="180971" cy="81259"/>
              </a:xfrm>
              <a:custGeom>
                <a:avLst/>
                <a:gdLst/>
                <a:ahLst/>
                <a:cxnLst/>
                <a:rect l="l" t="t" r="r" b="b"/>
                <a:pathLst>
                  <a:path w="3660" h="2718" extrusionOk="0">
                    <a:moveTo>
                      <a:pt x="590" y="0"/>
                    </a:moveTo>
                    <a:cubicBezTo>
                      <a:pt x="489" y="0"/>
                      <a:pt x="389" y="25"/>
                      <a:pt x="301" y="75"/>
                    </a:cubicBezTo>
                    <a:lnTo>
                      <a:pt x="251" y="100"/>
                    </a:lnTo>
                    <a:cubicBezTo>
                      <a:pt x="1" y="226"/>
                      <a:pt x="1" y="1303"/>
                      <a:pt x="251" y="1429"/>
                    </a:cubicBezTo>
                    <a:lnTo>
                      <a:pt x="2357" y="2657"/>
                    </a:lnTo>
                    <a:cubicBezTo>
                      <a:pt x="2461" y="2700"/>
                      <a:pt x="2559" y="2717"/>
                      <a:pt x="2650" y="2717"/>
                    </a:cubicBezTo>
                    <a:cubicBezTo>
                      <a:pt x="2932" y="2717"/>
                      <a:pt x="3145" y="2551"/>
                      <a:pt x="3259" y="2456"/>
                    </a:cubicBezTo>
                    <a:cubicBezTo>
                      <a:pt x="3510" y="2231"/>
                      <a:pt x="3660" y="1729"/>
                      <a:pt x="2933" y="1328"/>
                    </a:cubicBezTo>
                    <a:cubicBezTo>
                      <a:pt x="2407" y="1028"/>
                      <a:pt x="878" y="75"/>
                      <a:pt x="878" y="75"/>
                    </a:cubicBezTo>
                    <a:cubicBezTo>
                      <a:pt x="790" y="25"/>
                      <a:pt x="690" y="0"/>
                      <a:pt x="59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7" name="Google Shape;2046;p44">
                <a:extLst>
                  <a:ext uri="{FF2B5EF4-FFF2-40B4-BE49-F238E27FC236}">
                    <a16:creationId xmlns:a16="http://schemas.microsoft.com/office/drawing/2014/main" id="{42BD8202-8198-4E50-A23B-EBCA56958896}"/>
                  </a:ext>
                </a:extLst>
              </p:cNvPr>
              <p:cNvSpPr/>
              <p:nvPr/>
            </p:nvSpPr>
            <p:spPr>
              <a:xfrm>
                <a:off x="5494988" y="1016775"/>
                <a:ext cx="166088" cy="43051"/>
              </a:xfrm>
              <a:custGeom>
                <a:avLst/>
                <a:gdLst/>
                <a:ahLst/>
                <a:cxnLst/>
                <a:rect l="l" t="t" r="r" b="b"/>
                <a:pathLst>
                  <a:path w="3359" h="1440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25" y="75"/>
                      <a:pt x="50" y="126"/>
                      <a:pt x="100" y="151"/>
                    </a:cubicBezTo>
                    <a:lnTo>
                      <a:pt x="2206" y="1379"/>
                    </a:lnTo>
                    <a:cubicBezTo>
                      <a:pt x="2310" y="1422"/>
                      <a:pt x="2408" y="1439"/>
                      <a:pt x="2499" y="1439"/>
                    </a:cubicBezTo>
                    <a:cubicBezTo>
                      <a:pt x="2781" y="1439"/>
                      <a:pt x="2994" y="1273"/>
                      <a:pt x="3108" y="1178"/>
                    </a:cubicBezTo>
                    <a:cubicBezTo>
                      <a:pt x="3233" y="1053"/>
                      <a:pt x="3359" y="827"/>
                      <a:pt x="3283" y="577"/>
                    </a:cubicBezTo>
                    <a:lnTo>
                      <a:pt x="3283" y="577"/>
                    </a:lnTo>
                    <a:cubicBezTo>
                      <a:pt x="3283" y="752"/>
                      <a:pt x="3183" y="928"/>
                      <a:pt x="3058" y="1028"/>
                    </a:cubicBezTo>
                    <a:cubicBezTo>
                      <a:pt x="2944" y="1142"/>
                      <a:pt x="2729" y="1313"/>
                      <a:pt x="2435" y="1313"/>
                    </a:cubicBezTo>
                    <a:cubicBezTo>
                      <a:pt x="2342" y="1313"/>
                      <a:pt x="2240" y="1296"/>
                      <a:pt x="2130" y="125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153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8" name="Google Shape;2047;p44">
                <a:extLst>
                  <a:ext uri="{FF2B5EF4-FFF2-40B4-BE49-F238E27FC236}">
                    <a16:creationId xmlns:a16="http://schemas.microsoft.com/office/drawing/2014/main" id="{944DEAAB-E846-4174-BDCD-B3D5A24BF514}"/>
                  </a:ext>
                </a:extLst>
              </p:cNvPr>
              <p:cNvSpPr/>
              <p:nvPr/>
            </p:nvSpPr>
            <p:spPr>
              <a:xfrm>
                <a:off x="5393328" y="672095"/>
                <a:ext cx="275165" cy="337445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11287" extrusionOk="0">
                    <a:moveTo>
                      <a:pt x="3134" y="0"/>
                    </a:moveTo>
                    <a:lnTo>
                      <a:pt x="1805" y="1279"/>
                    </a:lnTo>
                    <a:lnTo>
                      <a:pt x="26" y="1279"/>
                    </a:lnTo>
                    <a:cubicBezTo>
                      <a:pt x="1" y="1279"/>
                      <a:pt x="2783" y="3208"/>
                      <a:pt x="2983" y="5840"/>
                    </a:cubicBezTo>
                    <a:cubicBezTo>
                      <a:pt x="3159" y="8146"/>
                      <a:pt x="2081" y="10326"/>
                      <a:pt x="2106" y="10702"/>
                    </a:cubicBezTo>
                    <a:cubicBezTo>
                      <a:pt x="2162" y="11104"/>
                      <a:pt x="2466" y="11287"/>
                      <a:pt x="2795" y="11287"/>
                    </a:cubicBezTo>
                    <a:cubicBezTo>
                      <a:pt x="3205" y="11287"/>
                      <a:pt x="3655" y="11002"/>
                      <a:pt x="3710" y="10502"/>
                    </a:cubicBezTo>
                    <a:cubicBezTo>
                      <a:pt x="3861" y="9950"/>
                      <a:pt x="4111" y="9524"/>
                      <a:pt x="4412" y="8822"/>
                    </a:cubicBezTo>
                    <a:cubicBezTo>
                      <a:pt x="5565" y="6141"/>
                      <a:pt x="5289" y="3083"/>
                      <a:pt x="3635" y="677"/>
                    </a:cubicBezTo>
                    <a:cubicBezTo>
                      <a:pt x="3359" y="251"/>
                      <a:pt x="3159" y="0"/>
                      <a:pt x="313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19" name="Google Shape;2048;p44">
                <a:extLst>
                  <a:ext uri="{FF2B5EF4-FFF2-40B4-BE49-F238E27FC236}">
                    <a16:creationId xmlns:a16="http://schemas.microsoft.com/office/drawing/2014/main" id="{7C705863-59D7-4FAA-A21A-71ACF78E8810}"/>
                  </a:ext>
                </a:extLst>
              </p:cNvPr>
              <p:cNvSpPr/>
              <p:nvPr/>
            </p:nvSpPr>
            <p:spPr>
              <a:xfrm>
                <a:off x="5565350" y="1006759"/>
                <a:ext cx="35502" cy="15636"/>
              </a:xfrm>
              <a:custGeom>
                <a:avLst/>
                <a:gdLst/>
                <a:ahLst/>
                <a:cxnLst/>
                <a:rect l="l" t="t" r="r" b="b"/>
                <a:pathLst>
                  <a:path w="718" h="523" extrusionOk="0">
                    <a:moveTo>
                      <a:pt x="600" y="1"/>
                    </a:moveTo>
                    <a:cubicBezTo>
                      <a:pt x="587" y="1"/>
                      <a:pt x="572" y="3"/>
                      <a:pt x="557" y="9"/>
                    </a:cubicBezTo>
                    <a:cubicBezTo>
                      <a:pt x="382" y="85"/>
                      <a:pt x="206" y="185"/>
                      <a:pt x="56" y="360"/>
                    </a:cubicBezTo>
                    <a:cubicBezTo>
                      <a:pt x="0" y="435"/>
                      <a:pt x="54" y="522"/>
                      <a:pt x="127" y="522"/>
                    </a:cubicBezTo>
                    <a:cubicBezTo>
                      <a:pt x="152" y="522"/>
                      <a:pt x="180" y="512"/>
                      <a:pt x="206" y="486"/>
                    </a:cubicBezTo>
                    <a:cubicBezTo>
                      <a:pt x="306" y="360"/>
                      <a:pt x="457" y="260"/>
                      <a:pt x="607" y="185"/>
                    </a:cubicBezTo>
                    <a:cubicBezTo>
                      <a:pt x="717" y="141"/>
                      <a:pt x="692" y="1"/>
                      <a:pt x="600" y="1"/>
                    </a:cubicBezTo>
                    <a:close/>
                  </a:path>
                </a:pathLst>
              </a:custGeom>
              <a:solidFill>
                <a:srgbClr val="373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0" name="Google Shape;2049;p44">
                <a:extLst>
                  <a:ext uri="{FF2B5EF4-FFF2-40B4-BE49-F238E27FC236}">
                    <a16:creationId xmlns:a16="http://schemas.microsoft.com/office/drawing/2014/main" id="{78B71145-6931-4D0E-B03B-2A7CC2989033}"/>
                  </a:ext>
                </a:extLst>
              </p:cNvPr>
              <p:cNvSpPr/>
              <p:nvPr/>
            </p:nvSpPr>
            <p:spPr>
              <a:xfrm>
                <a:off x="5583842" y="1014293"/>
                <a:ext cx="35650" cy="16234"/>
              </a:xfrm>
              <a:custGeom>
                <a:avLst/>
                <a:gdLst/>
                <a:ahLst/>
                <a:cxnLst/>
                <a:rect l="l" t="t" r="r" b="b"/>
                <a:pathLst>
                  <a:path w="721" h="543" extrusionOk="0">
                    <a:moveTo>
                      <a:pt x="597" y="0"/>
                    </a:moveTo>
                    <a:cubicBezTo>
                      <a:pt x="586" y="0"/>
                      <a:pt x="573" y="3"/>
                      <a:pt x="559" y="8"/>
                    </a:cubicBezTo>
                    <a:cubicBezTo>
                      <a:pt x="359" y="83"/>
                      <a:pt x="208" y="209"/>
                      <a:pt x="58" y="384"/>
                    </a:cubicBezTo>
                    <a:cubicBezTo>
                      <a:pt x="0" y="441"/>
                      <a:pt x="60" y="543"/>
                      <a:pt x="125" y="543"/>
                    </a:cubicBezTo>
                    <a:cubicBezTo>
                      <a:pt x="145" y="543"/>
                      <a:pt x="165" y="533"/>
                      <a:pt x="183" y="509"/>
                    </a:cubicBezTo>
                    <a:cubicBezTo>
                      <a:pt x="308" y="384"/>
                      <a:pt x="459" y="259"/>
                      <a:pt x="609" y="209"/>
                    </a:cubicBezTo>
                    <a:cubicBezTo>
                      <a:pt x="721" y="164"/>
                      <a:pt x="693" y="0"/>
                      <a:pt x="597" y="0"/>
                    </a:cubicBezTo>
                    <a:close/>
                  </a:path>
                </a:pathLst>
              </a:custGeom>
              <a:solidFill>
                <a:srgbClr val="373B5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1" name="Google Shape;2050;p44">
                <a:extLst>
                  <a:ext uri="{FF2B5EF4-FFF2-40B4-BE49-F238E27FC236}">
                    <a16:creationId xmlns:a16="http://schemas.microsoft.com/office/drawing/2014/main" id="{D7854CF4-E49A-4C12-AA8A-294628D6F39F}"/>
                  </a:ext>
                </a:extLst>
              </p:cNvPr>
              <p:cNvSpPr/>
              <p:nvPr/>
            </p:nvSpPr>
            <p:spPr>
              <a:xfrm>
                <a:off x="5538352" y="986280"/>
                <a:ext cx="53302" cy="28193"/>
              </a:xfrm>
              <a:custGeom>
                <a:avLst/>
                <a:gdLst/>
                <a:ahLst/>
                <a:cxnLst/>
                <a:rect l="l" t="t" r="r" b="b"/>
                <a:pathLst>
                  <a:path w="1078" h="943" extrusionOk="0">
                    <a:moveTo>
                      <a:pt x="701" y="1"/>
                    </a:moveTo>
                    <a:cubicBezTo>
                      <a:pt x="608" y="1"/>
                      <a:pt x="503" y="47"/>
                      <a:pt x="426" y="93"/>
                    </a:cubicBezTo>
                    <a:cubicBezTo>
                      <a:pt x="276" y="143"/>
                      <a:pt x="101" y="293"/>
                      <a:pt x="50" y="419"/>
                    </a:cubicBezTo>
                    <a:cubicBezTo>
                      <a:pt x="0" y="594"/>
                      <a:pt x="176" y="694"/>
                      <a:pt x="251" y="795"/>
                    </a:cubicBezTo>
                    <a:cubicBezTo>
                      <a:pt x="276" y="845"/>
                      <a:pt x="276" y="870"/>
                      <a:pt x="301" y="895"/>
                    </a:cubicBezTo>
                    <a:cubicBezTo>
                      <a:pt x="335" y="929"/>
                      <a:pt x="374" y="942"/>
                      <a:pt x="414" y="942"/>
                    </a:cubicBezTo>
                    <a:cubicBezTo>
                      <a:pt x="462" y="942"/>
                      <a:pt x="510" y="922"/>
                      <a:pt x="552" y="895"/>
                    </a:cubicBezTo>
                    <a:cubicBezTo>
                      <a:pt x="652" y="795"/>
                      <a:pt x="777" y="719"/>
                      <a:pt x="903" y="694"/>
                    </a:cubicBezTo>
                    <a:cubicBezTo>
                      <a:pt x="1078" y="619"/>
                      <a:pt x="1028" y="444"/>
                      <a:pt x="978" y="293"/>
                    </a:cubicBezTo>
                    <a:cubicBezTo>
                      <a:pt x="978" y="243"/>
                      <a:pt x="953" y="218"/>
                      <a:pt x="928" y="193"/>
                    </a:cubicBezTo>
                    <a:cubicBezTo>
                      <a:pt x="928" y="143"/>
                      <a:pt x="903" y="93"/>
                      <a:pt x="852" y="68"/>
                    </a:cubicBezTo>
                    <a:cubicBezTo>
                      <a:pt x="814" y="19"/>
                      <a:pt x="760" y="1"/>
                      <a:pt x="70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2" name="Google Shape;2051;p44">
                <a:extLst>
                  <a:ext uri="{FF2B5EF4-FFF2-40B4-BE49-F238E27FC236}">
                    <a16:creationId xmlns:a16="http://schemas.microsoft.com/office/drawing/2014/main" id="{2C2228CC-E7C5-40FB-B248-AFE07E37C66B}"/>
                  </a:ext>
                </a:extLst>
              </p:cNvPr>
              <p:cNvSpPr/>
              <p:nvPr/>
            </p:nvSpPr>
            <p:spPr>
              <a:xfrm>
                <a:off x="5647380" y="-39000"/>
                <a:ext cx="49" cy="1525"/>
              </a:xfrm>
              <a:custGeom>
                <a:avLst/>
                <a:gdLst/>
                <a:ahLst/>
                <a:cxnLst/>
                <a:rect l="l" t="t" r="r" b="b"/>
                <a:pathLst>
                  <a:path w="1" h="51" extrusionOk="0">
                    <a:moveTo>
                      <a:pt x="1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26"/>
                      <a:pt x="1" y="26"/>
                      <a:pt x="1" y="51"/>
                    </a:cubicBezTo>
                    <a:cubicBezTo>
                      <a:pt x="1" y="26"/>
                      <a:pt x="1" y="26"/>
                      <a:pt x="1" y="1"/>
                    </a:cubicBezTo>
                    <a:close/>
                  </a:path>
                </a:pathLst>
              </a:custGeom>
              <a:solidFill>
                <a:srgbClr val="D3869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3" name="Google Shape;2052;p44">
                <a:extLst>
                  <a:ext uri="{FF2B5EF4-FFF2-40B4-BE49-F238E27FC236}">
                    <a16:creationId xmlns:a16="http://schemas.microsoft.com/office/drawing/2014/main" id="{6C30EE35-DBD1-4F54-9B9A-B5010C9752CB}"/>
                  </a:ext>
                </a:extLst>
              </p:cNvPr>
              <p:cNvSpPr/>
              <p:nvPr/>
            </p:nvSpPr>
            <p:spPr>
              <a:xfrm>
                <a:off x="5177745" y="-38312"/>
                <a:ext cx="462268" cy="788856"/>
              </a:xfrm>
              <a:custGeom>
                <a:avLst/>
                <a:gdLst/>
                <a:ahLst/>
                <a:cxnLst/>
                <a:rect l="l" t="t" r="r" b="b"/>
                <a:pathLst>
                  <a:path w="9349" h="26386" extrusionOk="0">
                    <a:moveTo>
                      <a:pt x="7821" y="0"/>
                    </a:moveTo>
                    <a:cubicBezTo>
                      <a:pt x="7722" y="0"/>
                      <a:pt x="7636" y="3"/>
                      <a:pt x="7569" y="3"/>
                    </a:cubicBezTo>
                    <a:cubicBezTo>
                      <a:pt x="7369" y="3"/>
                      <a:pt x="7293" y="128"/>
                      <a:pt x="7293" y="128"/>
                    </a:cubicBezTo>
                    <a:lnTo>
                      <a:pt x="6191" y="12935"/>
                    </a:lnTo>
                    <a:cubicBezTo>
                      <a:pt x="5927" y="12798"/>
                      <a:pt x="5638" y="12723"/>
                      <a:pt x="5332" y="12723"/>
                    </a:cubicBezTo>
                    <a:cubicBezTo>
                      <a:pt x="4968" y="12723"/>
                      <a:pt x="4581" y="12829"/>
                      <a:pt x="4186" y="13061"/>
                    </a:cubicBezTo>
                    <a:cubicBezTo>
                      <a:pt x="3384" y="13512"/>
                      <a:pt x="2732" y="13913"/>
                      <a:pt x="2556" y="14013"/>
                    </a:cubicBezTo>
                    <a:cubicBezTo>
                      <a:pt x="2531" y="14013"/>
                      <a:pt x="2356" y="14113"/>
                      <a:pt x="2080" y="14264"/>
                    </a:cubicBezTo>
                    <a:cubicBezTo>
                      <a:pt x="1078" y="14840"/>
                      <a:pt x="426" y="15893"/>
                      <a:pt x="351" y="17046"/>
                    </a:cubicBezTo>
                    <a:cubicBezTo>
                      <a:pt x="226" y="18975"/>
                      <a:pt x="0" y="23361"/>
                      <a:pt x="50" y="25166"/>
                    </a:cubicBezTo>
                    <a:cubicBezTo>
                      <a:pt x="50" y="25692"/>
                      <a:pt x="451" y="26143"/>
                      <a:pt x="977" y="26244"/>
                    </a:cubicBezTo>
                    <a:cubicBezTo>
                      <a:pt x="1451" y="26341"/>
                      <a:pt x="1924" y="26385"/>
                      <a:pt x="2388" y="26385"/>
                    </a:cubicBezTo>
                    <a:cubicBezTo>
                      <a:pt x="4923" y="26385"/>
                      <a:pt x="7207" y="25052"/>
                      <a:pt x="7970" y="23612"/>
                    </a:cubicBezTo>
                    <a:cubicBezTo>
                      <a:pt x="7970" y="23612"/>
                      <a:pt x="7970" y="23587"/>
                      <a:pt x="7970" y="23587"/>
                    </a:cubicBezTo>
                    <a:cubicBezTo>
                      <a:pt x="8171" y="23537"/>
                      <a:pt x="7744" y="19126"/>
                      <a:pt x="7795" y="15366"/>
                    </a:cubicBezTo>
                    <a:cubicBezTo>
                      <a:pt x="7795" y="15291"/>
                      <a:pt x="9048" y="3111"/>
                      <a:pt x="9298" y="1331"/>
                    </a:cubicBezTo>
                    <a:cubicBezTo>
                      <a:pt x="9348" y="780"/>
                      <a:pt x="9048" y="253"/>
                      <a:pt x="8521" y="78"/>
                    </a:cubicBezTo>
                    <a:cubicBezTo>
                      <a:pt x="8271" y="11"/>
                      <a:pt x="8020" y="0"/>
                      <a:pt x="782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4" name="Google Shape;2053;p44">
                <a:extLst>
                  <a:ext uri="{FF2B5EF4-FFF2-40B4-BE49-F238E27FC236}">
                    <a16:creationId xmlns:a16="http://schemas.microsoft.com/office/drawing/2014/main" id="{57C76A5E-398B-4FF4-B3B5-8548550EF720}"/>
                  </a:ext>
                </a:extLst>
              </p:cNvPr>
              <p:cNvSpPr/>
              <p:nvPr/>
            </p:nvSpPr>
            <p:spPr>
              <a:xfrm>
                <a:off x="5255770" y="208276"/>
                <a:ext cx="352004" cy="191309"/>
              </a:xfrm>
              <a:custGeom>
                <a:avLst/>
                <a:gdLst/>
                <a:ahLst/>
                <a:cxnLst/>
                <a:rect l="l" t="t" r="r" b="b"/>
                <a:pathLst>
                  <a:path w="7119" h="6399" extrusionOk="0">
                    <a:moveTo>
                      <a:pt x="7119" y="0"/>
                    </a:moveTo>
                    <a:lnTo>
                      <a:pt x="1" y="2682"/>
                    </a:lnTo>
                    <a:lnTo>
                      <a:pt x="1254" y="3384"/>
                    </a:lnTo>
                    <a:cubicBezTo>
                      <a:pt x="2106" y="3885"/>
                      <a:pt x="4237" y="5489"/>
                      <a:pt x="5264" y="6291"/>
                    </a:cubicBezTo>
                    <a:cubicBezTo>
                      <a:pt x="5355" y="6365"/>
                      <a:pt x="5459" y="6399"/>
                      <a:pt x="5561" y="6399"/>
                    </a:cubicBezTo>
                    <a:cubicBezTo>
                      <a:pt x="5768" y="6399"/>
                      <a:pt x="5966" y="6259"/>
                      <a:pt x="6016" y="6041"/>
                    </a:cubicBezTo>
                    <a:cubicBezTo>
                      <a:pt x="6417" y="4412"/>
                      <a:pt x="7119" y="627"/>
                      <a:pt x="711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5" name="Google Shape;2054;p44">
                <a:extLst>
                  <a:ext uri="{FF2B5EF4-FFF2-40B4-BE49-F238E27FC236}">
                    <a16:creationId xmlns:a16="http://schemas.microsoft.com/office/drawing/2014/main" id="{F153690F-6E43-4731-99B0-C5335B0C9C05}"/>
                  </a:ext>
                </a:extLst>
              </p:cNvPr>
              <p:cNvSpPr/>
              <p:nvPr/>
            </p:nvSpPr>
            <p:spPr>
              <a:xfrm>
                <a:off x="5182689" y="119842"/>
                <a:ext cx="389138" cy="299775"/>
              </a:xfrm>
              <a:custGeom>
                <a:avLst/>
                <a:gdLst/>
                <a:ahLst/>
                <a:cxnLst/>
                <a:rect l="l" t="t" r="r" b="b"/>
                <a:pathLst>
                  <a:path w="7870" h="10027" extrusionOk="0">
                    <a:moveTo>
                      <a:pt x="4221" y="1"/>
                    </a:moveTo>
                    <a:cubicBezTo>
                      <a:pt x="4209" y="1"/>
                      <a:pt x="4198" y="1"/>
                      <a:pt x="4186" y="1"/>
                    </a:cubicBezTo>
                    <a:cubicBezTo>
                      <a:pt x="1855" y="1"/>
                      <a:pt x="0" y="1881"/>
                      <a:pt x="0" y="4187"/>
                    </a:cubicBezTo>
                    <a:cubicBezTo>
                      <a:pt x="0" y="6066"/>
                      <a:pt x="1253" y="7871"/>
                      <a:pt x="2958" y="8472"/>
                    </a:cubicBezTo>
                    <a:lnTo>
                      <a:pt x="2958" y="9074"/>
                    </a:lnTo>
                    <a:cubicBezTo>
                      <a:pt x="2958" y="9600"/>
                      <a:pt x="3384" y="10026"/>
                      <a:pt x="3910" y="10026"/>
                    </a:cubicBezTo>
                    <a:lnTo>
                      <a:pt x="4186" y="10026"/>
                    </a:lnTo>
                    <a:cubicBezTo>
                      <a:pt x="4913" y="10001"/>
                      <a:pt x="5464" y="9425"/>
                      <a:pt x="5464" y="8723"/>
                    </a:cubicBezTo>
                    <a:lnTo>
                      <a:pt x="5464" y="8472"/>
                    </a:lnTo>
                    <a:cubicBezTo>
                      <a:pt x="6993" y="7971"/>
                      <a:pt x="7870" y="6568"/>
                      <a:pt x="7870" y="4713"/>
                    </a:cubicBezTo>
                    <a:cubicBezTo>
                      <a:pt x="7870" y="2419"/>
                      <a:pt x="6506" y="1"/>
                      <a:pt x="4221" y="1"/>
                    </a:cubicBezTo>
                    <a:close/>
                  </a:path>
                </a:pathLst>
              </a:custGeom>
              <a:solidFill>
                <a:srgbClr val="EFD1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6" name="Google Shape;2055;p44">
                <a:extLst>
                  <a:ext uri="{FF2B5EF4-FFF2-40B4-BE49-F238E27FC236}">
                    <a16:creationId xmlns:a16="http://schemas.microsoft.com/office/drawing/2014/main" id="{00FC28AD-4A8C-4134-878E-5EBFCDBC0ABC}"/>
                  </a:ext>
                </a:extLst>
              </p:cNvPr>
              <p:cNvSpPr/>
              <p:nvPr/>
            </p:nvSpPr>
            <p:spPr>
              <a:xfrm>
                <a:off x="5182689" y="119842"/>
                <a:ext cx="386666" cy="293766"/>
              </a:xfrm>
              <a:custGeom>
                <a:avLst/>
                <a:gdLst/>
                <a:ahLst/>
                <a:cxnLst/>
                <a:rect l="l" t="t" r="r" b="b"/>
                <a:pathLst>
                  <a:path w="7820" h="9826" extrusionOk="0">
                    <a:moveTo>
                      <a:pt x="4201" y="1"/>
                    </a:moveTo>
                    <a:cubicBezTo>
                      <a:pt x="4187" y="1"/>
                      <a:pt x="4174" y="1"/>
                      <a:pt x="4161" y="1"/>
                    </a:cubicBezTo>
                    <a:cubicBezTo>
                      <a:pt x="1855" y="1"/>
                      <a:pt x="0" y="1881"/>
                      <a:pt x="0" y="4187"/>
                    </a:cubicBezTo>
                    <a:cubicBezTo>
                      <a:pt x="0" y="6066"/>
                      <a:pt x="1253" y="7871"/>
                      <a:pt x="2958" y="8472"/>
                    </a:cubicBezTo>
                    <a:lnTo>
                      <a:pt x="2958" y="9074"/>
                    </a:lnTo>
                    <a:cubicBezTo>
                      <a:pt x="2958" y="9400"/>
                      <a:pt x="3108" y="9675"/>
                      <a:pt x="3334" y="9826"/>
                    </a:cubicBezTo>
                    <a:cubicBezTo>
                      <a:pt x="3258" y="9650"/>
                      <a:pt x="3233" y="9425"/>
                      <a:pt x="3233" y="9124"/>
                    </a:cubicBezTo>
                    <a:cubicBezTo>
                      <a:pt x="3233" y="8873"/>
                      <a:pt x="3309" y="8648"/>
                      <a:pt x="3284" y="8397"/>
                    </a:cubicBezTo>
                    <a:cubicBezTo>
                      <a:pt x="3284" y="8146"/>
                      <a:pt x="3108" y="7921"/>
                      <a:pt x="3033" y="7720"/>
                    </a:cubicBezTo>
                    <a:cubicBezTo>
                      <a:pt x="2933" y="7395"/>
                      <a:pt x="2933" y="7119"/>
                      <a:pt x="2958" y="6768"/>
                    </a:cubicBezTo>
                    <a:cubicBezTo>
                      <a:pt x="3083" y="5690"/>
                      <a:pt x="3158" y="5690"/>
                      <a:pt x="4161" y="5490"/>
                    </a:cubicBezTo>
                    <a:cubicBezTo>
                      <a:pt x="4963" y="5314"/>
                      <a:pt x="5664" y="5114"/>
                      <a:pt x="6391" y="4763"/>
                    </a:cubicBezTo>
                    <a:cubicBezTo>
                      <a:pt x="6893" y="4537"/>
                      <a:pt x="7319" y="4187"/>
                      <a:pt x="7820" y="3986"/>
                    </a:cubicBezTo>
                    <a:cubicBezTo>
                      <a:pt x="7546" y="1919"/>
                      <a:pt x="6258" y="1"/>
                      <a:pt x="4201" y="1"/>
                    </a:cubicBezTo>
                    <a:close/>
                  </a:path>
                </a:pathLst>
              </a:custGeom>
              <a:solidFill>
                <a:srgbClr val="EBC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7" name="Google Shape;2056;p44">
                <a:extLst>
                  <a:ext uri="{FF2B5EF4-FFF2-40B4-BE49-F238E27FC236}">
                    <a16:creationId xmlns:a16="http://schemas.microsoft.com/office/drawing/2014/main" id="{0C1A024E-E1D7-44D7-B691-B5C0A93A010A}"/>
                  </a:ext>
                </a:extLst>
              </p:cNvPr>
              <p:cNvSpPr/>
              <p:nvPr/>
            </p:nvSpPr>
            <p:spPr>
              <a:xfrm>
                <a:off x="5162862" y="113772"/>
                <a:ext cx="444913" cy="318969"/>
              </a:xfrm>
              <a:custGeom>
                <a:avLst/>
                <a:gdLst/>
                <a:ahLst/>
                <a:cxnLst/>
                <a:rect l="l" t="t" r="r" b="b"/>
                <a:pathLst>
                  <a:path w="8998" h="10669" extrusionOk="0">
                    <a:moveTo>
                      <a:pt x="4560" y="0"/>
                    </a:moveTo>
                    <a:cubicBezTo>
                      <a:pt x="3761" y="0"/>
                      <a:pt x="2966" y="201"/>
                      <a:pt x="2256" y="605"/>
                    </a:cubicBezTo>
                    <a:cubicBezTo>
                      <a:pt x="953" y="1332"/>
                      <a:pt x="0" y="2309"/>
                      <a:pt x="25" y="4289"/>
                    </a:cubicBezTo>
                    <a:cubicBezTo>
                      <a:pt x="50" y="6445"/>
                      <a:pt x="953" y="9653"/>
                      <a:pt x="1404" y="10029"/>
                    </a:cubicBezTo>
                    <a:cubicBezTo>
                      <a:pt x="1554" y="10179"/>
                      <a:pt x="2456" y="10455"/>
                      <a:pt x="3108" y="10655"/>
                    </a:cubicBezTo>
                    <a:cubicBezTo>
                      <a:pt x="3150" y="10664"/>
                      <a:pt x="3192" y="10669"/>
                      <a:pt x="3232" y="10669"/>
                    </a:cubicBezTo>
                    <a:cubicBezTo>
                      <a:pt x="3527" y="10669"/>
                      <a:pt x="3757" y="10438"/>
                      <a:pt x="3735" y="10129"/>
                    </a:cubicBezTo>
                    <a:cubicBezTo>
                      <a:pt x="3584" y="8525"/>
                      <a:pt x="3183" y="5116"/>
                      <a:pt x="3810" y="5041"/>
                    </a:cubicBezTo>
                    <a:cubicBezTo>
                      <a:pt x="7544" y="4690"/>
                      <a:pt x="8998" y="3187"/>
                      <a:pt x="8998" y="3187"/>
                    </a:cubicBezTo>
                    <a:cubicBezTo>
                      <a:pt x="8998" y="2334"/>
                      <a:pt x="8547" y="1557"/>
                      <a:pt x="7820" y="1131"/>
                    </a:cubicBezTo>
                    <a:lnTo>
                      <a:pt x="6993" y="655"/>
                    </a:lnTo>
                    <a:cubicBezTo>
                      <a:pt x="6237" y="220"/>
                      <a:pt x="5396" y="0"/>
                      <a:pt x="456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8" name="Google Shape;2057;p44">
                <a:extLst>
                  <a:ext uri="{FF2B5EF4-FFF2-40B4-BE49-F238E27FC236}">
                    <a16:creationId xmlns:a16="http://schemas.microsoft.com/office/drawing/2014/main" id="{002359A8-49AD-4704-AE27-3C5F99A22B18}"/>
                  </a:ext>
                </a:extLst>
              </p:cNvPr>
              <p:cNvSpPr/>
              <p:nvPr/>
            </p:nvSpPr>
            <p:spPr>
              <a:xfrm>
                <a:off x="5327664" y="152070"/>
                <a:ext cx="122724" cy="45742"/>
              </a:xfrm>
              <a:custGeom>
                <a:avLst/>
                <a:gdLst/>
                <a:ahLst/>
                <a:cxnLst/>
                <a:rect l="l" t="t" r="r" b="b"/>
                <a:pathLst>
                  <a:path w="2482" h="1530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1429" y="502"/>
                      <a:pt x="2482" y="1530"/>
                    </a:cubicBezTo>
                    <a:cubicBezTo>
                      <a:pt x="2482" y="1530"/>
                      <a:pt x="1655" y="76"/>
                      <a:pt x="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29" name="Google Shape;2058;p44">
                <a:extLst>
                  <a:ext uri="{FF2B5EF4-FFF2-40B4-BE49-F238E27FC236}">
                    <a16:creationId xmlns:a16="http://schemas.microsoft.com/office/drawing/2014/main" id="{988728E3-E908-473E-B881-1DCBC35B3BE3}"/>
                  </a:ext>
                </a:extLst>
              </p:cNvPr>
              <p:cNvSpPr/>
              <p:nvPr/>
            </p:nvSpPr>
            <p:spPr>
              <a:xfrm>
                <a:off x="5099670" y="132308"/>
                <a:ext cx="189624" cy="505345"/>
              </a:xfrm>
              <a:custGeom>
                <a:avLst/>
                <a:gdLst/>
                <a:ahLst/>
                <a:cxnLst/>
                <a:rect l="l" t="t" r="r" b="b"/>
                <a:pathLst>
                  <a:path w="3835" h="16903" extrusionOk="0">
                    <a:moveTo>
                      <a:pt x="1436" y="0"/>
                    </a:moveTo>
                    <a:cubicBezTo>
                      <a:pt x="1257" y="0"/>
                      <a:pt x="1050" y="16"/>
                      <a:pt x="827" y="85"/>
                    </a:cubicBezTo>
                    <a:cubicBezTo>
                      <a:pt x="326" y="261"/>
                      <a:pt x="0" y="787"/>
                      <a:pt x="75" y="1338"/>
                    </a:cubicBezTo>
                    <a:cubicBezTo>
                      <a:pt x="301" y="3118"/>
                      <a:pt x="1830" y="11063"/>
                      <a:pt x="1830" y="11138"/>
                    </a:cubicBezTo>
                    <a:cubicBezTo>
                      <a:pt x="1855" y="13118"/>
                      <a:pt x="1729" y="15298"/>
                      <a:pt x="1654" y="16902"/>
                    </a:cubicBezTo>
                    <a:lnTo>
                      <a:pt x="3659" y="16902"/>
                    </a:lnTo>
                    <a:lnTo>
                      <a:pt x="3835" y="11815"/>
                    </a:lnTo>
                    <a:lnTo>
                      <a:pt x="2080" y="135"/>
                    </a:lnTo>
                    <a:cubicBezTo>
                      <a:pt x="2080" y="135"/>
                      <a:pt x="2005" y="10"/>
                      <a:pt x="1805" y="10"/>
                    </a:cubicBezTo>
                    <a:cubicBezTo>
                      <a:pt x="1704" y="10"/>
                      <a:pt x="1579" y="0"/>
                      <a:pt x="143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30" name="Google Shape;2059;p44">
                <a:extLst>
                  <a:ext uri="{FF2B5EF4-FFF2-40B4-BE49-F238E27FC236}">
                    <a16:creationId xmlns:a16="http://schemas.microsoft.com/office/drawing/2014/main" id="{DAB24EAE-CE26-4E4D-81CB-C0ED519C026E}"/>
                  </a:ext>
                </a:extLst>
              </p:cNvPr>
              <p:cNvSpPr/>
              <p:nvPr/>
            </p:nvSpPr>
            <p:spPr>
              <a:xfrm>
                <a:off x="5537116" y="-69674"/>
                <a:ext cx="99188" cy="61468"/>
              </a:xfrm>
              <a:custGeom>
                <a:avLst/>
                <a:gdLst/>
                <a:ahLst/>
                <a:cxnLst/>
                <a:rect l="l" t="t" r="r" b="b"/>
                <a:pathLst>
                  <a:path w="2006" h="2056" extrusionOk="0">
                    <a:moveTo>
                      <a:pt x="1637" y="1"/>
                    </a:moveTo>
                    <a:cubicBezTo>
                      <a:pt x="1482" y="1"/>
                      <a:pt x="1304" y="88"/>
                      <a:pt x="1178" y="124"/>
                    </a:cubicBezTo>
                    <a:cubicBezTo>
                      <a:pt x="827" y="225"/>
                      <a:pt x="527" y="375"/>
                      <a:pt x="201" y="551"/>
                    </a:cubicBezTo>
                    <a:cubicBezTo>
                      <a:pt x="176" y="551"/>
                      <a:pt x="151" y="576"/>
                      <a:pt x="151" y="601"/>
                    </a:cubicBezTo>
                    <a:cubicBezTo>
                      <a:pt x="126" y="626"/>
                      <a:pt x="101" y="651"/>
                      <a:pt x="101" y="701"/>
                    </a:cubicBezTo>
                    <a:cubicBezTo>
                      <a:pt x="0" y="1127"/>
                      <a:pt x="25" y="1804"/>
                      <a:pt x="502" y="2004"/>
                    </a:cubicBezTo>
                    <a:cubicBezTo>
                      <a:pt x="597" y="2039"/>
                      <a:pt x="695" y="2055"/>
                      <a:pt x="793" y="2055"/>
                    </a:cubicBezTo>
                    <a:cubicBezTo>
                      <a:pt x="1186" y="2055"/>
                      <a:pt x="1579" y="1799"/>
                      <a:pt x="1780" y="1478"/>
                    </a:cubicBezTo>
                    <a:cubicBezTo>
                      <a:pt x="1930" y="1227"/>
                      <a:pt x="2005" y="927"/>
                      <a:pt x="2005" y="651"/>
                    </a:cubicBezTo>
                    <a:cubicBezTo>
                      <a:pt x="1980" y="475"/>
                      <a:pt x="1980" y="150"/>
                      <a:pt x="1805" y="49"/>
                    </a:cubicBezTo>
                    <a:cubicBezTo>
                      <a:pt x="1755" y="14"/>
                      <a:pt x="1698" y="1"/>
                      <a:pt x="1637" y="1"/>
                    </a:cubicBezTo>
                    <a:close/>
                  </a:path>
                </a:pathLst>
              </a:custGeom>
              <a:solidFill>
                <a:srgbClr val="EBC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31" name="Google Shape;2060;p44">
                <a:extLst>
                  <a:ext uri="{FF2B5EF4-FFF2-40B4-BE49-F238E27FC236}">
                    <a16:creationId xmlns:a16="http://schemas.microsoft.com/office/drawing/2014/main" id="{EA462B98-8828-4ABD-A602-2F9C9132A1FB}"/>
                  </a:ext>
                </a:extLst>
              </p:cNvPr>
              <p:cNvSpPr/>
              <p:nvPr/>
            </p:nvSpPr>
            <p:spPr>
              <a:xfrm>
                <a:off x="5088495" y="93144"/>
                <a:ext cx="94244" cy="66162"/>
              </a:xfrm>
              <a:custGeom>
                <a:avLst/>
                <a:gdLst/>
                <a:ahLst/>
                <a:cxnLst/>
                <a:rect l="l" t="t" r="r" b="b"/>
                <a:pathLst>
                  <a:path w="1906" h="2213" extrusionOk="0">
                    <a:moveTo>
                      <a:pt x="1435" y="0"/>
                    </a:moveTo>
                    <a:cubicBezTo>
                      <a:pt x="1255" y="0"/>
                      <a:pt x="1055" y="157"/>
                      <a:pt x="928" y="242"/>
                    </a:cubicBezTo>
                    <a:cubicBezTo>
                      <a:pt x="627" y="418"/>
                      <a:pt x="326" y="618"/>
                      <a:pt x="76" y="844"/>
                    </a:cubicBezTo>
                    <a:cubicBezTo>
                      <a:pt x="51" y="869"/>
                      <a:pt x="26" y="894"/>
                      <a:pt x="26" y="944"/>
                    </a:cubicBezTo>
                    <a:cubicBezTo>
                      <a:pt x="1" y="969"/>
                      <a:pt x="1" y="994"/>
                      <a:pt x="1" y="1019"/>
                    </a:cubicBezTo>
                    <a:cubicBezTo>
                      <a:pt x="1" y="1471"/>
                      <a:pt x="151" y="2122"/>
                      <a:pt x="677" y="2197"/>
                    </a:cubicBezTo>
                    <a:cubicBezTo>
                      <a:pt x="727" y="2207"/>
                      <a:pt x="777" y="2212"/>
                      <a:pt x="827" y="2212"/>
                    </a:cubicBezTo>
                    <a:cubicBezTo>
                      <a:pt x="1270" y="2212"/>
                      <a:pt x="1670" y="1826"/>
                      <a:pt x="1805" y="1420"/>
                    </a:cubicBezTo>
                    <a:cubicBezTo>
                      <a:pt x="1905" y="1145"/>
                      <a:pt x="1905" y="844"/>
                      <a:pt x="1830" y="568"/>
                    </a:cubicBezTo>
                    <a:cubicBezTo>
                      <a:pt x="1805" y="393"/>
                      <a:pt x="1705" y="92"/>
                      <a:pt x="1529" y="17"/>
                    </a:cubicBezTo>
                    <a:cubicBezTo>
                      <a:pt x="1499" y="5"/>
                      <a:pt x="1467" y="0"/>
                      <a:pt x="1435" y="0"/>
                    </a:cubicBezTo>
                    <a:close/>
                  </a:path>
                </a:pathLst>
              </a:custGeom>
              <a:solidFill>
                <a:srgbClr val="EBC8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32" name="Google Shape;2061;p44">
                <a:extLst>
                  <a:ext uri="{FF2B5EF4-FFF2-40B4-BE49-F238E27FC236}">
                    <a16:creationId xmlns:a16="http://schemas.microsoft.com/office/drawing/2014/main" id="{19078B17-3E02-4622-8594-725D7DA1ACA3}"/>
                  </a:ext>
                </a:extLst>
              </p:cNvPr>
              <p:cNvSpPr/>
              <p:nvPr/>
            </p:nvSpPr>
            <p:spPr>
              <a:xfrm>
                <a:off x="5036429" y="74638"/>
                <a:ext cx="137607" cy="56684"/>
              </a:xfrm>
              <a:custGeom>
                <a:avLst/>
                <a:gdLst/>
                <a:ahLst/>
                <a:cxnLst/>
                <a:rect l="l" t="t" r="r" b="b"/>
                <a:pathLst>
                  <a:path w="2783" h="1896" extrusionOk="0">
                    <a:moveTo>
                      <a:pt x="2050" y="0"/>
                    </a:moveTo>
                    <a:cubicBezTo>
                      <a:pt x="1969" y="0"/>
                      <a:pt x="1886" y="11"/>
                      <a:pt x="1805" y="34"/>
                    </a:cubicBezTo>
                    <a:cubicBezTo>
                      <a:pt x="1129" y="235"/>
                      <a:pt x="1" y="1739"/>
                      <a:pt x="1279" y="1889"/>
                    </a:cubicBezTo>
                    <a:cubicBezTo>
                      <a:pt x="1316" y="1894"/>
                      <a:pt x="1354" y="1896"/>
                      <a:pt x="1391" y="1896"/>
                    </a:cubicBezTo>
                    <a:cubicBezTo>
                      <a:pt x="1960" y="1896"/>
                      <a:pt x="2543" y="1380"/>
                      <a:pt x="2708" y="886"/>
                    </a:cubicBezTo>
                    <a:cubicBezTo>
                      <a:pt x="2783" y="661"/>
                      <a:pt x="2783" y="485"/>
                      <a:pt x="2683" y="335"/>
                    </a:cubicBezTo>
                    <a:cubicBezTo>
                      <a:pt x="2567" y="123"/>
                      <a:pt x="2318" y="0"/>
                      <a:pt x="2050" y="0"/>
                    </a:cubicBezTo>
                    <a:close/>
                  </a:path>
                </a:pathLst>
              </a:custGeom>
              <a:solidFill>
                <a:srgbClr val="EFD1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5833" name="Google Shape;2062;p44">
                <a:extLst>
                  <a:ext uri="{FF2B5EF4-FFF2-40B4-BE49-F238E27FC236}">
                    <a16:creationId xmlns:a16="http://schemas.microsoft.com/office/drawing/2014/main" id="{DF7E0BB8-E5DF-4C21-BD72-E2EE5207681C}"/>
                  </a:ext>
                </a:extLst>
              </p:cNvPr>
              <p:cNvSpPr/>
              <p:nvPr/>
            </p:nvSpPr>
            <p:spPr>
              <a:xfrm>
                <a:off x="5491231" y="-91439"/>
                <a:ext cx="146310" cy="52917"/>
              </a:xfrm>
              <a:custGeom>
                <a:avLst/>
                <a:gdLst/>
                <a:ahLst/>
                <a:cxnLst/>
                <a:rect l="l" t="t" r="r" b="b"/>
                <a:pathLst>
                  <a:path w="2959" h="1770" extrusionOk="0">
                    <a:moveTo>
                      <a:pt x="2106" y="0"/>
                    </a:moveTo>
                    <a:cubicBezTo>
                      <a:pt x="1404" y="50"/>
                      <a:pt x="1" y="1279"/>
                      <a:pt x="1204" y="1705"/>
                    </a:cubicBezTo>
                    <a:cubicBezTo>
                      <a:pt x="1312" y="1749"/>
                      <a:pt x="1429" y="1769"/>
                      <a:pt x="1549" y="1769"/>
                    </a:cubicBezTo>
                    <a:cubicBezTo>
                      <a:pt x="2042" y="1769"/>
                      <a:pt x="2591" y="1431"/>
                      <a:pt x="2833" y="1028"/>
                    </a:cubicBezTo>
                    <a:cubicBezTo>
                      <a:pt x="2933" y="852"/>
                      <a:pt x="2958" y="677"/>
                      <a:pt x="2908" y="502"/>
                    </a:cubicBezTo>
                    <a:cubicBezTo>
                      <a:pt x="2808" y="201"/>
                      <a:pt x="2482" y="0"/>
                      <a:pt x="2106" y="0"/>
                    </a:cubicBezTo>
                    <a:close/>
                  </a:path>
                </a:pathLst>
              </a:custGeom>
              <a:solidFill>
                <a:srgbClr val="EFD1A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5806" name="Google Shape;5642;p44">
              <a:extLst>
                <a:ext uri="{FF2B5EF4-FFF2-40B4-BE49-F238E27FC236}">
                  <a16:creationId xmlns:a16="http://schemas.microsoft.com/office/drawing/2014/main" id="{0D6CC7BB-722C-46C7-8A93-0A3AAA7D537E}"/>
                </a:ext>
              </a:extLst>
            </p:cNvPr>
            <p:cNvSpPr/>
            <p:nvPr/>
          </p:nvSpPr>
          <p:spPr>
            <a:xfrm>
              <a:off x="4571738" y="3891828"/>
              <a:ext cx="226808" cy="63441"/>
            </a:xfrm>
            <a:custGeom>
              <a:avLst/>
              <a:gdLst/>
              <a:ahLst/>
              <a:cxnLst/>
              <a:rect l="l" t="t" r="r" b="b"/>
              <a:pathLst>
                <a:path w="4587" h="2122" extrusionOk="0">
                  <a:moveTo>
                    <a:pt x="3334" y="0"/>
                  </a:moveTo>
                  <a:cubicBezTo>
                    <a:pt x="3284" y="0"/>
                    <a:pt x="3233" y="25"/>
                    <a:pt x="3158" y="25"/>
                  </a:cubicBezTo>
                  <a:cubicBezTo>
                    <a:pt x="3158" y="25"/>
                    <a:pt x="3133" y="50"/>
                    <a:pt x="3108" y="50"/>
                  </a:cubicBezTo>
                  <a:cubicBezTo>
                    <a:pt x="3058" y="50"/>
                    <a:pt x="2983" y="75"/>
                    <a:pt x="2908" y="100"/>
                  </a:cubicBezTo>
                  <a:lnTo>
                    <a:pt x="2883" y="100"/>
                  </a:lnTo>
                  <a:cubicBezTo>
                    <a:pt x="2832" y="125"/>
                    <a:pt x="2782" y="151"/>
                    <a:pt x="2707" y="176"/>
                  </a:cubicBezTo>
                  <a:cubicBezTo>
                    <a:pt x="2682" y="201"/>
                    <a:pt x="2682" y="201"/>
                    <a:pt x="2657" y="201"/>
                  </a:cubicBezTo>
                  <a:cubicBezTo>
                    <a:pt x="2582" y="251"/>
                    <a:pt x="2507" y="276"/>
                    <a:pt x="2431" y="326"/>
                  </a:cubicBezTo>
                  <a:lnTo>
                    <a:pt x="226" y="1604"/>
                  </a:lnTo>
                  <a:cubicBezTo>
                    <a:pt x="101" y="1679"/>
                    <a:pt x="0" y="1830"/>
                    <a:pt x="0" y="1980"/>
                  </a:cubicBezTo>
                  <a:cubicBezTo>
                    <a:pt x="0" y="1980"/>
                    <a:pt x="0" y="2005"/>
                    <a:pt x="0" y="2030"/>
                  </a:cubicBezTo>
                  <a:lnTo>
                    <a:pt x="25" y="2030"/>
                  </a:lnTo>
                  <a:cubicBezTo>
                    <a:pt x="25" y="2030"/>
                    <a:pt x="25" y="2055"/>
                    <a:pt x="25" y="2055"/>
                  </a:cubicBezTo>
                  <a:cubicBezTo>
                    <a:pt x="25" y="2055"/>
                    <a:pt x="25" y="2055"/>
                    <a:pt x="25" y="2080"/>
                  </a:cubicBezTo>
                  <a:lnTo>
                    <a:pt x="50" y="2080"/>
                  </a:lnTo>
                  <a:cubicBezTo>
                    <a:pt x="50" y="2080"/>
                    <a:pt x="50" y="2080"/>
                    <a:pt x="50" y="2105"/>
                  </a:cubicBezTo>
                  <a:cubicBezTo>
                    <a:pt x="71" y="2116"/>
                    <a:pt x="92" y="2122"/>
                    <a:pt x="115" y="2122"/>
                  </a:cubicBezTo>
                  <a:cubicBezTo>
                    <a:pt x="146" y="2122"/>
                    <a:pt x="182" y="2110"/>
                    <a:pt x="226" y="2080"/>
                  </a:cubicBezTo>
                  <a:lnTo>
                    <a:pt x="2456" y="802"/>
                  </a:lnTo>
                  <a:cubicBezTo>
                    <a:pt x="2759" y="621"/>
                    <a:pt x="3061" y="537"/>
                    <a:pt x="3337" y="537"/>
                  </a:cubicBezTo>
                  <a:cubicBezTo>
                    <a:pt x="3404" y="537"/>
                    <a:pt x="3470" y="542"/>
                    <a:pt x="3534" y="552"/>
                  </a:cubicBezTo>
                  <a:cubicBezTo>
                    <a:pt x="3634" y="577"/>
                    <a:pt x="3735" y="627"/>
                    <a:pt x="3835" y="677"/>
                  </a:cubicBezTo>
                  <a:cubicBezTo>
                    <a:pt x="3860" y="702"/>
                    <a:pt x="3860" y="702"/>
                    <a:pt x="3885" y="727"/>
                  </a:cubicBezTo>
                  <a:cubicBezTo>
                    <a:pt x="3910" y="727"/>
                    <a:pt x="3910" y="727"/>
                    <a:pt x="3935" y="752"/>
                  </a:cubicBezTo>
                  <a:cubicBezTo>
                    <a:pt x="3935" y="752"/>
                    <a:pt x="3960" y="777"/>
                    <a:pt x="3985" y="802"/>
                  </a:cubicBezTo>
                  <a:cubicBezTo>
                    <a:pt x="3985" y="802"/>
                    <a:pt x="4010" y="802"/>
                    <a:pt x="4010" y="827"/>
                  </a:cubicBezTo>
                  <a:cubicBezTo>
                    <a:pt x="4035" y="852"/>
                    <a:pt x="4061" y="852"/>
                    <a:pt x="4061" y="877"/>
                  </a:cubicBezTo>
                  <a:cubicBezTo>
                    <a:pt x="4086" y="902"/>
                    <a:pt x="4086" y="902"/>
                    <a:pt x="4086" y="902"/>
                  </a:cubicBezTo>
                  <a:cubicBezTo>
                    <a:pt x="4111" y="953"/>
                    <a:pt x="4136" y="978"/>
                    <a:pt x="4161" y="1003"/>
                  </a:cubicBezTo>
                  <a:cubicBezTo>
                    <a:pt x="4161" y="1028"/>
                    <a:pt x="4186" y="1028"/>
                    <a:pt x="4211" y="1053"/>
                  </a:cubicBezTo>
                  <a:cubicBezTo>
                    <a:pt x="4221" y="1063"/>
                    <a:pt x="4236" y="1069"/>
                    <a:pt x="4255" y="1069"/>
                  </a:cubicBezTo>
                  <a:cubicBezTo>
                    <a:pt x="4282" y="1069"/>
                    <a:pt x="4317" y="1057"/>
                    <a:pt x="4361" y="1028"/>
                  </a:cubicBezTo>
                  <a:cubicBezTo>
                    <a:pt x="4386" y="1003"/>
                    <a:pt x="4411" y="978"/>
                    <a:pt x="4462" y="953"/>
                  </a:cubicBezTo>
                  <a:cubicBezTo>
                    <a:pt x="4562" y="827"/>
                    <a:pt x="4587" y="652"/>
                    <a:pt x="4537" y="577"/>
                  </a:cubicBezTo>
                  <a:cubicBezTo>
                    <a:pt x="4411" y="376"/>
                    <a:pt x="4261" y="226"/>
                    <a:pt x="4086" y="151"/>
                  </a:cubicBezTo>
                  <a:cubicBezTo>
                    <a:pt x="4061" y="125"/>
                    <a:pt x="4010" y="100"/>
                    <a:pt x="3960" y="75"/>
                  </a:cubicBezTo>
                  <a:lnTo>
                    <a:pt x="3935" y="75"/>
                  </a:lnTo>
                  <a:cubicBezTo>
                    <a:pt x="3885" y="50"/>
                    <a:pt x="3835" y="25"/>
                    <a:pt x="3785" y="25"/>
                  </a:cubicBezTo>
                  <a:lnTo>
                    <a:pt x="3735" y="25"/>
                  </a:lnTo>
                  <a:cubicBezTo>
                    <a:pt x="3685" y="0"/>
                    <a:pt x="3634" y="0"/>
                    <a:pt x="358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7" name="Google Shape;5690;p44">
              <a:extLst>
                <a:ext uri="{FF2B5EF4-FFF2-40B4-BE49-F238E27FC236}">
                  <a16:creationId xmlns:a16="http://schemas.microsoft.com/office/drawing/2014/main" id="{83FDBF39-6EDD-4523-ADB6-8E17F87A41C9}"/>
                </a:ext>
              </a:extLst>
            </p:cNvPr>
            <p:cNvSpPr/>
            <p:nvPr/>
          </p:nvSpPr>
          <p:spPr>
            <a:xfrm>
              <a:off x="4517199" y="3910753"/>
              <a:ext cx="174791" cy="100244"/>
            </a:xfrm>
            <a:custGeom>
              <a:avLst/>
              <a:gdLst/>
              <a:ahLst/>
              <a:cxnLst/>
              <a:rect l="l" t="t" r="r" b="b"/>
              <a:pathLst>
                <a:path w="3535" h="3353" extrusionOk="0">
                  <a:moveTo>
                    <a:pt x="37" y="397"/>
                  </a:moveTo>
                  <a:cubicBezTo>
                    <a:pt x="27" y="400"/>
                    <a:pt x="14" y="406"/>
                    <a:pt x="1" y="420"/>
                  </a:cubicBezTo>
                  <a:lnTo>
                    <a:pt x="37" y="397"/>
                  </a:lnTo>
                  <a:close/>
                  <a:moveTo>
                    <a:pt x="917" y="1"/>
                  </a:moveTo>
                  <a:cubicBezTo>
                    <a:pt x="771" y="1"/>
                    <a:pt x="639" y="33"/>
                    <a:pt x="527" y="94"/>
                  </a:cubicBezTo>
                  <a:lnTo>
                    <a:pt x="37" y="397"/>
                  </a:lnTo>
                  <a:lnTo>
                    <a:pt x="37" y="397"/>
                  </a:lnTo>
                  <a:cubicBezTo>
                    <a:pt x="45" y="395"/>
                    <a:pt x="51" y="395"/>
                    <a:pt x="51" y="395"/>
                  </a:cubicBezTo>
                  <a:cubicBezTo>
                    <a:pt x="76" y="370"/>
                    <a:pt x="101" y="370"/>
                    <a:pt x="126" y="370"/>
                  </a:cubicBezTo>
                  <a:cubicBezTo>
                    <a:pt x="126" y="345"/>
                    <a:pt x="151" y="345"/>
                    <a:pt x="176" y="345"/>
                  </a:cubicBezTo>
                  <a:cubicBezTo>
                    <a:pt x="201" y="345"/>
                    <a:pt x="226" y="320"/>
                    <a:pt x="226" y="320"/>
                  </a:cubicBezTo>
                  <a:lnTo>
                    <a:pt x="351" y="320"/>
                  </a:lnTo>
                  <a:cubicBezTo>
                    <a:pt x="360" y="311"/>
                    <a:pt x="368" y="308"/>
                    <a:pt x="377" y="308"/>
                  </a:cubicBezTo>
                  <a:cubicBezTo>
                    <a:pt x="393" y="308"/>
                    <a:pt x="410" y="320"/>
                    <a:pt x="427" y="320"/>
                  </a:cubicBezTo>
                  <a:lnTo>
                    <a:pt x="577" y="320"/>
                  </a:lnTo>
                  <a:cubicBezTo>
                    <a:pt x="602" y="320"/>
                    <a:pt x="627" y="320"/>
                    <a:pt x="652" y="345"/>
                  </a:cubicBezTo>
                  <a:cubicBezTo>
                    <a:pt x="677" y="345"/>
                    <a:pt x="702" y="345"/>
                    <a:pt x="727" y="370"/>
                  </a:cubicBezTo>
                  <a:lnTo>
                    <a:pt x="803" y="370"/>
                  </a:lnTo>
                  <a:cubicBezTo>
                    <a:pt x="828" y="395"/>
                    <a:pt x="853" y="395"/>
                    <a:pt x="903" y="420"/>
                  </a:cubicBezTo>
                  <a:cubicBezTo>
                    <a:pt x="903" y="420"/>
                    <a:pt x="928" y="420"/>
                    <a:pt x="953" y="445"/>
                  </a:cubicBezTo>
                  <a:cubicBezTo>
                    <a:pt x="1003" y="470"/>
                    <a:pt x="1053" y="495"/>
                    <a:pt x="1103" y="520"/>
                  </a:cubicBezTo>
                  <a:cubicBezTo>
                    <a:pt x="1880" y="971"/>
                    <a:pt x="2532" y="2024"/>
                    <a:pt x="2632" y="2951"/>
                  </a:cubicBezTo>
                  <a:lnTo>
                    <a:pt x="3334" y="3352"/>
                  </a:lnTo>
                  <a:cubicBezTo>
                    <a:pt x="3384" y="3152"/>
                    <a:pt x="3434" y="2976"/>
                    <a:pt x="3534" y="2851"/>
                  </a:cubicBezTo>
                  <a:lnTo>
                    <a:pt x="3158" y="2625"/>
                  </a:lnTo>
                  <a:cubicBezTo>
                    <a:pt x="3058" y="1698"/>
                    <a:pt x="2407" y="670"/>
                    <a:pt x="1630" y="219"/>
                  </a:cubicBezTo>
                  <a:cubicBezTo>
                    <a:pt x="1376" y="70"/>
                    <a:pt x="1132" y="1"/>
                    <a:pt x="9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8" name="Google Shape;5691;p44">
              <a:extLst>
                <a:ext uri="{FF2B5EF4-FFF2-40B4-BE49-F238E27FC236}">
                  <a16:creationId xmlns:a16="http://schemas.microsoft.com/office/drawing/2014/main" id="{28976097-B511-4D31-B3DF-189863B31F09}"/>
                </a:ext>
              </a:extLst>
            </p:cNvPr>
            <p:cNvSpPr/>
            <p:nvPr/>
          </p:nvSpPr>
          <p:spPr>
            <a:xfrm>
              <a:off x="4494899" y="3919961"/>
              <a:ext cx="340829" cy="184433"/>
            </a:xfrm>
            <a:custGeom>
              <a:avLst/>
              <a:gdLst/>
              <a:ahLst/>
              <a:cxnLst/>
              <a:rect l="l" t="t" r="r" b="b"/>
              <a:pathLst>
                <a:path w="6893" h="6169" extrusionOk="0">
                  <a:moveTo>
                    <a:pt x="1103" y="538"/>
                  </a:moveTo>
                  <a:cubicBezTo>
                    <a:pt x="1128" y="538"/>
                    <a:pt x="1153" y="563"/>
                    <a:pt x="1178" y="563"/>
                  </a:cubicBezTo>
                  <a:lnTo>
                    <a:pt x="1203" y="563"/>
                  </a:lnTo>
                  <a:cubicBezTo>
                    <a:pt x="1329" y="588"/>
                    <a:pt x="1429" y="638"/>
                    <a:pt x="1554" y="688"/>
                  </a:cubicBezTo>
                  <a:cubicBezTo>
                    <a:pt x="1855" y="889"/>
                    <a:pt x="2156" y="1190"/>
                    <a:pt x="2356" y="1540"/>
                  </a:cubicBezTo>
                  <a:cubicBezTo>
                    <a:pt x="2557" y="1891"/>
                    <a:pt x="2682" y="2292"/>
                    <a:pt x="2682" y="2643"/>
                  </a:cubicBezTo>
                  <a:cubicBezTo>
                    <a:pt x="2682" y="3158"/>
                    <a:pt x="2431" y="3446"/>
                    <a:pt x="2062" y="3446"/>
                  </a:cubicBezTo>
                  <a:cubicBezTo>
                    <a:pt x="1909" y="3446"/>
                    <a:pt x="1737" y="3397"/>
                    <a:pt x="1554" y="3295"/>
                  </a:cubicBezTo>
                  <a:cubicBezTo>
                    <a:pt x="1479" y="3245"/>
                    <a:pt x="1404" y="3195"/>
                    <a:pt x="1329" y="3144"/>
                  </a:cubicBezTo>
                  <a:cubicBezTo>
                    <a:pt x="1103" y="2944"/>
                    <a:pt x="903" y="2718"/>
                    <a:pt x="752" y="2443"/>
                  </a:cubicBezTo>
                  <a:cubicBezTo>
                    <a:pt x="702" y="2367"/>
                    <a:pt x="652" y="2267"/>
                    <a:pt x="627" y="2167"/>
                  </a:cubicBezTo>
                  <a:cubicBezTo>
                    <a:pt x="577" y="2092"/>
                    <a:pt x="552" y="1992"/>
                    <a:pt x="502" y="1891"/>
                  </a:cubicBezTo>
                  <a:cubicBezTo>
                    <a:pt x="502" y="1841"/>
                    <a:pt x="477" y="1816"/>
                    <a:pt x="477" y="1766"/>
                  </a:cubicBezTo>
                  <a:cubicBezTo>
                    <a:pt x="452" y="1616"/>
                    <a:pt x="427" y="1490"/>
                    <a:pt x="427" y="1340"/>
                  </a:cubicBezTo>
                  <a:cubicBezTo>
                    <a:pt x="427" y="1290"/>
                    <a:pt x="427" y="1265"/>
                    <a:pt x="427" y="1215"/>
                  </a:cubicBezTo>
                  <a:cubicBezTo>
                    <a:pt x="427" y="1215"/>
                    <a:pt x="427" y="1190"/>
                    <a:pt x="427" y="1190"/>
                  </a:cubicBezTo>
                  <a:cubicBezTo>
                    <a:pt x="452" y="1164"/>
                    <a:pt x="452" y="1114"/>
                    <a:pt x="452" y="1089"/>
                  </a:cubicBezTo>
                  <a:cubicBezTo>
                    <a:pt x="452" y="1089"/>
                    <a:pt x="452" y="1064"/>
                    <a:pt x="452" y="1064"/>
                  </a:cubicBezTo>
                  <a:cubicBezTo>
                    <a:pt x="477" y="1039"/>
                    <a:pt x="477" y="1014"/>
                    <a:pt x="477" y="989"/>
                  </a:cubicBezTo>
                  <a:cubicBezTo>
                    <a:pt x="477" y="964"/>
                    <a:pt x="477" y="964"/>
                    <a:pt x="502" y="939"/>
                  </a:cubicBezTo>
                  <a:cubicBezTo>
                    <a:pt x="502" y="939"/>
                    <a:pt x="502" y="914"/>
                    <a:pt x="527" y="889"/>
                  </a:cubicBezTo>
                  <a:cubicBezTo>
                    <a:pt x="527" y="889"/>
                    <a:pt x="527" y="864"/>
                    <a:pt x="527" y="864"/>
                  </a:cubicBezTo>
                  <a:cubicBezTo>
                    <a:pt x="552" y="839"/>
                    <a:pt x="552" y="814"/>
                    <a:pt x="552" y="814"/>
                  </a:cubicBezTo>
                  <a:cubicBezTo>
                    <a:pt x="577" y="789"/>
                    <a:pt x="577" y="789"/>
                    <a:pt x="577" y="763"/>
                  </a:cubicBezTo>
                  <a:cubicBezTo>
                    <a:pt x="602" y="763"/>
                    <a:pt x="602" y="738"/>
                    <a:pt x="627" y="738"/>
                  </a:cubicBezTo>
                  <a:cubicBezTo>
                    <a:pt x="627" y="713"/>
                    <a:pt x="627" y="713"/>
                    <a:pt x="652" y="713"/>
                  </a:cubicBezTo>
                  <a:cubicBezTo>
                    <a:pt x="652" y="688"/>
                    <a:pt x="677" y="688"/>
                    <a:pt x="677" y="663"/>
                  </a:cubicBezTo>
                  <a:cubicBezTo>
                    <a:pt x="702" y="663"/>
                    <a:pt x="702" y="663"/>
                    <a:pt x="727" y="638"/>
                  </a:cubicBezTo>
                  <a:cubicBezTo>
                    <a:pt x="727" y="638"/>
                    <a:pt x="752" y="638"/>
                    <a:pt x="752" y="613"/>
                  </a:cubicBezTo>
                  <a:cubicBezTo>
                    <a:pt x="777" y="613"/>
                    <a:pt x="777" y="613"/>
                    <a:pt x="802" y="588"/>
                  </a:cubicBezTo>
                  <a:lnTo>
                    <a:pt x="828" y="588"/>
                  </a:lnTo>
                  <a:cubicBezTo>
                    <a:pt x="853" y="588"/>
                    <a:pt x="878" y="563"/>
                    <a:pt x="878" y="563"/>
                  </a:cubicBezTo>
                  <a:lnTo>
                    <a:pt x="978" y="563"/>
                  </a:lnTo>
                  <a:cubicBezTo>
                    <a:pt x="978" y="538"/>
                    <a:pt x="1003" y="538"/>
                    <a:pt x="1028" y="538"/>
                  </a:cubicBezTo>
                  <a:close/>
                  <a:moveTo>
                    <a:pt x="4888" y="2718"/>
                  </a:moveTo>
                  <a:cubicBezTo>
                    <a:pt x="4913" y="2743"/>
                    <a:pt x="4938" y="2743"/>
                    <a:pt x="4963" y="2743"/>
                  </a:cubicBezTo>
                  <a:lnTo>
                    <a:pt x="4988" y="2743"/>
                  </a:lnTo>
                  <a:cubicBezTo>
                    <a:pt x="5013" y="2743"/>
                    <a:pt x="5038" y="2768"/>
                    <a:pt x="5063" y="2768"/>
                  </a:cubicBezTo>
                  <a:lnTo>
                    <a:pt x="5113" y="2768"/>
                  </a:lnTo>
                  <a:cubicBezTo>
                    <a:pt x="5138" y="2794"/>
                    <a:pt x="5163" y="2794"/>
                    <a:pt x="5188" y="2819"/>
                  </a:cubicBezTo>
                  <a:lnTo>
                    <a:pt x="5214" y="2819"/>
                  </a:lnTo>
                  <a:cubicBezTo>
                    <a:pt x="5264" y="2844"/>
                    <a:pt x="5289" y="2869"/>
                    <a:pt x="5339" y="2894"/>
                  </a:cubicBezTo>
                  <a:cubicBezTo>
                    <a:pt x="5965" y="3245"/>
                    <a:pt x="6467" y="4122"/>
                    <a:pt x="6467" y="4824"/>
                  </a:cubicBezTo>
                  <a:cubicBezTo>
                    <a:pt x="6467" y="5338"/>
                    <a:pt x="6203" y="5627"/>
                    <a:pt x="5835" y="5627"/>
                  </a:cubicBezTo>
                  <a:cubicBezTo>
                    <a:pt x="5684" y="5627"/>
                    <a:pt x="5514" y="5578"/>
                    <a:pt x="5339" y="5475"/>
                  </a:cubicBezTo>
                  <a:cubicBezTo>
                    <a:pt x="5214" y="5400"/>
                    <a:pt x="5088" y="5325"/>
                    <a:pt x="4988" y="5225"/>
                  </a:cubicBezTo>
                  <a:cubicBezTo>
                    <a:pt x="4913" y="5149"/>
                    <a:pt x="4863" y="5074"/>
                    <a:pt x="4787" y="4999"/>
                  </a:cubicBezTo>
                  <a:cubicBezTo>
                    <a:pt x="4762" y="4974"/>
                    <a:pt x="4737" y="4924"/>
                    <a:pt x="4687" y="4899"/>
                  </a:cubicBezTo>
                  <a:cubicBezTo>
                    <a:pt x="4612" y="4773"/>
                    <a:pt x="4562" y="4673"/>
                    <a:pt x="4487" y="4548"/>
                  </a:cubicBezTo>
                  <a:cubicBezTo>
                    <a:pt x="4437" y="4473"/>
                    <a:pt x="4386" y="4372"/>
                    <a:pt x="4361" y="4272"/>
                  </a:cubicBezTo>
                  <a:cubicBezTo>
                    <a:pt x="4336" y="4222"/>
                    <a:pt x="4336" y="4197"/>
                    <a:pt x="4311" y="4172"/>
                  </a:cubicBezTo>
                  <a:cubicBezTo>
                    <a:pt x="4286" y="4097"/>
                    <a:pt x="4261" y="4022"/>
                    <a:pt x="4261" y="3946"/>
                  </a:cubicBezTo>
                  <a:cubicBezTo>
                    <a:pt x="4236" y="3896"/>
                    <a:pt x="4236" y="3846"/>
                    <a:pt x="4236" y="3796"/>
                  </a:cubicBezTo>
                  <a:cubicBezTo>
                    <a:pt x="4211" y="3696"/>
                    <a:pt x="4211" y="3621"/>
                    <a:pt x="4211" y="3520"/>
                  </a:cubicBezTo>
                  <a:cubicBezTo>
                    <a:pt x="4211" y="3470"/>
                    <a:pt x="4211" y="3445"/>
                    <a:pt x="4211" y="3395"/>
                  </a:cubicBezTo>
                  <a:cubicBezTo>
                    <a:pt x="4211" y="3395"/>
                    <a:pt x="4211" y="3370"/>
                    <a:pt x="4211" y="3370"/>
                  </a:cubicBezTo>
                  <a:cubicBezTo>
                    <a:pt x="4211" y="3320"/>
                    <a:pt x="4211" y="3295"/>
                    <a:pt x="4236" y="3270"/>
                  </a:cubicBezTo>
                  <a:cubicBezTo>
                    <a:pt x="4236" y="3270"/>
                    <a:pt x="4236" y="3245"/>
                    <a:pt x="4236" y="3245"/>
                  </a:cubicBezTo>
                  <a:cubicBezTo>
                    <a:pt x="4236" y="3220"/>
                    <a:pt x="4261" y="3195"/>
                    <a:pt x="4261" y="3169"/>
                  </a:cubicBezTo>
                  <a:cubicBezTo>
                    <a:pt x="4261" y="3169"/>
                    <a:pt x="4261" y="3144"/>
                    <a:pt x="4261" y="3119"/>
                  </a:cubicBezTo>
                  <a:cubicBezTo>
                    <a:pt x="4286" y="3119"/>
                    <a:pt x="4286" y="3094"/>
                    <a:pt x="4286" y="3069"/>
                  </a:cubicBezTo>
                  <a:cubicBezTo>
                    <a:pt x="4311" y="3069"/>
                    <a:pt x="4311" y="3044"/>
                    <a:pt x="4311" y="3044"/>
                  </a:cubicBezTo>
                  <a:cubicBezTo>
                    <a:pt x="4336" y="3019"/>
                    <a:pt x="4336" y="2994"/>
                    <a:pt x="4336" y="2994"/>
                  </a:cubicBezTo>
                  <a:cubicBezTo>
                    <a:pt x="4361" y="2969"/>
                    <a:pt x="4361" y="2969"/>
                    <a:pt x="4361" y="2944"/>
                  </a:cubicBezTo>
                  <a:cubicBezTo>
                    <a:pt x="4386" y="2944"/>
                    <a:pt x="4386" y="2919"/>
                    <a:pt x="4386" y="2919"/>
                  </a:cubicBezTo>
                  <a:cubicBezTo>
                    <a:pt x="4411" y="2894"/>
                    <a:pt x="4411" y="2894"/>
                    <a:pt x="4437" y="2894"/>
                  </a:cubicBezTo>
                  <a:cubicBezTo>
                    <a:pt x="4437" y="2869"/>
                    <a:pt x="4462" y="2869"/>
                    <a:pt x="4462" y="2844"/>
                  </a:cubicBezTo>
                  <a:cubicBezTo>
                    <a:pt x="4462" y="2844"/>
                    <a:pt x="4487" y="2844"/>
                    <a:pt x="4487" y="2819"/>
                  </a:cubicBezTo>
                  <a:cubicBezTo>
                    <a:pt x="4512" y="2819"/>
                    <a:pt x="4512" y="2819"/>
                    <a:pt x="4537" y="2794"/>
                  </a:cubicBezTo>
                  <a:lnTo>
                    <a:pt x="4587" y="2794"/>
                  </a:lnTo>
                  <a:cubicBezTo>
                    <a:pt x="4587" y="2768"/>
                    <a:pt x="4612" y="2768"/>
                    <a:pt x="4612" y="2768"/>
                  </a:cubicBezTo>
                  <a:cubicBezTo>
                    <a:pt x="4637" y="2768"/>
                    <a:pt x="4637" y="2743"/>
                    <a:pt x="4662" y="2743"/>
                  </a:cubicBezTo>
                  <a:lnTo>
                    <a:pt x="4762" y="2743"/>
                  </a:lnTo>
                  <a:cubicBezTo>
                    <a:pt x="4762" y="2743"/>
                    <a:pt x="4787" y="2718"/>
                    <a:pt x="4787" y="2718"/>
                  </a:cubicBezTo>
                  <a:close/>
                  <a:moveTo>
                    <a:pt x="828" y="0"/>
                  </a:moveTo>
                  <a:cubicBezTo>
                    <a:pt x="819" y="0"/>
                    <a:pt x="811" y="3"/>
                    <a:pt x="802" y="12"/>
                  </a:cubicBezTo>
                  <a:lnTo>
                    <a:pt x="677" y="12"/>
                  </a:lnTo>
                  <a:cubicBezTo>
                    <a:pt x="677" y="12"/>
                    <a:pt x="652" y="37"/>
                    <a:pt x="627" y="37"/>
                  </a:cubicBezTo>
                  <a:cubicBezTo>
                    <a:pt x="602" y="37"/>
                    <a:pt x="577" y="37"/>
                    <a:pt x="577" y="62"/>
                  </a:cubicBezTo>
                  <a:lnTo>
                    <a:pt x="527" y="62"/>
                  </a:lnTo>
                  <a:cubicBezTo>
                    <a:pt x="502" y="87"/>
                    <a:pt x="477" y="87"/>
                    <a:pt x="452" y="112"/>
                  </a:cubicBezTo>
                  <a:cubicBezTo>
                    <a:pt x="176" y="262"/>
                    <a:pt x="0" y="613"/>
                    <a:pt x="0" y="1089"/>
                  </a:cubicBezTo>
                  <a:cubicBezTo>
                    <a:pt x="0" y="2092"/>
                    <a:pt x="702" y="3295"/>
                    <a:pt x="1554" y="3771"/>
                  </a:cubicBezTo>
                  <a:cubicBezTo>
                    <a:pt x="1799" y="3915"/>
                    <a:pt x="2035" y="3984"/>
                    <a:pt x="2244" y="3984"/>
                  </a:cubicBezTo>
                  <a:cubicBezTo>
                    <a:pt x="2399" y="3984"/>
                    <a:pt x="2540" y="3946"/>
                    <a:pt x="2657" y="3871"/>
                  </a:cubicBezTo>
                  <a:cubicBezTo>
                    <a:pt x="2682" y="3871"/>
                    <a:pt x="2682" y="3871"/>
                    <a:pt x="2682" y="3846"/>
                  </a:cubicBezTo>
                  <a:cubicBezTo>
                    <a:pt x="2707" y="3846"/>
                    <a:pt x="2732" y="3821"/>
                    <a:pt x="2757" y="3821"/>
                  </a:cubicBezTo>
                  <a:cubicBezTo>
                    <a:pt x="2757" y="3796"/>
                    <a:pt x="2757" y="3796"/>
                    <a:pt x="2782" y="3796"/>
                  </a:cubicBezTo>
                  <a:cubicBezTo>
                    <a:pt x="2807" y="3771"/>
                    <a:pt x="2807" y="3746"/>
                    <a:pt x="2833" y="3746"/>
                  </a:cubicBezTo>
                  <a:cubicBezTo>
                    <a:pt x="2833" y="3721"/>
                    <a:pt x="2858" y="3721"/>
                    <a:pt x="2858" y="3696"/>
                  </a:cubicBezTo>
                  <a:cubicBezTo>
                    <a:pt x="2858" y="3696"/>
                    <a:pt x="2883" y="3671"/>
                    <a:pt x="2883" y="3646"/>
                  </a:cubicBezTo>
                  <a:cubicBezTo>
                    <a:pt x="2908" y="3646"/>
                    <a:pt x="2908" y="3621"/>
                    <a:pt x="2933" y="3621"/>
                  </a:cubicBezTo>
                  <a:cubicBezTo>
                    <a:pt x="2933" y="3596"/>
                    <a:pt x="2933" y="3570"/>
                    <a:pt x="2958" y="3545"/>
                  </a:cubicBezTo>
                  <a:cubicBezTo>
                    <a:pt x="2958" y="3545"/>
                    <a:pt x="2983" y="3520"/>
                    <a:pt x="2983" y="3520"/>
                  </a:cubicBezTo>
                  <a:cubicBezTo>
                    <a:pt x="2983" y="3495"/>
                    <a:pt x="3008" y="3470"/>
                    <a:pt x="3008" y="3445"/>
                  </a:cubicBezTo>
                  <a:cubicBezTo>
                    <a:pt x="3008" y="3420"/>
                    <a:pt x="3008" y="3420"/>
                    <a:pt x="3033" y="3395"/>
                  </a:cubicBezTo>
                  <a:cubicBezTo>
                    <a:pt x="3033" y="3370"/>
                    <a:pt x="3033" y="3345"/>
                    <a:pt x="3058" y="3295"/>
                  </a:cubicBezTo>
                  <a:cubicBezTo>
                    <a:pt x="3058" y="3295"/>
                    <a:pt x="3058" y="3270"/>
                    <a:pt x="3058" y="3270"/>
                  </a:cubicBezTo>
                  <a:cubicBezTo>
                    <a:pt x="3083" y="3220"/>
                    <a:pt x="3083" y="3169"/>
                    <a:pt x="3083" y="3119"/>
                  </a:cubicBezTo>
                  <a:lnTo>
                    <a:pt x="3434" y="3320"/>
                  </a:lnTo>
                  <a:lnTo>
                    <a:pt x="3785" y="3545"/>
                  </a:lnTo>
                  <a:cubicBezTo>
                    <a:pt x="3885" y="4473"/>
                    <a:pt x="4537" y="5500"/>
                    <a:pt x="5314" y="5951"/>
                  </a:cubicBezTo>
                  <a:cubicBezTo>
                    <a:pt x="5571" y="6100"/>
                    <a:pt x="5806" y="6169"/>
                    <a:pt x="6015" y="6169"/>
                  </a:cubicBezTo>
                  <a:cubicBezTo>
                    <a:pt x="6194" y="6169"/>
                    <a:pt x="6353" y="6119"/>
                    <a:pt x="6492" y="6027"/>
                  </a:cubicBezTo>
                  <a:cubicBezTo>
                    <a:pt x="6492" y="6027"/>
                    <a:pt x="6517" y="6002"/>
                    <a:pt x="6517" y="6002"/>
                  </a:cubicBezTo>
                  <a:cubicBezTo>
                    <a:pt x="6542" y="5976"/>
                    <a:pt x="6567" y="5976"/>
                    <a:pt x="6567" y="5951"/>
                  </a:cubicBezTo>
                  <a:cubicBezTo>
                    <a:pt x="6592" y="5951"/>
                    <a:pt x="6592" y="5926"/>
                    <a:pt x="6617" y="5926"/>
                  </a:cubicBezTo>
                  <a:cubicBezTo>
                    <a:pt x="6642" y="5901"/>
                    <a:pt x="6642" y="5876"/>
                    <a:pt x="6667" y="5851"/>
                  </a:cubicBezTo>
                  <a:cubicBezTo>
                    <a:pt x="6667" y="5851"/>
                    <a:pt x="6692" y="5826"/>
                    <a:pt x="6692" y="5801"/>
                  </a:cubicBezTo>
                  <a:cubicBezTo>
                    <a:pt x="6717" y="5801"/>
                    <a:pt x="6717" y="5776"/>
                    <a:pt x="6742" y="5751"/>
                  </a:cubicBezTo>
                  <a:cubicBezTo>
                    <a:pt x="6742" y="5726"/>
                    <a:pt x="6742" y="5701"/>
                    <a:pt x="6767" y="5701"/>
                  </a:cubicBezTo>
                  <a:cubicBezTo>
                    <a:pt x="6767" y="5676"/>
                    <a:pt x="6792" y="5651"/>
                    <a:pt x="6792" y="5626"/>
                  </a:cubicBezTo>
                  <a:cubicBezTo>
                    <a:pt x="6792" y="5601"/>
                    <a:pt x="6818" y="5575"/>
                    <a:pt x="6818" y="5550"/>
                  </a:cubicBezTo>
                  <a:cubicBezTo>
                    <a:pt x="6818" y="5525"/>
                    <a:pt x="6818" y="5500"/>
                    <a:pt x="6843" y="5475"/>
                  </a:cubicBezTo>
                  <a:cubicBezTo>
                    <a:pt x="6843" y="5450"/>
                    <a:pt x="6843" y="5425"/>
                    <a:pt x="6843" y="5425"/>
                  </a:cubicBezTo>
                  <a:cubicBezTo>
                    <a:pt x="6868" y="5375"/>
                    <a:pt x="6868" y="5350"/>
                    <a:pt x="6868" y="5300"/>
                  </a:cubicBezTo>
                  <a:cubicBezTo>
                    <a:pt x="6868" y="5275"/>
                    <a:pt x="6868" y="5275"/>
                    <a:pt x="6868" y="5250"/>
                  </a:cubicBezTo>
                  <a:cubicBezTo>
                    <a:pt x="6893" y="5200"/>
                    <a:pt x="6893" y="5124"/>
                    <a:pt x="6893" y="5074"/>
                  </a:cubicBezTo>
                  <a:cubicBezTo>
                    <a:pt x="6893" y="4097"/>
                    <a:pt x="6191" y="2894"/>
                    <a:pt x="5339" y="2393"/>
                  </a:cubicBezTo>
                  <a:cubicBezTo>
                    <a:pt x="5289" y="2367"/>
                    <a:pt x="5239" y="2342"/>
                    <a:pt x="5188" y="2317"/>
                  </a:cubicBezTo>
                  <a:cubicBezTo>
                    <a:pt x="5163" y="2317"/>
                    <a:pt x="5138" y="2292"/>
                    <a:pt x="5138" y="2292"/>
                  </a:cubicBezTo>
                  <a:cubicBezTo>
                    <a:pt x="5113" y="2267"/>
                    <a:pt x="5063" y="2267"/>
                    <a:pt x="5038" y="2242"/>
                  </a:cubicBezTo>
                  <a:lnTo>
                    <a:pt x="4988" y="2242"/>
                  </a:lnTo>
                  <a:cubicBezTo>
                    <a:pt x="4938" y="2217"/>
                    <a:pt x="4913" y="2217"/>
                    <a:pt x="4888" y="2217"/>
                  </a:cubicBezTo>
                  <a:cubicBezTo>
                    <a:pt x="4863" y="2217"/>
                    <a:pt x="4863" y="2192"/>
                    <a:pt x="4838" y="2192"/>
                  </a:cubicBezTo>
                  <a:lnTo>
                    <a:pt x="4487" y="2192"/>
                  </a:lnTo>
                  <a:cubicBezTo>
                    <a:pt x="4487" y="2192"/>
                    <a:pt x="4462" y="2192"/>
                    <a:pt x="4437" y="2217"/>
                  </a:cubicBezTo>
                  <a:lnTo>
                    <a:pt x="4386" y="2217"/>
                  </a:lnTo>
                  <a:cubicBezTo>
                    <a:pt x="4361" y="2217"/>
                    <a:pt x="4336" y="2242"/>
                    <a:pt x="4336" y="2242"/>
                  </a:cubicBezTo>
                  <a:cubicBezTo>
                    <a:pt x="4311" y="2242"/>
                    <a:pt x="4286" y="2267"/>
                    <a:pt x="4261" y="2267"/>
                  </a:cubicBezTo>
                  <a:cubicBezTo>
                    <a:pt x="4161" y="2342"/>
                    <a:pt x="4061" y="2418"/>
                    <a:pt x="3985" y="2543"/>
                  </a:cubicBezTo>
                  <a:cubicBezTo>
                    <a:pt x="3885" y="2668"/>
                    <a:pt x="3835" y="2844"/>
                    <a:pt x="3785" y="3044"/>
                  </a:cubicBezTo>
                  <a:lnTo>
                    <a:pt x="3083" y="2643"/>
                  </a:lnTo>
                  <a:cubicBezTo>
                    <a:pt x="2983" y="1716"/>
                    <a:pt x="2331" y="663"/>
                    <a:pt x="1554" y="212"/>
                  </a:cubicBezTo>
                  <a:cubicBezTo>
                    <a:pt x="1504" y="187"/>
                    <a:pt x="1454" y="162"/>
                    <a:pt x="1404" y="137"/>
                  </a:cubicBezTo>
                  <a:cubicBezTo>
                    <a:pt x="1379" y="112"/>
                    <a:pt x="1354" y="112"/>
                    <a:pt x="1354" y="112"/>
                  </a:cubicBezTo>
                  <a:cubicBezTo>
                    <a:pt x="1304" y="87"/>
                    <a:pt x="1279" y="87"/>
                    <a:pt x="1254" y="62"/>
                  </a:cubicBezTo>
                  <a:lnTo>
                    <a:pt x="1178" y="62"/>
                  </a:lnTo>
                  <a:cubicBezTo>
                    <a:pt x="1153" y="37"/>
                    <a:pt x="1128" y="37"/>
                    <a:pt x="1103" y="37"/>
                  </a:cubicBezTo>
                  <a:cubicBezTo>
                    <a:pt x="1078" y="12"/>
                    <a:pt x="1053" y="12"/>
                    <a:pt x="1028" y="12"/>
                  </a:cubicBezTo>
                  <a:lnTo>
                    <a:pt x="878" y="12"/>
                  </a:lnTo>
                  <a:cubicBezTo>
                    <a:pt x="861" y="12"/>
                    <a:pt x="844" y="0"/>
                    <a:pt x="82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5809" name="Google Shape;5692;p44">
              <a:extLst>
                <a:ext uri="{FF2B5EF4-FFF2-40B4-BE49-F238E27FC236}">
                  <a16:creationId xmlns:a16="http://schemas.microsoft.com/office/drawing/2014/main" id="{79A69F50-8B3A-479A-B958-FD05008C8CEA}"/>
                </a:ext>
              </a:extLst>
            </p:cNvPr>
            <p:cNvSpPr/>
            <p:nvPr/>
          </p:nvSpPr>
          <p:spPr>
            <a:xfrm>
              <a:off x="4515963" y="3936016"/>
              <a:ext cx="111599" cy="87000"/>
            </a:xfrm>
            <a:custGeom>
              <a:avLst/>
              <a:gdLst/>
              <a:ahLst/>
              <a:cxnLst/>
              <a:rect l="l" t="t" r="r" b="b"/>
              <a:pathLst>
                <a:path w="2257" h="2910" extrusionOk="0">
                  <a:moveTo>
                    <a:pt x="602" y="1"/>
                  </a:moveTo>
                  <a:cubicBezTo>
                    <a:pt x="577" y="1"/>
                    <a:pt x="552" y="1"/>
                    <a:pt x="552" y="26"/>
                  </a:cubicBezTo>
                  <a:lnTo>
                    <a:pt x="452" y="26"/>
                  </a:lnTo>
                  <a:cubicBezTo>
                    <a:pt x="452" y="26"/>
                    <a:pt x="427" y="51"/>
                    <a:pt x="402" y="51"/>
                  </a:cubicBezTo>
                  <a:cubicBezTo>
                    <a:pt x="402" y="51"/>
                    <a:pt x="376" y="51"/>
                    <a:pt x="376" y="76"/>
                  </a:cubicBezTo>
                  <a:lnTo>
                    <a:pt x="326" y="76"/>
                  </a:lnTo>
                  <a:cubicBezTo>
                    <a:pt x="326" y="101"/>
                    <a:pt x="301" y="101"/>
                    <a:pt x="301" y="101"/>
                  </a:cubicBezTo>
                  <a:cubicBezTo>
                    <a:pt x="276" y="126"/>
                    <a:pt x="276" y="126"/>
                    <a:pt x="251" y="126"/>
                  </a:cubicBezTo>
                  <a:cubicBezTo>
                    <a:pt x="251" y="151"/>
                    <a:pt x="226" y="151"/>
                    <a:pt x="226" y="176"/>
                  </a:cubicBezTo>
                  <a:cubicBezTo>
                    <a:pt x="201" y="176"/>
                    <a:pt x="201" y="176"/>
                    <a:pt x="201" y="201"/>
                  </a:cubicBezTo>
                  <a:cubicBezTo>
                    <a:pt x="176" y="201"/>
                    <a:pt x="176" y="226"/>
                    <a:pt x="151" y="226"/>
                  </a:cubicBezTo>
                  <a:cubicBezTo>
                    <a:pt x="151" y="252"/>
                    <a:pt x="151" y="252"/>
                    <a:pt x="126" y="277"/>
                  </a:cubicBezTo>
                  <a:cubicBezTo>
                    <a:pt x="126" y="277"/>
                    <a:pt x="126" y="302"/>
                    <a:pt x="101" y="327"/>
                  </a:cubicBezTo>
                  <a:cubicBezTo>
                    <a:pt x="101" y="327"/>
                    <a:pt x="101" y="352"/>
                    <a:pt x="101" y="352"/>
                  </a:cubicBezTo>
                  <a:cubicBezTo>
                    <a:pt x="76" y="377"/>
                    <a:pt x="76" y="402"/>
                    <a:pt x="76" y="402"/>
                  </a:cubicBezTo>
                  <a:cubicBezTo>
                    <a:pt x="51" y="427"/>
                    <a:pt x="51" y="427"/>
                    <a:pt x="51" y="452"/>
                  </a:cubicBezTo>
                  <a:cubicBezTo>
                    <a:pt x="51" y="477"/>
                    <a:pt x="51" y="502"/>
                    <a:pt x="26" y="527"/>
                  </a:cubicBezTo>
                  <a:cubicBezTo>
                    <a:pt x="26" y="527"/>
                    <a:pt x="26" y="552"/>
                    <a:pt x="26" y="552"/>
                  </a:cubicBezTo>
                  <a:cubicBezTo>
                    <a:pt x="26" y="577"/>
                    <a:pt x="26" y="627"/>
                    <a:pt x="1" y="653"/>
                  </a:cubicBezTo>
                  <a:cubicBezTo>
                    <a:pt x="1" y="653"/>
                    <a:pt x="1" y="678"/>
                    <a:pt x="1" y="678"/>
                  </a:cubicBezTo>
                  <a:cubicBezTo>
                    <a:pt x="1" y="728"/>
                    <a:pt x="1" y="753"/>
                    <a:pt x="1" y="803"/>
                  </a:cubicBezTo>
                  <a:cubicBezTo>
                    <a:pt x="1" y="953"/>
                    <a:pt x="26" y="1079"/>
                    <a:pt x="51" y="1229"/>
                  </a:cubicBezTo>
                  <a:cubicBezTo>
                    <a:pt x="51" y="1279"/>
                    <a:pt x="76" y="1304"/>
                    <a:pt x="76" y="1354"/>
                  </a:cubicBezTo>
                  <a:cubicBezTo>
                    <a:pt x="126" y="1455"/>
                    <a:pt x="151" y="1555"/>
                    <a:pt x="201" y="1630"/>
                  </a:cubicBezTo>
                  <a:cubicBezTo>
                    <a:pt x="226" y="1730"/>
                    <a:pt x="276" y="1830"/>
                    <a:pt x="326" y="1906"/>
                  </a:cubicBezTo>
                  <a:cubicBezTo>
                    <a:pt x="477" y="2181"/>
                    <a:pt x="677" y="2407"/>
                    <a:pt x="903" y="2607"/>
                  </a:cubicBezTo>
                  <a:cubicBezTo>
                    <a:pt x="978" y="2658"/>
                    <a:pt x="1053" y="2708"/>
                    <a:pt x="1128" y="2758"/>
                  </a:cubicBezTo>
                  <a:cubicBezTo>
                    <a:pt x="1311" y="2860"/>
                    <a:pt x="1483" y="2909"/>
                    <a:pt x="1636" y="2909"/>
                  </a:cubicBezTo>
                  <a:cubicBezTo>
                    <a:pt x="2005" y="2909"/>
                    <a:pt x="2256" y="2621"/>
                    <a:pt x="2256" y="2106"/>
                  </a:cubicBezTo>
                  <a:cubicBezTo>
                    <a:pt x="2256" y="1755"/>
                    <a:pt x="2131" y="1354"/>
                    <a:pt x="1930" y="1003"/>
                  </a:cubicBezTo>
                  <a:cubicBezTo>
                    <a:pt x="1730" y="653"/>
                    <a:pt x="1429" y="352"/>
                    <a:pt x="1128" y="151"/>
                  </a:cubicBezTo>
                  <a:cubicBezTo>
                    <a:pt x="1003" y="101"/>
                    <a:pt x="903" y="51"/>
                    <a:pt x="777" y="26"/>
                  </a:cubicBezTo>
                  <a:lnTo>
                    <a:pt x="752" y="26"/>
                  </a:lnTo>
                  <a:cubicBezTo>
                    <a:pt x="727" y="26"/>
                    <a:pt x="702" y="1"/>
                    <a:pt x="6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</p:grpSp>
      <p:cxnSp>
        <p:nvCxnSpPr>
          <p:cNvPr id="5701" name="Google Shape;5701;p44"/>
          <p:cNvCxnSpPr>
            <a:cxnSpLocks/>
            <a:stCxn id="5694" idx="3"/>
          </p:cNvCxnSpPr>
          <p:nvPr/>
        </p:nvCxnSpPr>
        <p:spPr>
          <a:xfrm>
            <a:off x="6256076" y="827400"/>
            <a:ext cx="985116" cy="1080522"/>
          </a:xfrm>
          <a:prstGeom prst="bentConnector2">
            <a:avLst/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03" name="Google Shape;5703;p44"/>
          <p:cNvCxnSpPr>
            <a:cxnSpLocks/>
            <a:stCxn id="5834" idx="3"/>
          </p:cNvCxnSpPr>
          <p:nvPr/>
        </p:nvCxnSpPr>
        <p:spPr>
          <a:xfrm>
            <a:off x="4641855" y="3791488"/>
            <a:ext cx="2693135" cy="353029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704" name="Google Shape;5704;p44"/>
          <p:cNvCxnSpPr>
            <a:cxnSpLocks/>
            <a:stCxn id="5693" idx="3"/>
          </p:cNvCxnSpPr>
          <p:nvPr/>
        </p:nvCxnSpPr>
        <p:spPr>
          <a:xfrm>
            <a:off x="3635464" y="1569643"/>
            <a:ext cx="4228438" cy="1448453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oval" w="med" len="med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5834" name="Google Shape;5697;p44">
            <a:extLst>
              <a:ext uri="{FF2B5EF4-FFF2-40B4-BE49-F238E27FC236}">
                <a16:creationId xmlns:a16="http://schemas.microsoft.com/office/drawing/2014/main" id="{CD9455B5-5317-42B9-8E92-DD8BB78029F2}"/>
              </a:ext>
            </a:extLst>
          </p:cNvPr>
          <p:cNvSpPr txBox="1"/>
          <p:nvPr/>
        </p:nvSpPr>
        <p:spPr>
          <a:xfrm>
            <a:off x="3111555" y="3614488"/>
            <a:ext cx="153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D66565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Khởi tạo</a:t>
            </a:r>
            <a:endParaRPr sz="2400" b="1" dirty="0">
              <a:solidFill>
                <a:srgbClr val="D66565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5835" name="Google Shape;5699;p44">
            <a:extLst>
              <a:ext uri="{FF2B5EF4-FFF2-40B4-BE49-F238E27FC236}">
                <a16:creationId xmlns:a16="http://schemas.microsoft.com/office/drawing/2014/main" id="{C6BF83D5-771A-44F5-B8DA-225AFA0CBF1B}"/>
              </a:ext>
            </a:extLst>
          </p:cNvPr>
          <p:cNvSpPr txBox="1"/>
          <p:nvPr/>
        </p:nvSpPr>
        <p:spPr>
          <a:xfrm>
            <a:off x="957938" y="3793817"/>
            <a:ext cx="4262155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Tập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 Q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chứa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đỉnh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Source Sans Pro"/>
                <a:cs typeface="Source Sans Pro"/>
                <a:sym typeface="Source Sans Pro"/>
              </a:rPr>
              <a:t> 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chọn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, ban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 = </a:t>
            </a: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mbria Math" panose="02040503050406030204" pitchFamily="18" charset="0"/>
              </a:rPr>
              <a:t>∅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C596743-9215-4542-90D3-13B4E325B74B}"/>
              </a:ext>
            </a:extLst>
          </p:cNvPr>
          <p:cNvSpPr txBox="1"/>
          <p:nvPr/>
        </p:nvSpPr>
        <p:spPr>
          <a:xfrm>
            <a:off x="4435792" y="955505"/>
            <a:ext cx="238941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Kết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thúc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khi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Q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rỗng</a:t>
            </a:r>
            <a:endParaRPr lang="en-US" sz="1600" dirty="0">
              <a:solidFill>
                <a:srgbClr val="20124D"/>
              </a:solidFill>
              <a:latin typeface="Pangolin" panose="00000500000000000000" pitchFamily="2" charset="0"/>
            </a:endParaRPr>
          </a:p>
          <a:p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Truy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vết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</a:rPr>
              <a:t>đi</a:t>
            </a:r>
            <a:endParaRPr lang="en-US" sz="16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C1DDEE-88A4-4BCB-8E08-28FEF3A5F3A4}"/>
              </a:ext>
            </a:extLst>
          </p:cNvPr>
          <p:cNvSpPr txBox="1"/>
          <p:nvPr/>
        </p:nvSpPr>
        <p:spPr>
          <a:xfrm>
            <a:off x="2952455" y="4415608"/>
            <a:ext cx="469812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í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0124D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→</a:t>
            </a:r>
            <a:r>
              <a:rPr lang="en-US" sz="1600" i="1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 </a:t>
            </a:r>
            <a:r>
              <a:rPr lang="en-US" sz="1600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a(</a:t>
            </a:r>
            <a:r>
              <a:rPr lang="en-US" sz="1600" i="1" dirty="0" err="1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i="1" dirty="0">
                <a:solidFill>
                  <a:srgbClr val="20124D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D(</a:t>
            </a:r>
            <a:r>
              <a:rPr lang="en-US" sz="16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600" i="1" dirty="0">
                <a:solidFill>
                  <a:srgbClr val="20124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→</a:t>
            </a:r>
            <a:r>
              <a:rPr lang="en-US" sz="1600" i="1" dirty="0" err="1">
                <a:solidFill>
                  <a:srgbClr val="20124D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endParaRPr lang="en-US" sz="1600" dirty="0">
              <a:solidFill>
                <a:srgbClr val="20124D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3343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657D1768-AF81-4619-8C40-69499ED63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3" y="3597051"/>
            <a:ext cx="1545786" cy="15457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FEDB-9295-4489-84C4-D6168374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2840"/>
            <a:ext cx="7704000" cy="572700"/>
          </a:xfrm>
        </p:spPr>
        <p:txBody>
          <a:bodyPr/>
          <a:lstStyle/>
          <a:p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MÔ TẢ DỮ LIỆU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EC113E-8707-4D27-9D6C-CC35BB63F800}"/>
              </a:ext>
            </a:extLst>
          </p:cNvPr>
          <p:cNvGrpSpPr/>
          <p:nvPr/>
        </p:nvGrpSpPr>
        <p:grpSpPr>
          <a:xfrm>
            <a:off x="1011601" y="1340825"/>
            <a:ext cx="1564901" cy="2663834"/>
            <a:chOff x="973501" y="1534786"/>
            <a:chExt cx="1564901" cy="2663834"/>
          </a:xfrm>
        </p:grpSpPr>
        <p:sp>
          <p:nvSpPr>
            <p:cNvPr id="3" name="Google Shape;10411;p59">
              <a:extLst>
                <a:ext uri="{FF2B5EF4-FFF2-40B4-BE49-F238E27FC236}">
                  <a16:creationId xmlns:a16="http://schemas.microsoft.com/office/drawing/2014/main" id="{07EA037E-1731-425E-99FF-A42852FCAA7E}"/>
                </a:ext>
              </a:extLst>
            </p:cNvPr>
            <p:cNvSpPr/>
            <p:nvPr/>
          </p:nvSpPr>
          <p:spPr>
            <a:xfrm>
              <a:off x="973501" y="1534786"/>
              <a:ext cx="1564901" cy="26638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solidFill>
                <a:srgbClr val="2012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EA1F4F-BCF4-4320-8D8E-5DDA9BF75575}"/>
                </a:ext>
              </a:extLst>
            </p:cNvPr>
            <p:cNvSpPr txBox="1"/>
            <p:nvPr/>
          </p:nvSpPr>
          <p:spPr>
            <a:xfrm>
              <a:off x="1040588" y="2244815"/>
              <a:ext cx="14478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Đánh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chỉ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số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đỉnh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từ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1..n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6C8E9-68CD-4189-8008-A21F9EEC2727}"/>
                </a:ext>
              </a:extLst>
            </p:cNvPr>
            <p:cNvGrpSpPr/>
            <p:nvPr/>
          </p:nvGrpSpPr>
          <p:grpSpPr>
            <a:xfrm>
              <a:off x="1485900" y="3334394"/>
              <a:ext cx="548640" cy="548640"/>
              <a:chOff x="1490168" y="2818380"/>
              <a:chExt cx="548640" cy="548640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84A2EA-E0B6-43CC-BD1F-CDB484C56FDE}"/>
                  </a:ext>
                </a:extLst>
              </p:cNvPr>
              <p:cNvSpPr/>
              <p:nvPr/>
            </p:nvSpPr>
            <p:spPr>
              <a:xfrm>
                <a:off x="1490168" y="2818380"/>
                <a:ext cx="548640" cy="548640"/>
              </a:xfrm>
              <a:prstGeom prst="ellipse">
                <a:avLst/>
              </a:prstGeom>
              <a:solidFill>
                <a:srgbClr val="F6F2FF"/>
              </a:solidFill>
              <a:ln>
                <a:solidFill>
                  <a:srgbClr val="F6F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3" name="Picture 1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E6EC21D-558F-4309-9024-437698AC8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2095" y="2852482"/>
                <a:ext cx="476250" cy="476250"/>
              </a:xfrm>
              <a:prstGeom prst="rect">
                <a:avLst/>
              </a:prstGeom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96C3B2-3C0D-4011-B942-C2B76FFC04A6}"/>
              </a:ext>
            </a:extLst>
          </p:cNvPr>
          <p:cNvGrpSpPr/>
          <p:nvPr/>
        </p:nvGrpSpPr>
        <p:grpSpPr>
          <a:xfrm>
            <a:off x="3881538" y="1365268"/>
            <a:ext cx="1564901" cy="2663834"/>
            <a:chOff x="3843438" y="1559229"/>
            <a:chExt cx="1564901" cy="2663834"/>
          </a:xfrm>
        </p:grpSpPr>
        <p:sp>
          <p:nvSpPr>
            <p:cNvPr id="23" name="Google Shape;10411;p59">
              <a:extLst>
                <a:ext uri="{FF2B5EF4-FFF2-40B4-BE49-F238E27FC236}">
                  <a16:creationId xmlns:a16="http://schemas.microsoft.com/office/drawing/2014/main" id="{E8DFF19A-A339-491A-B8C7-ACB1551E514D}"/>
                </a:ext>
              </a:extLst>
            </p:cNvPr>
            <p:cNvSpPr/>
            <p:nvPr/>
          </p:nvSpPr>
          <p:spPr>
            <a:xfrm>
              <a:off x="3843438" y="1559229"/>
              <a:ext cx="1564901" cy="26638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solidFill>
                <a:srgbClr val="2012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FDEC86-F030-46F4-A587-74E457693D99}"/>
                </a:ext>
              </a:extLst>
            </p:cNvPr>
            <p:cNvSpPr txBox="1"/>
            <p:nvPr/>
          </p:nvSpPr>
          <p:spPr>
            <a:xfrm>
              <a:off x="3901989" y="2110084"/>
              <a:ext cx="14478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Biểu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diễn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đồ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thị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G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bằng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ma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trận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kề</a:t>
              </a:r>
              <a:endParaRPr lang="en-US" sz="1800" dirty="0">
                <a:solidFill>
                  <a:srgbClr val="20124D"/>
                </a:solidFill>
                <a:latin typeface="Pangolin" panose="00000500000000000000" pitchFamily="2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4BF16B-83B1-4FF6-B0FB-23C1F2081557}"/>
                </a:ext>
              </a:extLst>
            </p:cNvPr>
            <p:cNvGrpSpPr/>
            <p:nvPr/>
          </p:nvGrpSpPr>
          <p:grpSpPr>
            <a:xfrm>
              <a:off x="4351569" y="3364927"/>
              <a:ext cx="548640" cy="548640"/>
              <a:chOff x="4351569" y="2818380"/>
              <a:chExt cx="548640" cy="54864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195661F-EC55-48CC-B4C6-F9C9CECECDAF}"/>
                  </a:ext>
                </a:extLst>
              </p:cNvPr>
              <p:cNvSpPr/>
              <p:nvPr/>
            </p:nvSpPr>
            <p:spPr>
              <a:xfrm>
                <a:off x="4351569" y="2818380"/>
                <a:ext cx="548640" cy="548640"/>
              </a:xfrm>
              <a:prstGeom prst="ellipse">
                <a:avLst/>
              </a:prstGeom>
              <a:solidFill>
                <a:srgbClr val="F6F2FF"/>
              </a:solidFill>
              <a:ln>
                <a:solidFill>
                  <a:srgbClr val="F6F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6" name="Picture 15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2B860C3-F601-426E-B30F-641CB31C0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7764" y="2852482"/>
                <a:ext cx="476250" cy="476250"/>
              </a:xfrm>
              <a:prstGeom prst="rect">
                <a:avLst/>
              </a:pr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6E47E91-2B32-40D3-8851-AEEFE1F070FE}"/>
              </a:ext>
            </a:extLst>
          </p:cNvPr>
          <p:cNvGrpSpPr/>
          <p:nvPr/>
        </p:nvGrpSpPr>
        <p:grpSpPr>
          <a:xfrm>
            <a:off x="6751475" y="1340825"/>
            <a:ext cx="1564901" cy="2663834"/>
            <a:chOff x="6713375" y="1534786"/>
            <a:chExt cx="1564901" cy="2663834"/>
          </a:xfrm>
        </p:grpSpPr>
        <p:sp>
          <p:nvSpPr>
            <p:cNvPr id="5" name="Google Shape;10411;p59">
              <a:extLst>
                <a:ext uri="{FF2B5EF4-FFF2-40B4-BE49-F238E27FC236}">
                  <a16:creationId xmlns:a16="http://schemas.microsoft.com/office/drawing/2014/main" id="{8C6B5228-1E31-4D07-AD76-D698F4917FDD}"/>
                </a:ext>
              </a:extLst>
            </p:cNvPr>
            <p:cNvSpPr/>
            <p:nvPr/>
          </p:nvSpPr>
          <p:spPr>
            <a:xfrm>
              <a:off x="6713375" y="1534786"/>
              <a:ext cx="1564901" cy="26638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B1B2F3"/>
            </a:solidFill>
            <a:ln>
              <a:solidFill>
                <a:srgbClr val="20124D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BF04F8-F2BB-4C27-995F-67AD4F1202F0}"/>
                </a:ext>
              </a:extLst>
            </p:cNvPr>
            <p:cNvSpPr txBox="1"/>
            <p:nvPr/>
          </p:nvSpPr>
          <p:spPr>
            <a:xfrm>
              <a:off x="6763390" y="1971585"/>
              <a:ext cx="14478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Mảng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i="1" dirty="0">
                  <a:solidFill>
                    <a:srgbClr val="20124D"/>
                  </a:solidFill>
                  <a:latin typeface="Pangolin" panose="00000500000000000000" pitchFamily="2" charset="0"/>
                </a:rPr>
                <a:t>Before[u]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lưu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đỉnh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kề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trước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i="1" dirty="0">
                  <a:solidFill>
                    <a:srgbClr val="20124D"/>
                  </a:solidFill>
                  <a:latin typeface="Pangolin" panose="00000500000000000000" pitchFamily="2" charset="0"/>
                </a:rPr>
                <a:t>u</a:t>
              </a:r>
              <a:endParaRPr lang="en-US" sz="1800" dirty="0">
                <a:solidFill>
                  <a:srgbClr val="20124D"/>
                </a:solidFill>
                <a:latin typeface="Pangolin" panose="00000500000000000000" pitchFamily="2" charset="0"/>
              </a:endParaRPr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501A195-E103-400D-9F5E-774F206F6CA2}"/>
                </a:ext>
              </a:extLst>
            </p:cNvPr>
            <p:cNvGrpSpPr/>
            <p:nvPr/>
          </p:nvGrpSpPr>
          <p:grpSpPr>
            <a:xfrm>
              <a:off x="7212970" y="3362834"/>
              <a:ext cx="548640" cy="548640"/>
              <a:chOff x="7212970" y="2816287"/>
              <a:chExt cx="548640" cy="548640"/>
            </a:xfrm>
          </p:grpSpPr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7645DD2F-DA12-4B65-8EC3-5C53BEDC0A9B}"/>
                  </a:ext>
                </a:extLst>
              </p:cNvPr>
              <p:cNvSpPr/>
              <p:nvPr/>
            </p:nvSpPr>
            <p:spPr>
              <a:xfrm>
                <a:off x="7212970" y="2816287"/>
                <a:ext cx="548640" cy="548640"/>
              </a:xfrm>
              <a:prstGeom prst="ellipse">
                <a:avLst/>
              </a:prstGeom>
              <a:solidFill>
                <a:srgbClr val="F6F2FF"/>
              </a:solidFill>
              <a:ln>
                <a:solidFill>
                  <a:srgbClr val="F6F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21" name="Picture 20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4CBAAD43-2FC6-467E-B263-17F8513B9B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249165" y="2852482"/>
                <a:ext cx="476250" cy="47625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0068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1.35802E-6 L 0.46753 -1.35802E-6 " pathEditMode="relative" rAng="0" ptsTypes="AA">
                                      <p:cBhvr>
                                        <p:cTn id="6" dur="1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36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p35"/>
          <p:cNvSpPr txBox="1">
            <a:spLocks noGrp="1"/>
          </p:cNvSpPr>
          <p:nvPr>
            <p:ph type="title"/>
          </p:nvPr>
        </p:nvSpPr>
        <p:spPr>
          <a:xfrm>
            <a:off x="720000" y="29616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LƯỢC ĐỒ </a:t>
            </a:r>
            <a:r>
              <a:rPr lang="en" sz="4400" b="1" dirty="0">
                <a:solidFill>
                  <a:srgbClr val="B1B2F3"/>
                </a:solidFill>
                <a:latin typeface="Pangolin" panose="00000500000000000000" pitchFamily="2" charset="0"/>
              </a:rPr>
              <a:t>VÀ</a:t>
            </a:r>
            <a:r>
              <a:rPr lang="en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 VÍ DỤ</a:t>
            </a:r>
            <a:endParaRPr sz="4400" b="1" dirty="0">
              <a:solidFill>
                <a:srgbClr val="D66565"/>
              </a:solidFill>
              <a:latin typeface="Pangolin" panose="00000500000000000000" pitchFamily="2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247" name="Google Shape;1247;p35"/>
          <p:cNvSpPr txBox="1"/>
          <p:nvPr/>
        </p:nvSpPr>
        <p:spPr>
          <a:xfrm>
            <a:off x="987658" y="1312368"/>
            <a:ext cx="171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Lược đồ</a:t>
            </a:r>
            <a:endParaRPr sz="2000" b="1" dirty="0">
              <a:solidFill>
                <a:srgbClr val="FBD1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248" name="Google Shape;1248;p35"/>
          <p:cNvSpPr txBox="1"/>
          <p:nvPr/>
        </p:nvSpPr>
        <p:spPr>
          <a:xfrm>
            <a:off x="5527497" y="1021096"/>
            <a:ext cx="1716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Ví dụ</a:t>
            </a:r>
            <a:endParaRPr sz="2000" dirty="0">
              <a:solidFill>
                <a:srgbClr val="FBD1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2EDD58-AC1E-47C6-9D2A-033277AA6DFF}"/>
                  </a:ext>
                </a:extLst>
              </p:cNvPr>
              <p:cNvSpPr txBox="1"/>
              <p:nvPr/>
            </p:nvSpPr>
            <p:spPr>
              <a:xfrm>
                <a:off x="-39878" y="1658703"/>
                <a:ext cx="4019640" cy="3298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01638" marR="0">
                  <a:spcBef>
                    <a:spcPts val="0"/>
                  </a:spcBef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Try(C) 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≡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for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(v = 2..n): D[v] = 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∞</a:t>
                </a:r>
                <a:r>
                  <a:rPr lang="en-US" sz="1000" dirty="0">
                    <a:solidFill>
                      <a:srgbClr val="222A35"/>
                    </a:solidFill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;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D[1] = 0;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S = 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 Math" panose="02040503050406030204" pitchFamily="18" charset="0"/>
                  </a:rPr>
                  <a:t>∅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;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Q = V{ v</a:t>
                </a:r>
                <a:r>
                  <a:rPr lang="en-US" sz="1000" baseline="-25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0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, v</a:t>
                </a:r>
                <a:r>
                  <a:rPr lang="en-US" sz="1000" baseline="-25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1,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…,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v</a:t>
                </a:r>
                <a:r>
                  <a:rPr lang="en-US" sz="1000" baseline="-25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n</a:t>
                </a:r>
                <a:r>
                  <a:rPr lang="en-US" sz="1000" baseline="-25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}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While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( Q 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≠</a:t>
                </a:r>
                <a14:m>
                  <m:oMath xmlns:m="http://schemas.openxmlformats.org/officeDocument/2006/math">
                    <m:r>
                      <a:rPr lang="en-US" sz="100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Calibri Light" panose="020F0302020204030204" pitchFamily="34" charset="0"/>
                      </a:rPr>
                      <m:t> ∅</m:t>
                    </m:r>
                  </m:oMath>
                </a14:m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)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        u =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extractMin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(Q)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v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" panose="02040503050406030204" pitchFamily="18" charset="0"/>
                  </a:rPr>
                  <a:t>ớ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i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D[u]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là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chi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phí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nh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" panose="02040503050406030204" pitchFamily="18" charset="0"/>
                  </a:rPr>
                  <a:t>ỏ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nh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" panose="02040503050406030204" pitchFamily="18" charset="0"/>
                  </a:rPr>
                  <a:t>ấ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t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hi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" panose="02040503050406030204" pitchFamily="18" charset="0"/>
                  </a:rPr>
                  <a:t>ệ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n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t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mbria" panose="02040503050406030204" pitchFamily="18" charset="0"/>
                  </a:rPr>
                  <a:t>ạ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i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        S = S </a:t>
                </a:r>
                <a14:m>
                  <m:oMath xmlns:m="http://schemas.openxmlformats.org/officeDocument/2006/math">
                    <m:r>
                      <a:rPr lang="en-US" sz="1000" i="1" smtClean="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 Light" panose="020F0302020204030204" pitchFamily="34" charset="0"/>
                      </a:rPr>
                      <m:t>∪</m:t>
                    </m:r>
                  </m:oMath>
                </a14:m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{u}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for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each edge(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v,u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00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rPr>
                      <m:t>∈</m:t>
                    </m:r>
                  </m:oMath>
                </a14:m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 and v not in Q </a:t>
                </a:r>
                <a:endParaRPr lang="en-US" sz="1000" dirty="0"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     if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(D[u] + a(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 &lt; D[v] )</a:t>
                </a:r>
                <a:endParaRPr lang="en-US" sz="1000" dirty="0"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	                      D[v] = D[u] + a(</a:t>
                </a:r>
                <a:r>
                  <a:rPr lang="en-US" sz="10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</a:t>
                </a:r>
                <a:endParaRPr lang="en-US" sz="1000" dirty="0"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                  Before[v] = u</a:t>
                </a:r>
                <a:endParaRPr lang="en-US" sz="1000" dirty="0"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704850" lvl="2"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endWhile</a:t>
                </a: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;</a:t>
                </a:r>
                <a:endParaRPr lang="en-US" sz="1000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457200" marR="0">
                  <a:spcBef>
                    <a:spcPts val="0"/>
                  </a:spcBef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0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End</a:t>
                </a:r>
                <a:r>
                  <a:rPr lang="en-US" sz="10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. </a:t>
                </a:r>
                <a:endParaRPr lang="en-US" sz="1000" dirty="0">
                  <a:effectLst/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endParaRPr lang="en-US" sz="1000" dirty="0">
                  <a:latin typeface="Pangolin" panose="00000500000000000000" pitchFamily="2" charset="0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32EDD58-AC1E-47C6-9D2A-033277AA6D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9878" y="1658703"/>
                <a:ext cx="4019640" cy="32983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17272D-DBD1-48CD-923E-0696B0E46F89}"/>
              </a:ext>
            </a:extLst>
          </p:cNvPr>
          <p:cNvCxnSpPr>
            <a:cxnSpLocks/>
            <a:stCxn id="9" idx="6"/>
            <a:endCxn id="71" idx="2"/>
          </p:cNvCxnSpPr>
          <p:nvPr/>
        </p:nvCxnSpPr>
        <p:spPr>
          <a:xfrm>
            <a:off x="4538617" y="2117576"/>
            <a:ext cx="844606" cy="2597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705C16A-8DF7-47C9-9624-3B3CA7639C23}"/>
              </a:ext>
            </a:extLst>
          </p:cNvPr>
          <p:cNvCxnSpPr>
            <a:cxnSpLocks/>
            <a:stCxn id="9" idx="4"/>
            <a:endCxn id="70" idx="1"/>
          </p:cNvCxnSpPr>
          <p:nvPr/>
        </p:nvCxnSpPr>
        <p:spPr>
          <a:xfrm>
            <a:off x="4401457" y="2254736"/>
            <a:ext cx="626839" cy="1262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9335ED0D-2186-4409-BE7F-83FAADCF685B}"/>
              </a:ext>
            </a:extLst>
          </p:cNvPr>
          <p:cNvCxnSpPr>
            <a:cxnSpLocks/>
            <a:stCxn id="9" idx="7"/>
            <a:endCxn id="66" idx="2"/>
          </p:cNvCxnSpPr>
          <p:nvPr/>
        </p:nvCxnSpPr>
        <p:spPr>
          <a:xfrm flipV="1">
            <a:off x="4498444" y="1615103"/>
            <a:ext cx="721875" cy="405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70D9B1FC-D7B5-4DB6-8DD1-A402147F3C50}"/>
              </a:ext>
            </a:extLst>
          </p:cNvPr>
          <p:cNvCxnSpPr>
            <a:cxnSpLocks/>
            <a:stCxn id="67" idx="5"/>
            <a:endCxn id="68" idx="7"/>
          </p:cNvCxnSpPr>
          <p:nvPr/>
        </p:nvCxnSpPr>
        <p:spPr>
          <a:xfrm>
            <a:off x="7845019" y="1678072"/>
            <a:ext cx="387796" cy="1968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17798000-C663-4A34-B74C-DCCD604278C5}"/>
              </a:ext>
            </a:extLst>
          </p:cNvPr>
          <p:cNvCxnSpPr>
            <a:cxnSpLocks/>
            <a:stCxn id="69" idx="7"/>
            <a:endCxn id="67" idx="4"/>
          </p:cNvCxnSpPr>
          <p:nvPr/>
        </p:nvCxnSpPr>
        <p:spPr>
          <a:xfrm flipV="1">
            <a:off x="7542292" y="1718245"/>
            <a:ext cx="205740" cy="947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740D4C93-99C7-4FFD-AFDB-B6A85334B0CD}"/>
              </a:ext>
            </a:extLst>
          </p:cNvPr>
          <p:cNvCxnSpPr>
            <a:cxnSpLocks/>
            <a:stCxn id="69" idx="5"/>
            <a:endCxn id="68" idx="0"/>
          </p:cNvCxnSpPr>
          <p:nvPr/>
        </p:nvCxnSpPr>
        <p:spPr>
          <a:xfrm>
            <a:off x="7542292" y="2859284"/>
            <a:ext cx="593536" cy="74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3C6A9740-6021-4417-9CC4-EA4E9687A9BD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6532746" y="1678072"/>
            <a:ext cx="1118299" cy="987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DB7C5456-B2A7-4DA5-96A7-50F4BF8F013D}"/>
              </a:ext>
            </a:extLst>
          </p:cNvPr>
          <p:cNvCxnSpPr>
            <a:cxnSpLocks/>
            <a:stCxn id="71" idx="3"/>
            <a:endCxn id="70" idx="7"/>
          </p:cNvCxnSpPr>
          <p:nvPr/>
        </p:nvCxnSpPr>
        <p:spPr>
          <a:xfrm flipH="1">
            <a:off x="5222270" y="2474317"/>
            <a:ext cx="201126" cy="10425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4D9DD8CB-E0F4-401F-99C4-2DC807FE8819}"/>
              </a:ext>
            </a:extLst>
          </p:cNvPr>
          <p:cNvCxnSpPr>
            <a:cxnSpLocks/>
            <a:stCxn id="70" idx="6"/>
            <a:endCxn id="72" idx="3"/>
          </p:cNvCxnSpPr>
          <p:nvPr/>
        </p:nvCxnSpPr>
        <p:spPr>
          <a:xfrm flipV="1">
            <a:off x="5262443" y="2859284"/>
            <a:ext cx="1076329" cy="7545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0FB5C2EC-0B3B-48DC-A257-FB63B6A4679A}"/>
              </a:ext>
            </a:extLst>
          </p:cNvPr>
          <p:cNvCxnSpPr>
            <a:cxnSpLocks/>
            <a:stCxn id="72" idx="6"/>
            <a:endCxn id="69" idx="3"/>
          </p:cNvCxnSpPr>
          <p:nvPr/>
        </p:nvCxnSpPr>
        <p:spPr>
          <a:xfrm>
            <a:off x="6572919" y="2762297"/>
            <a:ext cx="775399" cy="969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38792DDC-7F14-426B-A6B2-0C5D427A9487}"/>
              </a:ext>
            </a:extLst>
          </p:cNvPr>
          <p:cNvCxnSpPr>
            <a:cxnSpLocks/>
            <a:stCxn id="70" idx="4"/>
            <a:endCxn id="68" idx="2"/>
          </p:cNvCxnSpPr>
          <p:nvPr/>
        </p:nvCxnSpPr>
        <p:spPr>
          <a:xfrm flipV="1">
            <a:off x="5125283" y="3743156"/>
            <a:ext cx="2873385" cy="78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4686884-7BD0-4837-ADAE-CA54D752873E}"/>
              </a:ext>
            </a:extLst>
          </p:cNvPr>
          <p:cNvCxnSpPr>
            <a:cxnSpLocks/>
            <a:stCxn id="71" idx="5"/>
            <a:endCxn id="72" idx="1"/>
          </p:cNvCxnSpPr>
          <p:nvPr/>
        </p:nvCxnSpPr>
        <p:spPr>
          <a:xfrm>
            <a:off x="5617370" y="2474317"/>
            <a:ext cx="721402" cy="190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50" name="Straight Arrow Connector 149">
            <a:extLst>
              <a:ext uri="{FF2B5EF4-FFF2-40B4-BE49-F238E27FC236}">
                <a16:creationId xmlns:a16="http://schemas.microsoft.com/office/drawing/2014/main" id="{4A783045-F706-467B-87E8-9E773C982D44}"/>
              </a:ext>
            </a:extLst>
          </p:cNvPr>
          <p:cNvCxnSpPr>
            <a:cxnSpLocks/>
            <a:stCxn id="72" idx="4"/>
            <a:endCxn id="68" idx="1"/>
          </p:cNvCxnSpPr>
          <p:nvPr/>
        </p:nvCxnSpPr>
        <p:spPr>
          <a:xfrm>
            <a:off x="6435759" y="2899457"/>
            <a:ext cx="1603082" cy="746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4C71DC7C-E3EC-4CED-9916-9D99F53C9992}"/>
              </a:ext>
            </a:extLst>
          </p:cNvPr>
          <p:cNvSpPr txBox="1"/>
          <p:nvPr/>
        </p:nvSpPr>
        <p:spPr>
          <a:xfrm>
            <a:off x="5167049" y="1370295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1E7954B0-A2A0-45A7-A757-60C441D0231D}"/>
              </a:ext>
            </a:extLst>
          </p:cNvPr>
          <p:cNvSpPr txBox="1"/>
          <p:nvPr/>
        </p:nvSpPr>
        <p:spPr>
          <a:xfrm>
            <a:off x="7608551" y="1219862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0BBDC463-B1F8-4646-8DB6-B9DE4F1FD584}"/>
              </a:ext>
            </a:extLst>
          </p:cNvPr>
          <p:cNvSpPr txBox="1"/>
          <p:nvPr/>
        </p:nvSpPr>
        <p:spPr>
          <a:xfrm>
            <a:off x="5356807" y="1994641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F6DC7E28-C931-4A2A-A2CF-60E3AAC342D4}"/>
              </a:ext>
            </a:extLst>
          </p:cNvPr>
          <p:cNvSpPr txBox="1"/>
          <p:nvPr/>
        </p:nvSpPr>
        <p:spPr>
          <a:xfrm>
            <a:off x="4944724" y="3715198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6" name="TextBox 165">
            <a:extLst>
              <a:ext uri="{FF2B5EF4-FFF2-40B4-BE49-F238E27FC236}">
                <a16:creationId xmlns:a16="http://schemas.microsoft.com/office/drawing/2014/main" id="{283C3FAD-FE80-4596-8816-0B3206992653}"/>
              </a:ext>
            </a:extLst>
          </p:cNvPr>
          <p:cNvSpPr txBox="1"/>
          <p:nvPr/>
        </p:nvSpPr>
        <p:spPr>
          <a:xfrm>
            <a:off x="6262550" y="2375141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3CD75073-2FC2-49DB-AE6B-275DE425D8CA}"/>
              </a:ext>
            </a:extLst>
          </p:cNvPr>
          <p:cNvSpPr txBox="1"/>
          <p:nvPr/>
        </p:nvSpPr>
        <p:spPr>
          <a:xfrm>
            <a:off x="7982590" y="3839047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1CC06F35-77F5-46D7-A1AA-EFC548074C8E}"/>
              </a:ext>
            </a:extLst>
          </p:cNvPr>
          <p:cNvSpPr txBox="1"/>
          <p:nvPr/>
        </p:nvSpPr>
        <p:spPr>
          <a:xfrm>
            <a:off x="7264491" y="2408397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∞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64724E6-4B1E-44C2-9D4B-EEFCE7E3B1BB}"/>
                  </a:ext>
                </a:extLst>
              </p:cNvPr>
              <p:cNvSpPr txBox="1"/>
              <p:nvPr/>
            </p:nvSpPr>
            <p:spPr>
              <a:xfrm>
                <a:off x="4003636" y="1148431"/>
                <a:ext cx="759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 xmlns=""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A64724E6-4B1E-44C2-9D4B-EEFCE7E3B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3636" y="1148431"/>
                <a:ext cx="759028" cy="523220"/>
              </a:xfrm>
              <a:prstGeom prst="rect">
                <a:avLst/>
              </a:prstGeom>
              <a:blipFill>
                <a:blip r:embed="rId4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7" name="Rectangle 126">
            <a:extLst>
              <a:ext uri="{FF2B5EF4-FFF2-40B4-BE49-F238E27FC236}">
                <a16:creationId xmlns:a16="http://schemas.microsoft.com/office/drawing/2014/main" id="{97CC9495-A299-4C32-BDD1-90454C1C4B85}"/>
              </a:ext>
            </a:extLst>
          </p:cNvPr>
          <p:cNvSpPr/>
          <p:nvPr/>
        </p:nvSpPr>
        <p:spPr>
          <a:xfrm>
            <a:off x="5221365" y="4279202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1, 2, 3, 4, 5, 6, 7, 8 }</a:t>
            </a:r>
          </a:p>
          <a:p>
            <a:pPr algn="ctr"/>
            <a:endParaRPr lang="en-US" dirty="0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77559CC6-8576-4EC9-A6E1-7425021D50D2}"/>
              </a:ext>
            </a:extLst>
          </p:cNvPr>
          <p:cNvSpPr/>
          <p:nvPr/>
        </p:nvSpPr>
        <p:spPr>
          <a:xfrm>
            <a:off x="5227673" y="4271815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2, 3, 4, 5, 6, 7, 8 }</a:t>
            </a:r>
          </a:p>
          <a:p>
            <a:pPr algn="ctr"/>
            <a:endParaRPr lang="en-US" dirty="0"/>
          </a:p>
        </p:txBody>
      </p:sp>
      <p:cxnSp>
        <p:nvCxnSpPr>
          <p:cNvPr id="184" name="Straight Arrow Connector 183">
            <a:extLst>
              <a:ext uri="{FF2B5EF4-FFF2-40B4-BE49-F238E27FC236}">
                <a16:creationId xmlns:a16="http://schemas.microsoft.com/office/drawing/2014/main" id="{29C5ACBA-73C5-455C-B59B-8AB1DE6ADD54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505640" y="1615103"/>
            <a:ext cx="714679" cy="3979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7F74645A-4F7E-4139-8A75-929E7BF8FECD}"/>
              </a:ext>
            </a:extLst>
          </p:cNvPr>
          <p:cNvSpPr txBox="1"/>
          <p:nvPr/>
        </p:nvSpPr>
        <p:spPr>
          <a:xfrm>
            <a:off x="5189179" y="2800512"/>
            <a:ext cx="2500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5</a:t>
            </a:r>
          </a:p>
        </p:txBody>
      </p:sp>
      <p:cxnSp>
        <p:nvCxnSpPr>
          <p:cNvPr id="185" name="Straight Arrow Connector 184">
            <a:extLst>
              <a:ext uri="{FF2B5EF4-FFF2-40B4-BE49-F238E27FC236}">
                <a16:creationId xmlns:a16="http://schemas.microsoft.com/office/drawing/2014/main" id="{661C05AD-269C-402B-8F2A-BA654E458A9E}"/>
              </a:ext>
            </a:extLst>
          </p:cNvPr>
          <p:cNvCxnSpPr>
            <a:cxnSpLocks/>
            <a:stCxn id="9" idx="6"/>
            <a:endCxn id="71" idx="2"/>
          </p:cNvCxnSpPr>
          <p:nvPr/>
        </p:nvCxnSpPr>
        <p:spPr>
          <a:xfrm>
            <a:off x="4538617" y="2117576"/>
            <a:ext cx="844606" cy="25975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88" name="Straight Arrow Connector 187">
            <a:extLst>
              <a:ext uri="{FF2B5EF4-FFF2-40B4-BE49-F238E27FC236}">
                <a16:creationId xmlns:a16="http://schemas.microsoft.com/office/drawing/2014/main" id="{69804DA5-E5BD-4AB5-8BAE-61D673C545EB}"/>
              </a:ext>
            </a:extLst>
          </p:cNvPr>
          <p:cNvCxnSpPr>
            <a:cxnSpLocks/>
            <a:stCxn id="9" idx="4"/>
            <a:endCxn id="70" idx="1"/>
          </p:cNvCxnSpPr>
          <p:nvPr/>
        </p:nvCxnSpPr>
        <p:spPr>
          <a:xfrm>
            <a:off x="4401457" y="2254736"/>
            <a:ext cx="626839" cy="1262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91" name="TextBox 190">
            <a:extLst>
              <a:ext uri="{FF2B5EF4-FFF2-40B4-BE49-F238E27FC236}">
                <a16:creationId xmlns:a16="http://schemas.microsoft.com/office/drawing/2014/main" id="{CFEB2251-B513-4E6B-A78E-07D7BB1CF7A5}"/>
              </a:ext>
            </a:extLst>
          </p:cNvPr>
          <p:cNvSpPr txBox="1"/>
          <p:nvPr/>
        </p:nvSpPr>
        <p:spPr>
          <a:xfrm>
            <a:off x="5222597" y="1249298"/>
            <a:ext cx="276641" cy="307777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9</a:t>
            </a:r>
          </a:p>
        </p:txBody>
      </p:sp>
      <p:sp>
        <p:nvSpPr>
          <p:cNvPr id="194" name="TextBox 193">
            <a:extLst>
              <a:ext uri="{FF2B5EF4-FFF2-40B4-BE49-F238E27FC236}">
                <a16:creationId xmlns:a16="http://schemas.microsoft.com/office/drawing/2014/main" id="{3EBCCB71-944E-4582-98E8-42BE26E72BFC}"/>
              </a:ext>
            </a:extLst>
          </p:cNvPr>
          <p:cNvSpPr txBox="1"/>
          <p:nvPr/>
        </p:nvSpPr>
        <p:spPr>
          <a:xfrm>
            <a:off x="5314189" y="1973200"/>
            <a:ext cx="358388" cy="307777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14</a:t>
            </a:r>
          </a:p>
        </p:txBody>
      </p:sp>
      <p:sp>
        <p:nvSpPr>
          <p:cNvPr id="195" name="TextBox 194">
            <a:extLst>
              <a:ext uri="{FF2B5EF4-FFF2-40B4-BE49-F238E27FC236}">
                <a16:creationId xmlns:a16="http://schemas.microsoft.com/office/drawing/2014/main" id="{82F20A48-C549-4AA3-AC61-01CAE65D189D}"/>
              </a:ext>
            </a:extLst>
          </p:cNvPr>
          <p:cNvSpPr txBox="1"/>
          <p:nvPr/>
        </p:nvSpPr>
        <p:spPr>
          <a:xfrm>
            <a:off x="4911032" y="3778926"/>
            <a:ext cx="411800" cy="307777"/>
          </a:xfrm>
          <a:prstGeom prst="rect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15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2F3D39B-90D7-42D4-955A-B15D7FE8260B}"/>
                  </a:ext>
                </a:extLst>
              </p:cNvPr>
              <p:cNvSpPr txBox="1"/>
              <p:nvPr/>
            </p:nvSpPr>
            <p:spPr>
              <a:xfrm>
                <a:off x="4954788" y="866126"/>
                <a:ext cx="759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 xmlns="">
          <p:sp>
            <p:nvSpPr>
              <p:cNvPr id="196" name="TextBox 195">
                <a:extLst>
                  <a:ext uri="{FF2B5EF4-FFF2-40B4-BE49-F238E27FC236}">
                    <a16:creationId xmlns:a16="http://schemas.microsoft.com/office/drawing/2014/main" id="{C2F3D39B-90D7-42D4-955A-B15D7FE82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4788" y="866126"/>
                <a:ext cx="759028" cy="523220"/>
              </a:xfrm>
              <a:prstGeom prst="rect">
                <a:avLst/>
              </a:prstGeom>
              <a:blipFill>
                <a:blip r:embed="rId5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8" name="Rectangle 197">
            <a:extLst>
              <a:ext uri="{FF2B5EF4-FFF2-40B4-BE49-F238E27FC236}">
                <a16:creationId xmlns:a16="http://schemas.microsoft.com/office/drawing/2014/main" id="{F4443FF8-EC0E-4177-9B3F-790CC73740C4}"/>
              </a:ext>
            </a:extLst>
          </p:cNvPr>
          <p:cNvSpPr/>
          <p:nvPr/>
        </p:nvSpPr>
        <p:spPr>
          <a:xfrm>
            <a:off x="5227991" y="4271815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3, 4, 5, 6, 7, 8 }</a:t>
            </a:r>
          </a:p>
          <a:p>
            <a:pPr algn="ctr"/>
            <a:endParaRPr lang="en-US" dirty="0"/>
          </a:p>
        </p:txBody>
      </p:sp>
      <p:cxnSp>
        <p:nvCxnSpPr>
          <p:cNvPr id="199" name="Straight Arrow Connector 198">
            <a:extLst>
              <a:ext uri="{FF2B5EF4-FFF2-40B4-BE49-F238E27FC236}">
                <a16:creationId xmlns:a16="http://schemas.microsoft.com/office/drawing/2014/main" id="{1999DF25-265B-4B9E-B33F-588B0714E649}"/>
              </a:ext>
            </a:extLst>
          </p:cNvPr>
          <p:cNvCxnSpPr>
            <a:cxnSpLocks/>
            <a:endCxn id="66" idx="2"/>
          </p:cNvCxnSpPr>
          <p:nvPr/>
        </p:nvCxnSpPr>
        <p:spPr>
          <a:xfrm flipV="1">
            <a:off x="4279607" y="1615103"/>
            <a:ext cx="940712" cy="49721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1" name="TextBox 160">
            <a:extLst>
              <a:ext uri="{FF2B5EF4-FFF2-40B4-BE49-F238E27FC236}">
                <a16:creationId xmlns:a16="http://schemas.microsoft.com/office/drawing/2014/main" id="{4048E62A-F2D0-4CA4-9411-34AB4FD1CA15}"/>
              </a:ext>
            </a:extLst>
          </p:cNvPr>
          <p:cNvSpPr txBox="1"/>
          <p:nvPr/>
        </p:nvSpPr>
        <p:spPr>
          <a:xfrm>
            <a:off x="4222419" y="1675186"/>
            <a:ext cx="2766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0</a:t>
            </a:r>
          </a:p>
        </p:txBody>
      </p:sp>
      <p:sp>
        <p:nvSpPr>
          <p:cNvPr id="211" name="TextBox 210">
            <a:extLst>
              <a:ext uri="{FF2B5EF4-FFF2-40B4-BE49-F238E27FC236}">
                <a16:creationId xmlns:a16="http://schemas.microsoft.com/office/drawing/2014/main" id="{F851B9DE-EC69-4692-B426-305B086EEBB4}"/>
              </a:ext>
            </a:extLst>
          </p:cNvPr>
          <p:cNvSpPr txBox="1"/>
          <p:nvPr/>
        </p:nvSpPr>
        <p:spPr>
          <a:xfrm>
            <a:off x="7563115" y="1210083"/>
            <a:ext cx="410819" cy="307777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33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C0AAA9B-0BC4-43B9-ADBF-3F1D4424EED6}"/>
                  </a:ext>
                </a:extLst>
              </p:cNvPr>
              <p:cNvSpPr txBox="1"/>
              <p:nvPr/>
            </p:nvSpPr>
            <p:spPr>
              <a:xfrm>
                <a:off x="5253711" y="1673185"/>
                <a:ext cx="70367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C0AAA9B-0BC4-43B9-ADBF-3F1D4424E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3711" y="1673185"/>
                <a:ext cx="703671" cy="523220"/>
              </a:xfrm>
              <a:prstGeom prst="rect">
                <a:avLst/>
              </a:prstGeom>
              <a:blipFill>
                <a:blip r:embed="rId6"/>
                <a:stretch>
                  <a:fillRect t="-11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0" name="Rectangle 219">
            <a:extLst>
              <a:ext uri="{FF2B5EF4-FFF2-40B4-BE49-F238E27FC236}">
                <a16:creationId xmlns:a16="http://schemas.microsoft.com/office/drawing/2014/main" id="{0A7AC779-E709-491F-8F1D-FDA76CA95F2C}"/>
              </a:ext>
            </a:extLst>
          </p:cNvPr>
          <p:cNvSpPr/>
          <p:nvPr/>
        </p:nvSpPr>
        <p:spPr>
          <a:xfrm>
            <a:off x="5221326" y="4271815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3, 4, 5, 7, 8 }</a:t>
            </a:r>
          </a:p>
          <a:p>
            <a:pPr algn="ctr"/>
            <a:endParaRPr lang="en-US" dirty="0"/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4601187C-911F-4EA6-BFAF-7ABAAC0512F4}"/>
              </a:ext>
            </a:extLst>
          </p:cNvPr>
          <p:cNvCxnSpPr>
            <a:cxnSpLocks/>
            <a:stCxn id="71" idx="7"/>
            <a:endCxn id="67" idx="2"/>
          </p:cNvCxnSpPr>
          <p:nvPr/>
        </p:nvCxnSpPr>
        <p:spPr>
          <a:xfrm flipV="1">
            <a:off x="5617370" y="1581085"/>
            <a:ext cx="1993502" cy="69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2" name="Straight Arrow Connector 221">
            <a:extLst>
              <a:ext uri="{FF2B5EF4-FFF2-40B4-BE49-F238E27FC236}">
                <a16:creationId xmlns:a16="http://schemas.microsoft.com/office/drawing/2014/main" id="{03D5190D-AC03-466F-B118-C6BF4AB8B4E7}"/>
              </a:ext>
            </a:extLst>
          </p:cNvPr>
          <p:cNvCxnSpPr>
            <a:cxnSpLocks/>
            <a:stCxn id="71" idx="7"/>
            <a:endCxn id="67" idx="2"/>
          </p:cNvCxnSpPr>
          <p:nvPr/>
        </p:nvCxnSpPr>
        <p:spPr>
          <a:xfrm flipV="1">
            <a:off x="5617370" y="1581085"/>
            <a:ext cx="1993502" cy="69925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25" name="Straight Arrow Connector 224">
            <a:extLst>
              <a:ext uri="{FF2B5EF4-FFF2-40B4-BE49-F238E27FC236}">
                <a16:creationId xmlns:a16="http://schemas.microsoft.com/office/drawing/2014/main" id="{9D6087A7-7B90-4E0B-89D4-7993374BA11E}"/>
              </a:ext>
            </a:extLst>
          </p:cNvPr>
          <p:cNvCxnSpPr>
            <a:cxnSpLocks/>
            <a:stCxn id="71" idx="5"/>
            <a:endCxn id="72" idx="1"/>
          </p:cNvCxnSpPr>
          <p:nvPr/>
        </p:nvCxnSpPr>
        <p:spPr>
          <a:xfrm>
            <a:off x="5617370" y="2474317"/>
            <a:ext cx="721402" cy="19099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2" name="TextBox 231">
            <a:extLst>
              <a:ext uri="{FF2B5EF4-FFF2-40B4-BE49-F238E27FC236}">
                <a16:creationId xmlns:a16="http://schemas.microsoft.com/office/drawing/2014/main" id="{67D51B42-2352-4CC7-A33F-3A84A84CBEE4}"/>
              </a:ext>
            </a:extLst>
          </p:cNvPr>
          <p:cNvSpPr txBox="1"/>
          <p:nvPr/>
        </p:nvSpPr>
        <p:spPr>
          <a:xfrm>
            <a:off x="6218178" y="2378479"/>
            <a:ext cx="4108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44</a:t>
            </a: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F13DD6D3-80BD-493C-B09C-588D3350ABCB}"/>
              </a:ext>
            </a:extLst>
          </p:cNvPr>
          <p:cNvSpPr txBox="1"/>
          <p:nvPr/>
        </p:nvSpPr>
        <p:spPr>
          <a:xfrm>
            <a:off x="4040454" y="3455489"/>
            <a:ext cx="9677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rgbClr val="67659C"/>
                </a:solidFill>
              </a:rPr>
              <a:t>Dmin</a:t>
            </a:r>
            <a:r>
              <a:rPr lang="en-US" dirty="0">
                <a:solidFill>
                  <a:srgbClr val="67659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→</a:t>
            </a:r>
            <a:endParaRPr lang="en-US" b="1" dirty="0">
              <a:solidFill>
                <a:srgbClr val="67659C"/>
              </a:solidFill>
            </a:endParaRPr>
          </a:p>
        </p:txBody>
      </p:sp>
      <p:sp>
        <p:nvSpPr>
          <p:cNvPr id="235" name="Rectangle 234">
            <a:extLst>
              <a:ext uri="{FF2B5EF4-FFF2-40B4-BE49-F238E27FC236}">
                <a16:creationId xmlns:a16="http://schemas.microsoft.com/office/drawing/2014/main" id="{DAF6E595-956A-4739-8D0B-3E9B94261D33}"/>
              </a:ext>
            </a:extLst>
          </p:cNvPr>
          <p:cNvSpPr/>
          <p:nvPr/>
        </p:nvSpPr>
        <p:spPr>
          <a:xfrm>
            <a:off x="5223319" y="4281442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6, 7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3, 4, 5, 8 }</a:t>
            </a:r>
          </a:p>
          <a:p>
            <a:pPr algn="ctr"/>
            <a:endParaRPr lang="en-US" dirty="0"/>
          </a:p>
        </p:txBody>
      </p:sp>
      <p:cxnSp>
        <p:nvCxnSpPr>
          <p:cNvPr id="236" name="Straight Arrow Connector 235">
            <a:extLst>
              <a:ext uri="{FF2B5EF4-FFF2-40B4-BE49-F238E27FC236}">
                <a16:creationId xmlns:a16="http://schemas.microsoft.com/office/drawing/2014/main" id="{CD96BB31-8C8F-41AF-9F12-48F002A49D2B}"/>
              </a:ext>
            </a:extLst>
          </p:cNvPr>
          <p:cNvCxnSpPr>
            <a:cxnSpLocks/>
            <a:stCxn id="70" idx="6"/>
            <a:endCxn id="72" idx="3"/>
          </p:cNvCxnSpPr>
          <p:nvPr/>
        </p:nvCxnSpPr>
        <p:spPr>
          <a:xfrm flipV="1">
            <a:off x="5262443" y="2859284"/>
            <a:ext cx="1076329" cy="75452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43" name="TextBox 242">
            <a:extLst>
              <a:ext uri="{FF2B5EF4-FFF2-40B4-BE49-F238E27FC236}">
                <a16:creationId xmlns:a16="http://schemas.microsoft.com/office/drawing/2014/main" id="{F9E17076-876A-4CF2-9E5B-8142C3D6D7A4}"/>
              </a:ext>
            </a:extLst>
          </p:cNvPr>
          <p:cNvSpPr txBox="1"/>
          <p:nvPr/>
        </p:nvSpPr>
        <p:spPr>
          <a:xfrm>
            <a:off x="6233848" y="2386878"/>
            <a:ext cx="4108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35</a:t>
            </a:r>
          </a:p>
        </p:txBody>
      </p:sp>
      <p:sp>
        <p:nvSpPr>
          <p:cNvPr id="244" name="TextBox 243">
            <a:extLst>
              <a:ext uri="{FF2B5EF4-FFF2-40B4-BE49-F238E27FC236}">
                <a16:creationId xmlns:a16="http://schemas.microsoft.com/office/drawing/2014/main" id="{A0857513-9760-47E2-8ABA-0C2BAAF2B508}"/>
              </a:ext>
            </a:extLst>
          </p:cNvPr>
          <p:cNvSpPr txBox="1"/>
          <p:nvPr/>
        </p:nvSpPr>
        <p:spPr>
          <a:xfrm>
            <a:off x="7930418" y="3910875"/>
            <a:ext cx="410819" cy="307777"/>
          </a:xfrm>
          <a:prstGeom prst="rect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59</a:t>
            </a:r>
          </a:p>
        </p:txBody>
      </p:sp>
      <p:cxnSp>
        <p:nvCxnSpPr>
          <p:cNvPr id="245" name="Straight Arrow Connector 244">
            <a:extLst>
              <a:ext uri="{FF2B5EF4-FFF2-40B4-BE49-F238E27FC236}">
                <a16:creationId xmlns:a16="http://schemas.microsoft.com/office/drawing/2014/main" id="{E843E978-79F7-43E1-9EB6-C70C008C3B84}"/>
              </a:ext>
            </a:extLst>
          </p:cNvPr>
          <p:cNvCxnSpPr>
            <a:cxnSpLocks/>
            <a:stCxn id="9" idx="6"/>
            <a:endCxn id="71" idx="2"/>
          </p:cNvCxnSpPr>
          <p:nvPr/>
        </p:nvCxnSpPr>
        <p:spPr>
          <a:xfrm>
            <a:off x="4538617" y="2117576"/>
            <a:ext cx="844606" cy="259754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48" name="Straight Arrow Connector 247">
            <a:extLst>
              <a:ext uri="{FF2B5EF4-FFF2-40B4-BE49-F238E27FC236}">
                <a16:creationId xmlns:a16="http://schemas.microsoft.com/office/drawing/2014/main" id="{B32A4B32-A394-4AEA-A49B-D71BBCE553A0}"/>
              </a:ext>
            </a:extLst>
          </p:cNvPr>
          <p:cNvCxnSpPr>
            <a:cxnSpLocks/>
            <a:stCxn id="9" idx="4"/>
            <a:endCxn id="70" idx="1"/>
          </p:cNvCxnSpPr>
          <p:nvPr/>
        </p:nvCxnSpPr>
        <p:spPr>
          <a:xfrm>
            <a:off x="4401457" y="2254736"/>
            <a:ext cx="626839" cy="1262085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7357BA8-7BD1-49AE-B2C4-35758F8ADB18}"/>
                  </a:ext>
                </a:extLst>
              </p:cNvPr>
              <p:cNvSpPr txBox="1"/>
              <p:nvPr/>
            </p:nvSpPr>
            <p:spPr>
              <a:xfrm>
                <a:off x="7348318" y="749214"/>
                <a:ext cx="759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 xmlns="">
          <p:sp>
            <p:nvSpPr>
              <p:cNvPr id="251" name="TextBox 250">
                <a:extLst>
                  <a:ext uri="{FF2B5EF4-FFF2-40B4-BE49-F238E27FC236}">
                    <a16:creationId xmlns:a16="http://schemas.microsoft.com/office/drawing/2014/main" id="{C7357BA8-7BD1-49AE-B2C4-35758F8ADB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8318" y="749214"/>
                <a:ext cx="759028" cy="523220"/>
              </a:xfrm>
              <a:prstGeom prst="rect">
                <a:avLst/>
              </a:prstGeom>
              <a:blipFill>
                <a:blip r:embed="rId7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2" name="Rectangle 251">
            <a:extLst>
              <a:ext uri="{FF2B5EF4-FFF2-40B4-BE49-F238E27FC236}">
                <a16:creationId xmlns:a16="http://schemas.microsoft.com/office/drawing/2014/main" id="{F0CA9408-A484-40CE-AE43-32C55B3A496A}"/>
              </a:ext>
            </a:extLst>
          </p:cNvPr>
          <p:cNvSpPr/>
          <p:nvPr/>
        </p:nvSpPr>
        <p:spPr>
          <a:xfrm>
            <a:off x="5228985" y="4271582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6, 7, 3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4, 5, 8 }</a:t>
            </a:r>
          </a:p>
          <a:p>
            <a:pPr algn="ctr"/>
            <a:endParaRPr lang="en-US" dirty="0"/>
          </a:p>
        </p:txBody>
      </p:sp>
      <p:cxnSp>
        <p:nvCxnSpPr>
          <p:cNvPr id="256" name="Straight Arrow Connector 255">
            <a:extLst>
              <a:ext uri="{FF2B5EF4-FFF2-40B4-BE49-F238E27FC236}">
                <a16:creationId xmlns:a16="http://schemas.microsoft.com/office/drawing/2014/main" id="{1995EA19-783B-4E59-9540-4872BAEBE9AC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6532746" y="1678072"/>
            <a:ext cx="1118299" cy="98723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1" name="Straight Arrow Connector 260">
            <a:extLst>
              <a:ext uri="{FF2B5EF4-FFF2-40B4-BE49-F238E27FC236}">
                <a16:creationId xmlns:a16="http://schemas.microsoft.com/office/drawing/2014/main" id="{74FE6F09-F96A-4BC1-9136-364E64AB61C2}"/>
              </a:ext>
            </a:extLst>
          </p:cNvPr>
          <p:cNvCxnSpPr>
            <a:cxnSpLocks/>
            <a:stCxn id="67" idx="5"/>
            <a:endCxn id="68" idx="7"/>
          </p:cNvCxnSpPr>
          <p:nvPr/>
        </p:nvCxnSpPr>
        <p:spPr>
          <a:xfrm>
            <a:off x="7845019" y="1678072"/>
            <a:ext cx="387796" cy="196809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DF473637-D6FD-479A-B73B-649525D13D00}"/>
              </a:ext>
            </a:extLst>
          </p:cNvPr>
          <p:cNvSpPr txBox="1"/>
          <p:nvPr/>
        </p:nvSpPr>
        <p:spPr>
          <a:xfrm>
            <a:off x="7563114" y="1190992"/>
            <a:ext cx="410819" cy="307777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32</a:t>
            </a:r>
          </a:p>
        </p:txBody>
      </p:sp>
      <p:cxnSp>
        <p:nvCxnSpPr>
          <p:cNvPr id="207" name="Straight Arrow Connector 206">
            <a:extLst>
              <a:ext uri="{FF2B5EF4-FFF2-40B4-BE49-F238E27FC236}">
                <a16:creationId xmlns:a16="http://schemas.microsoft.com/office/drawing/2014/main" id="{BA38794F-05A5-4220-861F-B69764A2590C}"/>
              </a:ext>
            </a:extLst>
          </p:cNvPr>
          <p:cNvCxnSpPr>
            <a:cxnSpLocks/>
            <a:endCxn id="67" idx="1"/>
          </p:cNvCxnSpPr>
          <p:nvPr/>
        </p:nvCxnSpPr>
        <p:spPr>
          <a:xfrm flipV="1">
            <a:off x="5488756" y="1484098"/>
            <a:ext cx="2162289" cy="1315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CC37499-9D5D-46AE-B6C8-457362397670}"/>
              </a:ext>
            </a:extLst>
          </p:cNvPr>
          <p:cNvCxnSpPr>
            <a:cxnSpLocks/>
            <a:stCxn id="66" idx="6"/>
            <a:endCxn id="67" idx="1"/>
          </p:cNvCxnSpPr>
          <p:nvPr/>
        </p:nvCxnSpPr>
        <p:spPr>
          <a:xfrm flipV="1">
            <a:off x="5494639" y="1484098"/>
            <a:ext cx="2156406" cy="131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A043BAA5-D3AA-4F65-9435-0B7EBA1DCBBB}"/>
              </a:ext>
            </a:extLst>
          </p:cNvPr>
          <p:cNvCxnSpPr>
            <a:cxnSpLocks/>
            <a:stCxn id="71" idx="7"/>
            <a:endCxn id="67" idx="2"/>
          </p:cNvCxnSpPr>
          <p:nvPr/>
        </p:nvCxnSpPr>
        <p:spPr>
          <a:xfrm flipV="1">
            <a:off x="5617370" y="1581085"/>
            <a:ext cx="1993502" cy="69925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39" name="Straight Arrow Connector 238">
            <a:extLst>
              <a:ext uri="{FF2B5EF4-FFF2-40B4-BE49-F238E27FC236}">
                <a16:creationId xmlns:a16="http://schemas.microsoft.com/office/drawing/2014/main" id="{458E6CA1-F9F6-42E8-AF4A-92EBB5010470}"/>
              </a:ext>
            </a:extLst>
          </p:cNvPr>
          <p:cNvCxnSpPr>
            <a:cxnSpLocks/>
            <a:stCxn id="70" idx="4"/>
            <a:endCxn id="68" idx="2"/>
          </p:cNvCxnSpPr>
          <p:nvPr/>
        </p:nvCxnSpPr>
        <p:spPr>
          <a:xfrm flipV="1">
            <a:off x="5125283" y="3743156"/>
            <a:ext cx="2873385" cy="7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71482E7C-B0F6-4AFE-97D4-935DD10BA7AB}"/>
              </a:ext>
            </a:extLst>
          </p:cNvPr>
          <p:cNvSpPr/>
          <p:nvPr/>
        </p:nvSpPr>
        <p:spPr>
          <a:xfrm>
            <a:off x="4988123" y="3476648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7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89D41608-FDFE-43F0-B75F-C29DCBB07E5B}"/>
              </a:ext>
            </a:extLst>
          </p:cNvPr>
          <p:cNvSpPr/>
          <p:nvPr/>
        </p:nvSpPr>
        <p:spPr>
          <a:xfrm>
            <a:off x="6298599" y="26251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62A6B5C-7144-4FB5-935A-87817C20FF49}"/>
              </a:ext>
            </a:extLst>
          </p:cNvPr>
          <p:cNvSpPr/>
          <p:nvPr/>
        </p:nvSpPr>
        <p:spPr>
          <a:xfrm>
            <a:off x="7998668" y="360599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8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3C23468A-2D27-4B43-8400-00693D45E5D5}"/>
              </a:ext>
            </a:extLst>
          </p:cNvPr>
          <p:cNvSpPr/>
          <p:nvPr/>
        </p:nvSpPr>
        <p:spPr>
          <a:xfrm>
            <a:off x="7308145" y="262513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B06F1918-AB0C-425E-A5A4-CEB70F8BD76B}"/>
              </a:ext>
            </a:extLst>
          </p:cNvPr>
          <p:cNvSpPr/>
          <p:nvPr/>
        </p:nvSpPr>
        <p:spPr>
          <a:xfrm>
            <a:off x="5220319" y="147794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FE4B0487-79BA-4A88-8E83-14D2D1A5A615}"/>
              </a:ext>
            </a:extLst>
          </p:cNvPr>
          <p:cNvSpPr/>
          <p:nvPr/>
        </p:nvSpPr>
        <p:spPr>
          <a:xfrm>
            <a:off x="5383223" y="224017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E449D02-7610-433E-ADF1-F9C7EB600E85}"/>
              </a:ext>
            </a:extLst>
          </p:cNvPr>
          <p:cNvSpPr/>
          <p:nvPr/>
        </p:nvSpPr>
        <p:spPr>
          <a:xfrm>
            <a:off x="4264297" y="198041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2C51C08E-C059-4B9B-A6D0-14B74D99E80C}"/>
              </a:ext>
            </a:extLst>
          </p:cNvPr>
          <p:cNvSpPr/>
          <p:nvPr/>
        </p:nvSpPr>
        <p:spPr>
          <a:xfrm>
            <a:off x="7610872" y="144392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46D9E34-0505-40A1-9A12-6A96F13968A7}"/>
              </a:ext>
            </a:extLst>
          </p:cNvPr>
          <p:cNvSpPr txBox="1"/>
          <p:nvPr/>
        </p:nvSpPr>
        <p:spPr>
          <a:xfrm>
            <a:off x="7814966" y="2463877"/>
            <a:ext cx="44426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19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5957A16C-B74F-4A4D-8993-6317DC96B89A}"/>
              </a:ext>
            </a:extLst>
          </p:cNvPr>
          <p:cNvSpPr txBox="1"/>
          <p:nvPr/>
        </p:nvSpPr>
        <p:spPr>
          <a:xfrm>
            <a:off x="5682360" y="3082657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20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BB2D3769-EC45-483E-8E3D-C37777FD8CB0}"/>
              </a:ext>
            </a:extLst>
          </p:cNvPr>
          <p:cNvSpPr txBox="1"/>
          <p:nvPr/>
        </p:nvSpPr>
        <p:spPr>
          <a:xfrm>
            <a:off x="6443967" y="3579847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44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DA8BD9B9-0553-4AF6-ABBD-06A0CC807094}"/>
              </a:ext>
            </a:extLst>
          </p:cNvPr>
          <p:cNvSpPr txBox="1"/>
          <p:nvPr/>
        </p:nvSpPr>
        <p:spPr>
          <a:xfrm>
            <a:off x="6950052" y="3069757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16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9373BE0A-3292-40B2-A25B-675C4A6130F1}"/>
              </a:ext>
            </a:extLst>
          </p:cNvPr>
          <p:cNvSpPr txBox="1"/>
          <p:nvPr/>
        </p:nvSpPr>
        <p:spPr>
          <a:xfrm>
            <a:off x="6782104" y="2640769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11</a:t>
            </a: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81AAB3D3-559E-4ABA-9658-F240E89E56A4}"/>
              </a:ext>
            </a:extLst>
          </p:cNvPr>
          <p:cNvSpPr txBox="1"/>
          <p:nvPr/>
        </p:nvSpPr>
        <p:spPr>
          <a:xfrm>
            <a:off x="6151356" y="1850889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18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3187AB73-6736-4C51-932C-22606BC02C09}"/>
              </a:ext>
            </a:extLst>
          </p:cNvPr>
          <p:cNvSpPr txBox="1"/>
          <p:nvPr/>
        </p:nvSpPr>
        <p:spPr>
          <a:xfrm>
            <a:off x="4497571" y="2656901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15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D9CBB60-BC90-46FF-8E4F-D3F2D8FE09DB}"/>
              </a:ext>
            </a:extLst>
          </p:cNvPr>
          <p:cNvSpPr txBox="1"/>
          <p:nvPr/>
        </p:nvSpPr>
        <p:spPr>
          <a:xfrm>
            <a:off x="4707364" y="1676668"/>
            <a:ext cx="18808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9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9CD91D2-89D0-4533-9CF5-807C9AF4774E}"/>
              </a:ext>
            </a:extLst>
          </p:cNvPr>
          <p:cNvSpPr txBox="1"/>
          <p:nvPr/>
        </p:nvSpPr>
        <p:spPr>
          <a:xfrm>
            <a:off x="6262550" y="1416882"/>
            <a:ext cx="4108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24</a:t>
            </a: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F979BBB1-EE37-44CA-A8C6-1431DFB324A9}"/>
              </a:ext>
            </a:extLst>
          </p:cNvPr>
          <p:cNvSpPr txBox="1"/>
          <p:nvPr/>
        </p:nvSpPr>
        <p:spPr>
          <a:xfrm>
            <a:off x="7658785" y="3025702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6</a:t>
            </a: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5CC9177-70AD-444F-8A5C-6A12C4B6900E}"/>
              </a:ext>
            </a:extLst>
          </p:cNvPr>
          <p:cNvSpPr txBox="1"/>
          <p:nvPr/>
        </p:nvSpPr>
        <p:spPr>
          <a:xfrm>
            <a:off x="5760541" y="2419778"/>
            <a:ext cx="38454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30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8C12F55C-5067-4353-AF67-2ED9F0BE5BAC}"/>
              </a:ext>
            </a:extLst>
          </p:cNvPr>
          <p:cNvSpPr txBox="1"/>
          <p:nvPr/>
        </p:nvSpPr>
        <p:spPr>
          <a:xfrm>
            <a:off x="4779563" y="2109763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14</a:t>
            </a: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05F3EF8A-A535-42C8-AB8D-B58549CF6922}"/>
              </a:ext>
            </a:extLst>
          </p:cNvPr>
          <p:cNvSpPr txBox="1"/>
          <p:nvPr/>
        </p:nvSpPr>
        <p:spPr>
          <a:xfrm>
            <a:off x="6218177" y="2389118"/>
            <a:ext cx="410819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34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FDEA3A1-0F3A-42AD-959F-97DC4645C524}"/>
              </a:ext>
            </a:extLst>
          </p:cNvPr>
          <p:cNvSpPr txBox="1"/>
          <p:nvPr/>
        </p:nvSpPr>
        <p:spPr>
          <a:xfrm>
            <a:off x="7973933" y="3897918"/>
            <a:ext cx="410819" cy="307777"/>
          </a:xfrm>
          <a:prstGeom prst="rect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51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4EC7BE8-956B-4F8C-9DDE-8AEB368BBBBE}"/>
                  </a:ext>
                </a:extLst>
              </p:cNvPr>
              <p:cNvSpPr txBox="1"/>
              <p:nvPr/>
            </p:nvSpPr>
            <p:spPr>
              <a:xfrm>
                <a:off x="6058523" y="2011428"/>
                <a:ext cx="759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B4EC7BE8-956B-4F8C-9DDE-8AEB368BBB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8523" y="2011428"/>
                <a:ext cx="759028" cy="523220"/>
              </a:xfrm>
              <a:prstGeom prst="rect">
                <a:avLst/>
              </a:prstGeom>
              <a:blipFill>
                <a:blip r:embed="rId8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6E28805-4669-48ED-91EA-59484FFF3A9B}"/>
              </a:ext>
            </a:extLst>
          </p:cNvPr>
          <p:cNvCxnSpPr>
            <a:cxnSpLocks/>
            <a:stCxn id="67" idx="3"/>
            <a:endCxn id="72" idx="7"/>
          </p:cNvCxnSpPr>
          <p:nvPr/>
        </p:nvCxnSpPr>
        <p:spPr>
          <a:xfrm flipH="1">
            <a:off x="6532746" y="1678072"/>
            <a:ext cx="1118299" cy="987238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57" name="TextBox 156">
            <a:extLst>
              <a:ext uri="{FF2B5EF4-FFF2-40B4-BE49-F238E27FC236}">
                <a16:creationId xmlns:a16="http://schemas.microsoft.com/office/drawing/2014/main" id="{67D7AEE9-9A95-42C7-A9A1-D913DAEEAB18}"/>
              </a:ext>
            </a:extLst>
          </p:cNvPr>
          <p:cNvSpPr txBox="1"/>
          <p:nvPr/>
        </p:nvSpPr>
        <p:spPr>
          <a:xfrm>
            <a:off x="6928948" y="2048725"/>
            <a:ext cx="38888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2</a:t>
            </a:r>
          </a:p>
        </p:txBody>
      </p: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7F2B3B62-2766-412F-9119-A3DD2FCEE436}"/>
              </a:ext>
            </a:extLst>
          </p:cNvPr>
          <p:cNvCxnSpPr>
            <a:cxnSpLocks/>
            <a:stCxn id="72" idx="6"/>
            <a:endCxn id="69" idx="3"/>
          </p:cNvCxnSpPr>
          <p:nvPr/>
        </p:nvCxnSpPr>
        <p:spPr>
          <a:xfrm>
            <a:off x="6572919" y="2762297"/>
            <a:ext cx="775399" cy="96987"/>
          </a:xfrm>
          <a:prstGeom prst="straightConnector1">
            <a:avLst/>
          </a:prstGeom>
          <a:ln w="38100">
            <a:solidFill>
              <a:srgbClr val="67659C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802751B-1782-4177-BB4B-268B98F328D9}"/>
              </a:ext>
            </a:extLst>
          </p:cNvPr>
          <p:cNvCxnSpPr>
            <a:cxnSpLocks/>
            <a:stCxn id="72" idx="4"/>
            <a:endCxn id="68" idx="1"/>
          </p:cNvCxnSpPr>
          <p:nvPr/>
        </p:nvCxnSpPr>
        <p:spPr>
          <a:xfrm>
            <a:off x="6435759" y="2899457"/>
            <a:ext cx="1603082" cy="74671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05AA9C76-5529-4733-9FFF-FECEE93E1441}"/>
              </a:ext>
            </a:extLst>
          </p:cNvPr>
          <p:cNvSpPr txBox="1"/>
          <p:nvPr/>
        </p:nvSpPr>
        <p:spPr>
          <a:xfrm>
            <a:off x="7238421" y="2385491"/>
            <a:ext cx="3877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45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E3F596C-2C36-4F58-BAC2-9C406A7BE37E}"/>
              </a:ext>
            </a:extLst>
          </p:cNvPr>
          <p:cNvSpPr txBox="1"/>
          <p:nvPr/>
        </p:nvSpPr>
        <p:spPr>
          <a:xfrm>
            <a:off x="7973933" y="3901546"/>
            <a:ext cx="410819" cy="307777"/>
          </a:xfrm>
          <a:prstGeom prst="rect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Pangolin" panose="00000500000000000000" pitchFamily="2" charset="0"/>
              </a:rPr>
              <a:t>50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DBA6907A-2BBC-444B-88BE-FAAC54606757}"/>
              </a:ext>
            </a:extLst>
          </p:cNvPr>
          <p:cNvSpPr/>
          <p:nvPr/>
        </p:nvSpPr>
        <p:spPr>
          <a:xfrm>
            <a:off x="5214979" y="4275275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6, 7, 3, 5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4, 8 }</a:t>
            </a:r>
          </a:p>
          <a:p>
            <a:pPr algn="ctr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4A2C323-5068-4161-9479-03C5E7503A61}"/>
                  </a:ext>
                </a:extLst>
              </p:cNvPr>
              <p:cNvSpPr txBox="1"/>
              <p:nvPr/>
            </p:nvSpPr>
            <p:spPr>
              <a:xfrm>
                <a:off x="7091617" y="1964169"/>
                <a:ext cx="75902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b="1" dirty="0" err="1">
                    <a:solidFill>
                      <a:srgbClr val="67659C"/>
                    </a:solidFill>
                  </a:rPr>
                  <a:t>Dmin</a:t>
                </a:r>
                <a:endParaRPr lang="en-US" b="1" dirty="0">
                  <a:solidFill>
                    <a:srgbClr val="67659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67659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↓</m:t>
                      </m:r>
                    </m:oMath>
                  </m:oMathPara>
                </a14:m>
                <a:endParaRPr lang="en-US" dirty="0">
                  <a:solidFill>
                    <a:srgbClr val="67659C"/>
                  </a:solidFill>
                </a:endParaRPr>
              </a:p>
            </p:txBody>
          </p:sp>
        </mc:Choice>
        <mc:Fallback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F4A2C323-5068-4161-9479-03C5E7503A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1617" y="1964169"/>
                <a:ext cx="759028" cy="523220"/>
              </a:xfrm>
              <a:prstGeom prst="rect">
                <a:avLst/>
              </a:prstGeom>
              <a:blipFill>
                <a:blip r:embed="rId9"/>
                <a:stretch>
                  <a:fillRect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4D2F495-2D47-435C-8D91-D32A690AE1E1}"/>
              </a:ext>
            </a:extLst>
          </p:cNvPr>
          <p:cNvCxnSpPr>
            <a:cxnSpLocks/>
            <a:stCxn id="72" idx="6"/>
            <a:endCxn id="69" idx="3"/>
          </p:cNvCxnSpPr>
          <p:nvPr/>
        </p:nvCxnSpPr>
        <p:spPr>
          <a:xfrm>
            <a:off x="6572919" y="2762297"/>
            <a:ext cx="775399" cy="96987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C80E2FE-15FC-49FC-B796-35ED85EAFB09}"/>
              </a:ext>
            </a:extLst>
          </p:cNvPr>
          <p:cNvSpPr/>
          <p:nvPr/>
        </p:nvSpPr>
        <p:spPr>
          <a:xfrm>
            <a:off x="5227751" y="4268802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6, 7, 3, 5, 4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8 }</a:t>
            </a:r>
          </a:p>
          <a:p>
            <a:pPr algn="ctr"/>
            <a:endParaRPr lang="en-US" dirty="0"/>
          </a:p>
        </p:txBody>
      </p: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E9536CA7-354A-4101-9D5E-9F8017CDA9BC}"/>
              </a:ext>
            </a:extLst>
          </p:cNvPr>
          <p:cNvCxnSpPr>
            <a:cxnSpLocks/>
            <a:stCxn id="72" idx="4"/>
            <a:endCxn id="68" idx="1"/>
          </p:cNvCxnSpPr>
          <p:nvPr/>
        </p:nvCxnSpPr>
        <p:spPr>
          <a:xfrm>
            <a:off x="6435759" y="2899457"/>
            <a:ext cx="1603082" cy="746712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0" name="Rectangle 119">
            <a:extLst>
              <a:ext uri="{FF2B5EF4-FFF2-40B4-BE49-F238E27FC236}">
                <a16:creationId xmlns:a16="http://schemas.microsoft.com/office/drawing/2014/main" id="{C9EF9EB0-16F3-4E3E-A483-6D66628ED85C}"/>
              </a:ext>
            </a:extLst>
          </p:cNvPr>
          <p:cNvSpPr/>
          <p:nvPr/>
        </p:nvSpPr>
        <p:spPr>
          <a:xfrm>
            <a:off x="5190868" y="4271581"/>
            <a:ext cx="3360912" cy="942971"/>
          </a:xfrm>
          <a:prstGeom prst="rect">
            <a:avLst/>
          </a:prstGeom>
          <a:solidFill>
            <a:srgbClr val="F6F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rgbClr val="20124D"/>
                </a:solidFill>
              </a:rPr>
              <a:t>S = { 1, 2 , 6, 7, 3, 5, 4, 8 }</a:t>
            </a:r>
          </a:p>
          <a:p>
            <a:endParaRPr lang="en-US" b="1" dirty="0">
              <a:solidFill>
                <a:srgbClr val="20124D"/>
              </a:solidFill>
            </a:endParaRPr>
          </a:p>
          <a:p>
            <a:r>
              <a:rPr lang="en-US" b="1" dirty="0">
                <a:solidFill>
                  <a:srgbClr val="20124D"/>
                </a:solidFill>
              </a:rPr>
              <a:t>Q = { }</a:t>
            </a:r>
          </a:p>
          <a:p>
            <a:pPr algn="ctr"/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3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4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5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6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4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8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1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3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3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" grpId="0"/>
      <p:bldP spid="168" grpId="0"/>
      <p:bldP spid="126" grpId="0"/>
      <p:bldP spid="126" grpId="1"/>
      <p:bldP spid="183" grpId="0" animBg="1"/>
      <p:bldP spid="191" grpId="0" animBg="1"/>
      <p:bldP spid="194" grpId="0" animBg="1"/>
      <p:bldP spid="195" grpId="0" animBg="1"/>
      <p:bldP spid="196" grpId="0"/>
      <p:bldP spid="196" grpId="1"/>
      <p:bldP spid="198" grpId="0" animBg="1"/>
      <p:bldP spid="211" grpId="0" animBg="1"/>
      <p:bldP spid="212" grpId="0"/>
      <p:bldP spid="212" grpId="1"/>
      <p:bldP spid="220" grpId="0" animBg="1"/>
      <p:bldP spid="232" grpId="0" animBg="1"/>
      <p:bldP spid="232" grpId="1"/>
      <p:bldP spid="234" grpId="0"/>
      <p:bldP spid="234" grpId="1"/>
      <p:bldP spid="235" grpId="0" animBg="1"/>
      <p:bldP spid="243" grpId="0" animBg="1"/>
      <p:bldP spid="243" grpId="1"/>
      <p:bldP spid="244" grpId="0" animBg="1"/>
      <p:bldP spid="251" grpId="0"/>
      <p:bldP spid="251" grpId="1"/>
      <p:bldP spid="252" grpId="0" animBg="1"/>
      <p:bldP spid="87" grpId="0" animBg="1"/>
      <p:bldP spid="94" grpId="0" animBg="1"/>
      <p:bldP spid="95" grpId="0" animBg="1"/>
      <p:bldP spid="96" grpId="0"/>
      <p:bldP spid="96" grpId="1"/>
      <p:bldP spid="96" grpId="2"/>
      <p:bldP spid="106" grpId="0"/>
      <p:bldP spid="107" grpId="0" animBg="1"/>
      <p:bldP spid="109" grpId="0" animBg="1"/>
      <p:bldP spid="110" grpId="0"/>
      <p:bldP spid="110" grpId="1"/>
      <p:bldP spid="113" grpId="0" animBg="1"/>
      <p:bldP spid="12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7948BB89-971B-4FFD-BA85-6A057CCDE09A}"/>
              </a:ext>
            </a:extLst>
          </p:cNvPr>
          <p:cNvSpPr/>
          <p:nvPr/>
        </p:nvSpPr>
        <p:spPr>
          <a:xfrm>
            <a:off x="-512956" y="3010032"/>
            <a:ext cx="3575824" cy="2362518"/>
          </a:xfrm>
          <a:custGeom>
            <a:avLst/>
            <a:gdLst>
              <a:gd name="connsiteX0" fmla="*/ 59473 w 3575824"/>
              <a:gd name="connsiteY0" fmla="*/ 797 h 2362518"/>
              <a:gd name="connsiteX1" fmla="*/ 59473 w 3575824"/>
              <a:gd name="connsiteY1" fmla="*/ 797 h 2362518"/>
              <a:gd name="connsiteX2" fmla="*/ 252761 w 3575824"/>
              <a:gd name="connsiteY2" fmla="*/ 8231 h 2362518"/>
              <a:gd name="connsiteX3" fmla="*/ 319668 w 3575824"/>
              <a:gd name="connsiteY3" fmla="*/ 15666 h 2362518"/>
              <a:gd name="connsiteX4" fmla="*/ 1300976 w 3575824"/>
              <a:gd name="connsiteY4" fmla="*/ 23100 h 2362518"/>
              <a:gd name="connsiteX5" fmla="*/ 1330712 w 3575824"/>
              <a:gd name="connsiteY5" fmla="*/ 37968 h 2362518"/>
              <a:gd name="connsiteX6" fmla="*/ 1360449 w 3575824"/>
              <a:gd name="connsiteY6" fmla="*/ 60270 h 2362518"/>
              <a:gd name="connsiteX7" fmla="*/ 1405054 w 3575824"/>
              <a:gd name="connsiteY7" fmla="*/ 67705 h 2362518"/>
              <a:gd name="connsiteX8" fmla="*/ 1442224 w 3575824"/>
              <a:gd name="connsiteY8" fmla="*/ 75139 h 2362518"/>
              <a:gd name="connsiteX9" fmla="*/ 1479395 w 3575824"/>
              <a:gd name="connsiteY9" fmla="*/ 112309 h 2362518"/>
              <a:gd name="connsiteX10" fmla="*/ 1501697 w 3575824"/>
              <a:gd name="connsiteY10" fmla="*/ 134612 h 2362518"/>
              <a:gd name="connsiteX11" fmla="*/ 1524000 w 3575824"/>
              <a:gd name="connsiteY11" fmla="*/ 179217 h 2362518"/>
              <a:gd name="connsiteX12" fmla="*/ 1546302 w 3575824"/>
              <a:gd name="connsiteY12" fmla="*/ 201519 h 2362518"/>
              <a:gd name="connsiteX13" fmla="*/ 1568605 w 3575824"/>
              <a:gd name="connsiteY13" fmla="*/ 246124 h 2362518"/>
              <a:gd name="connsiteX14" fmla="*/ 1590907 w 3575824"/>
              <a:gd name="connsiteY14" fmla="*/ 283295 h 2362518"/>
              <a:gd name="connsiteX15" fmla="*/ 1598341 w 3575824"/>
              <a:gd name="connsiteY15" fmla="*/ 320466 h 2362518"/>
              <a:gd name="connsiteX16" fmla="*/ 1613210 w 3575824"/>
              <a:gd name="connsiteY16" fmla="*/ 365070 h 2362518"/>
              <a:gd name="connsiteX17" fmla="*/ 1628078 w 3575824"/>
              <a:gd name="connsiteY17" fmla="*/ 506319 h 2362518"/>
              <a:gd name="connsiteX18" fmla="*/ 1642946 w 3575824"/>
              <a:gd name="connsiteY18" fmla="*/ 528622 h 2362518"/>
              <a:gd name="connsiteX19" fmla="*/ 1657815 w 3575824"/>
              <a:gd name="connsiteY19" fmla="*/ 669870 h 2362518"/>
              <a:gd name="connsiteX20" fmla="*/ 1665249 w 3575824"/>
              <a:gd name="connsiteY20" fmla="*/ 714475 h 2362518"/>
              <a:gd name="connsiteX21" fmla="*/ 1709854 w 3575824"/>
              <a:gd name="connsiteY21" fmla="*/ 788817 h 2362518"/>
              <a:gd name="connsiteX22" fmla="*/ 1717288 w 3575824"/>
              <a:gd name="connsiteY22" fmla="*/ 811119 h 2362518"/>
              <a:gd name="connsiteX23" fmla="*/ 1724722 w 3575824"/>
              <a:gd name="connsiteY23" fmla="*/ 840856 h 2362518"/>
              <a:gd name="connsiteX24" fmla="*/ 1747024 w 3575824"/>
              <a:gd name="connsiteY24" fmla="*/ 863158 h 2362518"/>
              <a:gd name="connsiteX25" fmla="*/ 1791629 w 3575824"/>
              <a:gd name="connsiteY25" fmla="*/ 959802 h 2362518"/>
              <a:gd name="connsiteX26" fmla="*/ 1813932 w 3575824"/>
              <a:gd name="connsiteY26" fmla="*/ 989539 h 2362518"/>
              <a:gd name="connsiteX27" fmla="*/ 1828800 w 3575824"/>
              <a:gd name="connsiteY27" fmla="*/ 1019275 h 2362518"/>
              <a:gd name="connsiteX28" fmla="*/ 1865971 w 3575824"/>
              <a:gd name="connsiteY28" fmla="*/ 1049012 h 2362518"/>
              <a:gd name="connsiteX29" fmla="*/ 1888273 w 3575824"/>
              <a:gd name="connsiteY29" fmla="*/ 1071314 h 2362518"/>
              <a:gd name="connsiteX30" fmla="*/ 1918010 w 3575824"/>
              <a:gd name="connsiteY30" fmla="*/ 1086183 h 2362518"/>
              <a:gd name="connsiteX31" fmla="*/ 1970049 w 3575824"/>
              <a:gd name="connsiteY31" fmla="*/ 1101051 h 2362518"/>
              <a:gd name="connsiteX32" fmla="*/ 1999785 w 3575824"/>
              <a:gd name="connsiteY32" fmla="*/ 1115919 h 2362518"/>
              <a:gd name="connsiteX33" fmla="*/ 2036956 w 3575824"/>
              <a:gd name="connsiteY33" fmla="*/ 1123353 h 2362518"/>
              <a:gd name="connsiteX34" fmla="*/ 2118732 w 3575824"/>
              <a:gd name="connsiteY34" fmla="*/ 1145656 h 2362518"/>
              <a:gd name="connsiteX35" fmla="*/ 2282283 w 3575824"/>
              <a:gd name="connsiteY35" fmla="*/ 1130788 h 2362518"/>
              <a:gd name="connsiteX36" fmla="*/ 2319454 w 3575824"/>
              <a:gd name="connsiteY36" fmla="*/ 1123353 h 2362518"/>
              <a:gd name="connsiteX37" fmla="*/ 2378927 w 3575824"/>
              <a:gd name="connsiteY37" fmla="*/ 1115919 h 2362518"/>
              <a:gd name="connsiteX38" fmla="*/ 2765502 w 3575824"/>
              <a:gd name="connsiteY38" fmla="*/ 1138222 h 2362518"/>
              <a:gd name="connsiteX39" fmla="*/ 2854712 w 3575824"/>
              <a:gd name="connsiteY39" fmla="*/ 1160524 h 2362518"/>
              <a:gd name="connsiteX40" fmla="*/ 2906751 w 3575824"/>
              <a:gd name="connsiteY40" fmla="*/ 1182827 h 2362518"/>
              <a:gd name="connsiteX41" fmla="*/ 2929054 w 3575824"/>
              <a:gd name="connsiteY41" fmla="*/ 1205129 h 2362518"/>
              <a:gd name="connsiteX42" fmla="*/ 2966224 w 3575824"/>
              <a:gd name="connsiteY42" fmla="*/ 1212563 h 2362518"/>
              <a:gd name="connsiteX43" fmla="*/ 3010829 w 3575824"/>
              <a:gd name="connsiteY43" fmla="*/ 1227431 h 2362518"/>
              <a:gd name="connsiteX44" fmla="*/ 3062868 w 3575824"/>
              <a:gd name="connsiteY44" fmla="*/ 1264602 h 2362518"/>
              <a:gd name="connsiteX45" fmla="*/ 3092605 w 3575824"/>
              <a:gd name="connsiteY45" fmla="*/ 1279470 h 2362518"/>
              <a:gd name="connsiteX46" fmla="*/ 3114907 w 3575824"/>
              <a:gd name="connsiteY46" fmla="*/ 1294339 h 2362518"/>
              <a:gd name="connsiteX47" fmla="*/ 3144644 w 3575824"/>
              <a:gd name="connsiteY47" fmla="*/ 1309207 h 2362518"/>
              <a:gd name="connsiteX48" fmla="*/ 3174380 w 3575824"/>
              <a:gd name="connsiteY48" fmla="*/ 1331509 h 2362518"/>
              <a:gd name="connsiteX49" fmla="*/ 3218985 w 3575824"/>
              <a:gd name="connsiteY49" fmla="*/ 1353812 h 2362518"/>
              <a:gd name="connsiteX50" fmla="*/ 3241288 w 3575824"/>
              <a:gd name="connsiteY50" fmla="*/ 1376114 h 2362518"/>
              <a:gd name="connsiteX51" fmla="*/ 3271024 w 3575824"/>
              <a:gd name="connsiteY51" fmla="*/ 1398417 h 2362518"/>
              <a:gd name="connsiteX52" fmla="*/ 3300761 w 3575824"/>
              <a:gd name="connsiteY52" fmla="*/ 1435588 h 2362518"/>
              <a:gd name="connsiteX53" fmla="*/ 3345366 w 3575824"/>
              <a:gd name="connsiteY53" fmla="*/ 1480192 h 2362518"/>
              <a:gd name="connsiteX54" fmla="*/ 3360234 w 3575824"/>
              <a:gd name="connsiteY54" fmla="*/ 1517363 h 2362518"/>
              <a:gd name="connsiteX55" fmla="*/ 3382536 w 3575824"/>
              <a:gd name="connsiteY55" fmla="*/ 1539666 h 2362518"/>
              <a:gd name="connsiteX56" fmla="*/ 3434576 w 3575824"/>
              <a:gd name="connsiteY56" fmla="*/ 1599139 h 2362518"/>
              <a:gd name="connsiteX57" fmla="*/ 3456878 w 3575824"/>
              <a:gd name="connsiteY57" fmla="*/ 1614007 h 2362518"/>
              <a:gd name="connsiteX58" fmla="*/ 3464312 w 3575824"/>
              <a:gd name="connsiteY58" fmla="*/ 1636309 h 2362518"/>
              <a:gd name="connsiteX59" fmla="*/ 3494049 w 3575824"/>
              <a:gd name="connsiteY59" fmla="*/ 1666046 h 2362518"/>
              <a:gd name="connsiteX60" fmla="*/ 3508917 w 3575824"/>
              <a:gd name="connsiteY60" fmla="*/ 1688348 h 2362518"/>
              <a:gd name="connsiteX61" fmla="*/ 3523785 w 3575824"/>
              <a:gd name="connsiteY61" fmla="*/ 1732953 h 2362518"/>
              <a:gd name="connsiteX62" fmla="*/ 3531219 w 3575824"/>
              <a:gd name="connsiteY62" fmla="*/ 1762690 h 2362518"/>
              <a:gd name="connsiteX63" fmla="*/ 3553522 w 3575824"/>
              <a:gd name="connsiteY63" fmla="*/ 1784992 h 2362518"/>
              <a:gd name="connsiteX64" fmla="*/ 3560956 w 3575824"/>
              <a:gd name="connsiteY64" fmla="*/ 1911373 h 2362518"/>
              <a:gd name="connsiteX65" fmla="*/ 3575824 w 3575824"/>
              <a:gd name="connsiteY65" fmla="*/ 2045188 h 2362518"/>
              <a:gd name="connsiteX66" fmla="*/ 3568390 w 3575824"/>
              <a:gd name="connsiteY66" fmla="*/ 2193870 h 2362518"/>
              <a:gd name="connsiteX67" fmla="*/ 3553522 w 3575824"/>
              <a:gd name="connsiteY67" fmla="*/ 2223607 h 2362518"/>
              <a:gd name="connsiteX68" fmla="*/ 3546088 w 3575824"/>
              <a:gd name="connsiteY68" fmla="*/ 2253344 h 2362518"/>
              <a:gd name="connsiteX69" fmla="*/ 3516351 w 3575824"/>
              <a:gd name="connsiteY69" fmla="*/ 2320251 h 2362518"/>
              <a:gd name="connsiteX70" fmla="*/ 3494049 w 3575824"/>
              <a:gd name="connsiteY70" fmla="*/ 2327685 h 2362518"/>
              <a:gd name="connsiteX71" fmla="*/ 3479180 w 3575824"/>
              <a:gd name="connsiteY71" fmla="*/ 2342553 h 2362518"/>
              <a:gd name="connsiteX72" fmla="*/ 3137210 w 3575824"/>
              <a:gd name="connsiteY72" fmla="*/ 2349988 h 2362518"/>
              <a:gd name="connsiteX73" fmla="*/ 3055434 w 3575824"/>
              <a:gd name="connsiteY73" fmla="*/ 2342553 h 2362518"/>
              <a:gd name="connsiteX74" fmla="*/ 2981093 w 3575824"/>
              <a:gd name="connsiteY74" fmla="*/ 2327685 h 2362518"/>
              <a:gd name="connsiteX75" fmla="*/ 2810107 w 3575824"/>
              <a:gd name="connsiteY75" fmla="*/ 2320251 h 2362518"/>
              <a:gd name="connsiteX76" fmla="*/ 2765502 w 3575824"/>
              <a:gd name="connsiteY76" fmla="*/ 2312817 h 2362518"/>
              <a:gd name="connsiteX77" fmla="*/ 2646556 w 3575824"/>
              <a:gd name="connsiteY77" fmla="*/ 2305383 h 2362518"/>
              <a:gd name="connsiteX78" fmla="*/ 2624254 w 3575824"/>
              <a:gd name="connsiteY78" fmla="*/ 2283080 h 2362518"/>
              <a:gd name="connsiteX79" fmla="*/ 2572215 w 3575824"/>
              <a:gd name="connsiteY79" fmla="*/ 2275646 h 2362518"/>
              <a:gd name="connsiteX80" fmla="*/ 2520176 w 3575824"/>
              <a:gd name="connsiteY80" fmla="*/ 2260778 h 2362518"/>
              <a:gd name="connsiteX81" fmla="*/ 1152293 w 3575824"/>
              <a:gd name="connsiteY81" fmla="*/ 2253344 h 2362518"/>
              <a:gd name="connsiteX82" fmla="*/ 1055649 w 3575824"/>
              <a:gd name="connsiteY82" fmla="*/ 2238475 h 2362518"/>
              <a:gd name="connsiteX83" fmla="*/ 959005 w 3575824"/>
              <a:gd name="connsiteY83" fmla="*/ 2231041 h 2362518"/>
              <a:gd name="connsiteX84" fmla="*/ 906966 w 3575824"/>
              <a:gd name="connsiteY84" fmla="*/ 2223607 h 2362518"/>
              <a:gd name="connsiteX85" fmla="*/ 810322 w 3575824"/>
              <a:gd name="connsiteY85" fmla="*/ 2208739 h 2362518"/>
              <a:gd name="connsiteX86" fmla="*/ 386576 w 3575824"/>
              <a:gd name="connsiteY86" fmla="*/ 2193870 h 2362518"/>
              <a:gd name="connsiteX87" fmla="*/ 312234 w 3575824"/>
              <a:gd name="connsiteY87" fmla="*/ 2171568 h 2362518"/>
              <a:gd name="connsiteX88" fmla="*/ 282497 w 3575824"/>
              <a:gd name="connsiteY88" fmla="*/ 2156700 h 2362518"/>
              <a:gd name="connsiteX89" fmla="*/ 267629 w 3575824"/>
              <a:gd name="connsiteY89" fmla="*/ 2134397 h 2362518"/>
              <a:gd name="connsiteX90" fmla="*/ 193288 w 3575824"/>
              <a:gd name="connsiteY90" fmla="*/ 2074924 h 2362518"/>
              <a:gd name="connsiteX91" fmla="*/ 185854 w 3575824"/>
              <a:gd name="connsiteY91" fmla="*/ 2045188 h 2362518"/>
              <a:gd name="connsiteX92" fmla="*/ 170985 w 3575824"/>
              <a:gd name="connsiteY92" fmla="*/ 2030319 h 2362518"/>
              <a:gd name="connsiteX93" fmla="*/ 156117 w 3575824"/>
              <a:gd name="connsiteY93" fmla="*/ 1970846 h 2362518"/>
              <a:gd name="connsiteX94" fmla="*/ 111512 w 3575824"/>
              <a:gd name="connsiteY94" fmla="*/ 1918807 h 2362518"/>
              <a:gd name="connsiteX95" fmla="*/ 96644 w 3575824"/>
              <a:gd name="connsiteY95" fmla="*/ 1881636 h 2362518"/>
              <a:gd name="connsiteX96" fmla="*/ 66907 w 3575824"/>
              <a:gd name="connsiteY96" fmla="*/ 1837031 h 2362518"/>
              <a:gd name="connsiteX97" fmla="*/ 59473 w 3575824"/>
              <a:gd name="connsiteY97" fmla="*/ 1777558 h 2362518"/>
              <a:gd name="connsiteX98" fmla="*/ 44605 w 3575824"/>
              <a:gd name="connsiteY98" fmla="*/ 1747822 h 2362518"/>
              <a:gd name="connsiteX99" fmla="*/ 37171 w 3575824"/>
              <a:gd name="connsiteY99" fmla="*/ 1703217 h 2362518"/>
              <a:gd name="connsiteX100" fmla="*/ 22302 w 3575824"/>
              <a:gd name="connsiteY100" fmla="*/ 1651178 h 2362518"/>
              <a:gd name="connsiteX101" fmla="*/ 14868 w 3575824"/>
              <a:gd name="connsiteY101" fmla="*/ 1509929 h 2362518"/>
              <a:gd name="connsiteX102" fmla="*/ 7434 w 3575824"/>
              <a:gd name="connsiteY102" fmla="*/ 1390983 h 2362518"/>
              <a:gd name="connsiteX103" fmla="*/ 0 w 3575824"/>
              <a:gd name="connsiteY103" fmla="*/ 1182827 h 2362518"/>
              <a:gd name="connsiteX104" fmla="*/ 14868 w 3575824"/>
              <a:gd name="connsiteY104" fmla="*/ 974670 h 2362518"/>
              <a:gd name="connsiteX105" fmla="*/ 37171 w 3575824"/>
              <a:gd name="connsiteY105" fmla="*/ 937500 h 2362518"/>
              <a:gd name="connsiteX106" fmla="*/ 44605 w 3575824"/>
              <a:gd name="connsiteY106" fmla="*/ 833422 h 2362518"/>
              <a:gd name="connsiteX107" fmla="*/ 52039 w 3575824"/>
              <a:gd name="connsiteY107" fmla="*/ 796251 h 2362518"/>
              <a:gd name="connsiteX108" fmla="*/ 37171 w 3575824"/>
              <a:gd name="connsiteY108" fmla="*/ 402241 h 2362518"/>
              <a:gd name="connsiteX109" fmla="*/ 29736 w 3575824"/>
              <a:gd name="connsiteY109" fmla="*/ 379939 h 2362518"/>
              <a:gd name="connsiteX110" fmla="*/ 14868 w 3575824"/>
              <a:gd name="connsiteY110" fmla="*/ 275861 h 2362518"/>
              <a:gd name="connsiteX111" fmla="*/ 7434 w 3575824"/>
              <a:gd name="connsiteY111" fmla="*/ 231256 h 2362518"/>
              <a:gd name="connsiteX112" fmla="*/ 29736 w 3575824"/>
              <a:gd name="connsiteY112" fmla="*/ 127178 h 2362518"/>
              <a:gd name="connsiteX113" fmla="*/ 37171 w 3575824"/>
              <a:gd name="connsiteY113" fmla="*/ 104875 h 2362518"/>
              <a:gd name="connsiteX114" fmla="*/ 59473 w 3575824"/>
              <a:gd name="connsiteY114" fmla="*/ 97441 h 2362518"/>
              <a:gd name="connsiteX115" fmla="*/ 89210 w 3575824"/>
              <a:gd name="connsiteY115" fmla="*/ 60270 h 2362518"/>
              <a:gd name="connsiteX116" fmla="*/ 111512 w 3575824"/>
              <a:gd name="connsiteY116" fmla="*/ 45402 h 2362518"/>
              <a:gd name="connsiteX117" fmla="*/ 118946 w 3575824"/>
              <a:gd name="connsiteY117" fmla="*/ 23100 h 2362518"/>
              <a:gd name="connsiteX118" fmla="*/ 133815 w 3575824"/>
              <a:gd name="connsiteY118" fmla="*/ 8231 h 2362518"/>
              <a:gd name="connsiteX119" fmla="*/ 111512 w 3575824"/>
              <a:gd name="connsiteY119" fmla="*/ 797 h 2362518"/>
              <a:gd name="connsiteX120" fmla="*/ 59473 w 3575824"/>
              <a:gd name="connsiteY120" fmla="*/ 797 h 236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</a:cxnLst>
            <a:rect l="l" t="t" r="r" b="b"/>
            <a:pathLst>
              <a:path w="3575824" h="2362518">
                <a:moveTo>
                  <a:pt x="59473" y="797"/>
                </a:moveTo>
                <a:lnTo>
                  <a:pt x="59473" y="797"/>
                </a:lnTo>
                <a:lnTo>
                  <a:pt x="252761" y="8231"/>
                </a:lnTo>
                <a:cubicBezTo>
                  <a:pt x="275164" y="9511"/>
                  <a:pt x="297231" y="15348"/>
                  <a:pt x="319668" y="15666"/>
                </a:cubicBezTo>
                <a:lnTo>
                  <a:pt x="1300976" y="23100"/>
                </a:lnTo>
                <a:cubicBezTo>
                  <a:pt x="1310888" y="28056"/>
                  <a:pt x="1321314" y="32095"/>
                  <a:pt x="1330712" y="37968"/>
                </a:cubicBezTo>
                <a:cubicBezTo>
                  <a:pt x="1341219" y="44535"/>
                  <a:pt x="1348945" y="55668"/>
                  <a:pt x="1360449" y="60270"/>
                </a:cubicBezTo>
                <a:cubicBezTo>
                  <a:pt x="1374444" y="65868"/>
                  <a:pt x="1390224" y="65008"/>
                  <a:pt x="1405054" y="67705"/>
                </a:cubicBezTo>
                <a:cubicBezTo>
                  <a:pt x="1417486" y="69965"/>
                  <a:pt x="1429834" y="72661"/>
                  <a:pt x="1442224" y="75139"/>
                </a:cubicBezTo>
                <a:lnTo>
                  <a:pt x="1479395" y="112309"/>
                </a:lnTo>
                <a:cubicBezTo>
                  <a:pt x="1486829" y="119743"/>
                  <a:pt x="1496995" y="125208"/>
                  <a:pt x="1501697" y="134612"/>
                </a:cubicBezTo>
                <a:cubicBezTo>
                  <a:pt x="1509131" y="149480"/>
                  <a:pt x="1514779" y="165386"/>
                  <a:pt x="1524000" y="179217"/>
                </a:cubicBezTo>
                <a:cubicBezTo>
                  <a:pt x="1529832" y="187965"/>
                  <a:pt x="1540470" y="192771"/>
                  <a:pt x="1546302" y="201519"/>
                </a:cubicBezTo>
                <a:cubicBezTo>
                  <a:pt x="1555523" y="215350"/>
                  <a:pt x="1560645" y="231530"/>
                  <a:pt x="1568605" y="246124"/>
                </a:cubicBezTo>
                <a:cubicBezTo>
                  <a:pt x="1575524" y="258809"/>
                  <a:pt x="1583473" y="270905"/>
                  <a:pt x="1590907" y="283295"/>
                </a:cubicBezTo>
                <a:cubicBezTo>
                  <a:pt x="1593385" y="295685"/>
                  <a:pt x="1595016" y="308276"/>
                  <a:pt x="1598341" y="320466"/>
                </a:cubicBezTo>
                <a:cubicBezTo>
                  <a:pt x="1602465" y="335586"/>
                  <a:pt x="1613210" y="365070"/>
                  <a:pt x="1613210" y="365070"/>
                </a:cubicBezTo>
                <a:cubicBezTo>
                  <a:pt x="1613686" y="370309"/>
                  <a:pt x="1623648" y="490075"/>
                  <a:pt x="1628078" y="506319"/>
                </a:cubicBezTo>
                <a:cubicBezTo>
                  <a:pt x="1630429" y="514939"/>
                  <a:pt x="1637990" y="521188"/>
                  <a:pt x="1642946" y="528622"/>
                </a:cubicBezTo>
                <a:cubicBezTo>
                  <a:pt x="1645835" y="557512"/>
                  <a:pt x="1653737" y="639284"/>
                  <a:pt x="1657815" y="669870"/>
                </a:cubicBezTo>
                <a:cubicBezTo>
                  <a:pt x="1659807" y="684811"/>
                  <a:pt x="1659207" y="700665"/>
                  <a:pt x="1665249" y="714475"/>
                </a:cubicBezTo>
                <a:cubicBezTo>
                  <a:pt x="1676832" y="740951"/>
                  <a:pt x="1700715" y="761401"/>
                  <a:pt x="1709854" y="788817"/>
                </a:cubicBezTo>
                <a:cubicBezTo>
                  <a:pt x="1712332" y="796251"/>
                  <a:pt x="1715135" y="803584"/>
                  <a:pt x="1717288" y="811119"/>
                </a:cubicBezTo>
                <a:cubicBezTo>
                  <a:pt x="1720095" y="820943"/>
                  <a:pt x="1719653" y="831985"/>
                  <a:pt x="1724722" y="840856"/>
                </a:cubicBezTo>
                <a:cubicBezTo>
                  <a:pt x="1729938" y="849984"/>
                  <a:pt x="1739590" y="855724"/>
                  <a:pt x="1747024" y="863158"/>
                </a:cubicBezTo>
                <a:cubicBezTo>
                  <a:pt x="1757839" y="890195"/>
                  <a:pt x="1776330" y="939404"/>
                  <a:pt x="1791629" y="959802"/>
                </a:cubicBezTo>
                <a:cubicBezTo>
                  <a:pt x="1799063" y="969714"/>
                  <a:pt x="1807365" y="979032"/>
                  <a:pt x="1813932" y="989539"/>
                </a:cubicBezTo>
                <a:cubicBezTo>
                  <a:pt x="1819805" y="998936"/>
                  <a:pt x="1822653" y="1010054"/>
                  <a:pt x="1828800" y="1019275"/>
                </a:cubicBezTo>
                <a:cubicBezTo>
                  <a:pt x="1839616" y="1035500"/>
                  <a:pt x="1851054" y="1036582"/>
                  <a:pt x="1865971" y="1049012"/>
                </a:cubicBezTo>
                <a:cubicBezTo>
                  <a:pt x="1874048" y="1055742"/>
                  <a:pt x="1879718" y="1065203"/>
                  <a:pt x="1888273" y="1071314"/>
                </a:cubicBezTo>
                <a:cubicBezTo>
                  <a:pt x="1897291" y="1077756"/>
                  <a:pt x="1907824" y="1081817"/>
                  <a:pt x="1918010" y="1086183"/>
                </a:cubicBezTo>
                <a:cubicBezTo>
                  <a:pt x="1932941" y="1092582"/>
                  <a:pt x="1954959" y="1097279"/>
                  <a:pt x="1970049" y="1101051"/>
                </a:cubicBezTo>
                <a:cubicBezTo>
                  <a:pt x="1979961" y="1106007"/>
                  <a:pt x="1989272" y="1112415"/>
                  <a:pt x="1999785" y="1115919"/>
                </a:cubicBezTo>
                <a:cubicBezTo>
                  <a:pt x="2011772" y="1119915"/>
                  <a:pt x="2024644" y="1120512"/>
                  <a:pt x="2036956" y="1123353"/>
                </a:cubicBezTo>
                <a:cubicBezTo>
                  <a:pt x="2091448" y="1135928"/>
                  <a:pt x="2081869" y="1133369"/>
                  <a:pt x="2118732" y="1145656"/>
                </a:cubicBezTo>
                <a:cubicBezTo>
                  <a:pt x="2173249" y="1140700"/>
                  <a:pt x="2227876" y="1136833"/>
                  <a:pt x="2282283" y="1130788"/>
                </a:cubicBezTo>
                <a:cubicBezTo>
                  <a:pt x="2294841" y="1129393"/>
                  <a:pt x="2306965" y="1125274"/>
                  <a:pt x="2319454" y="1123353"/>
                </a:cubicBezTo>
                <a:cubicBezTo>
                  <a:pt x="2339200" y="1120315"/>
                  <a:pt x="2359103" y="1118397"/>
                  <a:pt x="2378927" y="1115919"/>
                </a:cubicBezTo>
                <a:cubicBezTo>
                  <a:pt x="2485060" y="1120436"/>
                  <a:pt x="2641758" y="1109106"/>
                  <a:pt x="2765502" y="1138222"/>
                </a:cubicBezTo>
                <a:cubicBezTo>
                  <a:pt x="2795339" y="1145242"/>
                  <a:pt x="2826539" y="1148449"/>
                  <a:pt x="2854712" y="1160524"/>
                </a:cubicBezTo>
                <a:lnTo>
                  <a:pt x="2906751" y="1182827"/>
                </a:lnTo>
                <a:cubicBezTo>
                  <a:pt x="2914185" y="1190261"/>
                  <a:pt x="2919650" y="1200427"/>
                  <a:pt x="2929054" y="1205129"/>
                </a:cubicBezTo>
                <a:cubicBezTo>
                  <a:pt x="2940355" y="1210780"/>
                  <a:pt x="2954034" y="1209238"/>
                  <a:pt x="2966224" y="1212563"/>
                </a:cubicBezTo>
                <a:cubicBezTo>
                  <a:pt x="2981344" y="1216687"/>
                  <a:pt x="2995961" y="1222475"/>
                  <a:pt x="3010829" y="1227431"/>
                </a:cubicBezTo>
                <a:cubicBezTo>
                  <a:pt x="3023593" y="1237004"/>
                  <a:pt x="3047649" y="1255906"/>
                  <a:pt x="3062868" y="1264602"/>
                </a:cubicBezTo>
                <a:cubicBezTo>
                  <a:pt x="3072490" y="1270100"/>
                  <a:pt x="3082983" y="1273972"/>
                  <a:pt x="3092605" y="1279470"/>
                </a:cubicBezTo>
                <a:cubicBezTo>
                  <a:pt x="3100363" y="1283903"/>
                  <a:pt x="3107149" y="1289906"/>
                  <a:pt x="3114907" y="1294339"/>
                </a:cubicBezTo>
                <a:cubicBezTo>
                  <a:pt x="3124529" y="1299837"/>
                  <a:pt x="3135246" y="1303333"/>
                  <a:pt x="3144644" y="1309207"/>
                </a:cubicBezTo>
                <a:cubicBezTo>
                  <a:pt x="3155151" y="1315774"/>
                  <a:pt x="3163756" y="1325134"/>
                  <a:pt x="3174380" y="1331509"/>
                </a:cubicBezTo>
                <a:cubicBezTo>
                  <a:pt x="3188634" y="1340062"/>
                  <a:pt x="3205153" y="1344591"/>
                  <a:pt x="3218985" y="1353812"/>
                </a:cubicBezTo>
                <a:cubicBezTo>
                  <a:pt x="3227733" y="1359644"/>
                  <a:pt x="3233306" y="1369272"/>
                  <a:pt x="3241288" y="1376114"/>
                </a:cubicBezTo>
                <a:cubicBezTo>
                  <a:pt x="3250695" y="1384177"/>
                  <a:pt x="3262263" y="1389656"/>
                  <a:pt x="3271024" y="1398417"/>
                </a:cubicBezTo>
                <a:cubicBezTo>
                  <a:pt x="3309656" y="1437049"/>
                  <a:pt x="3263984" y="1406166"/>
                  <a:pt x="3300761" y="1435588"/>
                </a:cubicBezTo>
                <a:cubicBezTo>
                  <a:pt x="3328411" y="1457709"/>
                  <a:pt x="3324582" y="1442782"/>
                  <a:pt x="3345366" y="1480192"/>
                </a:cubicBezTo>
                <a:cubicBezTo>
                  <a:pt x="3351847" y="1491857"/>
                  <a:pt x="3353161" y="1506047"/>
                  <a:pt x="3360234" y="1517363"/>
                </a:cubicBezTo>
                <a:cubicBezTo>
                  <a:pt x="3365806" y="1526279"/>
                  <a:pt x="3375551" y="1531808"/>
                  <a:pt x="3382536" y="1539666"/>
                </a:cubicBezTo>
                <a:cubicBezTo>
                  <a:pt x="3385285" y="1542759"/>
                  <a:pt x="3420113" y="1587569"/>
                  <a:pt x="3434576" y="1599139"/>
                </a:cubicBezTo>
                <a:cubicBezTo>
                  <a:pt x="3441553" y="1604720"/>
                  <a:pt x="3449444" y="1609051"/>
                  <a:pt x="3456878" y="1614007"/>
                </a:cubicBezTo>
                <a:cubicBezTo>
                  <a:pt x="3459356" y="1621441"/>
                  <a:pt x="3459757" y="1629933"/>
                  <a:pt x="3464312" y="1636309"/>
                </a:cubicBezTo>
                <a:cubicBezTo>
                  <a:pt x="3472460" y="1647716"/>
                  <a:pt x="3484926" y="1655403"/>
                  <a:pt x="3494049" y="1666046"/>
                </a:cubicBezTo>
                <a:cubicBezTo>
                  <a:pt x="3499864" y="1672830"/>
                  <a:pt x="3503961" y="1680914"/>
                  <a:pt x="3508917" y="1688348"/>
                </a:cubicBezTo>
                <a:cubicBezTo>
                  <a:pt x="3513873" y="1703216"/>
                  <a:pt x="3519984" y="1717748"/>
                  <a:pt x="3523785" y="1732953"/>
                </a:cubicBezTo>
                <a:cubicBezTo>
                  <a:pt x="3526263" y="1742865"/>
                  <a:pt x="3526150" y="1753819"/>
                  <a:pt x="3531219" y="1762690"/>
                </a:cubicBezTo>
                <a:cubicBezTo>
                  <a:pt x="3536435" y="1771818"/>
                  <a:pt x="3546088" y="1777558"/>
                  <a:pt x="3553522" y="1784992"/>
                </a:cubicBezTo>
                <a:cubicBezTo>
                  <a:pt x="3556000" y="1827119"/>
                  <a:pt x="3558324" y="1869255"/>
                  <a:pt x="3560956" y="1911373"/>
                </a:cubicBezTo>
                <a:cubicBezTo>
                  <a:pt x="3568299" y="2028868"/>
                  <a:pt x="3556739" y="1987930"/>
                  <a:pt x="3575824" y="2045188"/>
                </a:cubicBezTo>
                <a:cubicBezTo>
                  <a:pt x="3573346" y="2094749"/>
                  <a:pt x="3574545" y="2144631"/>
                  <a:pt x="3568390" y="2193870"/>
                </a:cubicBezTo>
                <a:cubicBezTo>
                  <a:pt x="3567015" y="2204867"/>
                  <a:pt x="3557413" y="2213230"/>
                  <a:pt x="3553522" y="2223607"/>
                </a:cubicBezTo>
                <a:cubicBezTo>
                  <a:pt x="3549935" y="2233174"/>
                  <a:pt x="3549024" y="2243558"/>
                  <a:pt x="3546088" y="2253344"/>
                </a:cubicBezTo>
                <a:cubicBezTo>
                  <a:pt x="3542143" y="2266493"/>
                  <a:pt x="3532073" y="2307673"/>
                  <a:pt x="3516351" y="2320251"/>
                </a:cubicBezTo>
                <a:cubicBezTo>
                  <a:pt x="3510232" y="2325146"/>
                  <a:pt x="3501483" y="2325207"/>
                  <a:pt x="3494049" y="2327685"/>
                </a:cubicBezTo>
                <a:cubicBezTo>
                  <a:pt x="3489093" y="2332641"/>
                  <a:pt x="3485688" y="2339950"/>
                  <a:pt x="3479180" y="2342553"/>
                </a:cubicBezTo>
                <a:cubicBezTo>
                  <a:pt x="3381398" y="2381666"/>
                  <a:pt x="3195466" y="2351521"/>
                  <a:pt x="3137210" y="2349988"/>
                </a:cubicBezTo>
                <a:cubicBezTo>
                  <a:pt x="3109951" y="2347510"/>
                  <a:pt x="3082530" y="2346424"/>
                  <a:pt x="3055434" y="2342553"/>
                </a:cubicBezTo>
                <a:cubicBezTo>
                  <a:pt x="3030417" y="2338979"/>
                  <a:pt x="3006340" y="2328783"/>
                  <a:pt x="2981093" y="2327685"/>
                </a:cubicBezTo>
                <a:lnTo>
                  <a:pt x="2810107" y="2320251"/>
                </a:lnTo>
                <a:cubicBezTo>
                  <a:pt x="2795239" y="2317773"/>
                  <a:pt x="2780514" y="2314182"/>
                  <a:pt x="2765502" y="2312817"/>
                </a:cubicBezTo>
                <a:cubicBezTo>
                  <a:pt x="2725939" y="2309220"/>
                  <a:pt x="2685430" y="2313567"/>
                  <a:pt x="2646556" y="2305383"/>
                </a:cubicBezTo>
                <a:cubicBezTo>
                  <a:pt x="2636268" y="2303217"/>
                  <a:pt x="2634016" y="2286985"/>
                  <a:pt x="2624254" y="2283080"/>
                </a:cubicBezTo>
                <a:cubicBezTo>
                  <a:pt x="2607985" y="2276572"/>
                  <a:pt x="2589561" y="2278124"/>
                  <a:pt x="2572215" y="2275646"/>
                </a:cubicBezTo>
                <a:cubicBezTo>
                  <a:pt x="2561463" y="2272062"/>
                  <a:pt x="2529817" y="2260881"/>
                  <a:pt x="2520176" y="2260778"/>
                </a:cubicBezTo>
                <a:lnTo>
                  <a:pt x="1152293" y="2253344"/>
                </a:lnTo>
                <a:cubicBezTo>
                  <a:pt x="1127422" y="2249198"/>
                  <a:pt x="1079578" y="2240868"/>
                  <a:pt x="1055649" y="2238475"/>
                </a:cubicBezTo>
                <a:cubicBezTo>
                  <a:pt x="1023500" y="2235260"/>
                  <a:pt x="991154" y="2234256"/>
                  <a:pt x="959005" y="2231041"/>
                </a:cubicBezTo>
                <a:cubicBezTo>
                  <a:pt x="941570" y="2229297"/>
                  <a:pt x="924250" y="2226488"/>
                  <a:pt x="906966" y="2223607"/>
                </a:cubicBezTo>
                <a:cubicBezTo>
                  <a:pt x="860018" y="2215782"/>
                  <a:pt x="866817" y="2212163"/>
                  <a:pt x="810322" y="2208739"/>
                </a:cubicBezTo>
                <a:cubicBezTo>
                  <a:pt x="731325" y="2203951"/>
                  <a:pt x="448268" y="2195798"/>
                  <a:pt x="386576" y="2193870"/>
                </a:cubicBezTo>
                <a:cubicBezTo>
                  <a:pt x="353695" y="2160991"/>
                  <a:pt x="389734" y="2190943"/>
                  <a:pt x="312234" y="2171568"/>
                </a:cubicBezTo>
                <a:cubicBezTo>
                  <a:pt x="301483" y="2168880"/>
                  <a:pt x="292409" y="2161656"/>
                  <a:pt x="282497" y="2156700"/>
                </a:cubicBezTo>
                <a:cubicBezTo>
                  <a:pt x="277541" y="2149266"/>
                  <a:pt x="273349" y="2141261"/>
                  <a:pt x="267629" y="2134397"/>
                </a:cubicBezTo>
                <a:cubicBezTo>
                  <a:pt x="247043" y="2109694"/>
                  <a:pt x="219710" y="2092538"/>
                  <a:pt x="193288" y="2074924"/>
                </a:cubicBezTo>
                <a:cubicBezTo>
                  <a:pt x="190810" y="2065012"/>
                  <a:pt x="190423" y="2054326"/>
                  <a:pt x="185854" y="2045188"/>
                </a:cubicBezTo>
                <a:cubicBezTo>
                  <a:pt x="182719" y="2038919"/>
                  <a:pt x="173746" y="2036762"/>
                  <a:pt x="170985" y="2030319"/>
                </a:cubicBezTo>
                <a:cubicBezTo>
                  <a:pt x="167584" y="2022382"/>
                  <a:pt x="164093" y="1982240"/>
                  <a:pt x="156117" y="1970846"/>
                </a:cubicBezTo>
                <a:cubicBezTo>
                  <a:pt x="143015" y="1952129"/>
                  <a:pt x="126380" y="1936153"/>
                  <a:pt x="111512" y="1918807"/>
                </a:cubicBezTo>
                <a:cubicBezTo>
                  <a:pt x="106556" y="1906417"/>
                  <a:pt x="103034" y="1893351"/>
                  <a:pt x="96644" y="1881636"/>
                </a:cubicBezTo>
                <a:cubicBezTo>
                  <a:pt x="88087" y="1865948"/>
                  <a:pt x="72917" y="1853860"/>
                  <a:pt x="66907" y="1837031"/>
                </a:cubicBezTo>
                <a:cubicBezTo>
                  <a:pt x="60187" y="1818216"/>
                  <a:pt x="64318" y="1796940"/>
                  <a:pt x="59473" y="1777558"/>
                </a:cubicBezTo>
                <a:cubicBezTo>
                  <a:pt x="56785" y="1766807"/>
                  <a:pt x="49561" y="1757734"/>
                  <a:pt x="44605" y="1747822"/>
                </a:cubicBezTo>
                <a:cubicBezTo>
                  <a:pt x="42127" y="1732954"/>
                  <a:pt x="40127" y="1717998"/>
                  <a:pt x="37171" y="1703217"/>
                </a:cubicBezTo>
                <a:cubicBezTo>
                  <a:pt x="32505" y="1679886"/>
                  <a:pt x="29386" y="1672430"/>
                  <a:pt x="22302" y="1651178"/>
                </a:cubicBezTo>
                <a:cubicBezTo>
                  <a:pt x="19824" y="1604095"/>
                  <a:pt x="17558" y="1557000"/>
                  <a:pt x="14868" y="1509929"/>
                </a:cubicBezTo>
                <a:cubicBezTo>
                  <a:pt x="12602" y="1470268"/>
                  <a:pt x="9238" y="1430668"/>
                  <a:pt x="7434" y="1390983"/>
                </a:cubicBezTo>
                <a:cubicBezTo>
                  <a:pt x="4281" y="1321625"/>
                  <a:pt x="2478" y="1252212"/>
                  <a:pt x="0" y="1182827"/>
                </a:cubicBezTo>
                <a:cubicBezTo>
                  <a:pt x="4956" y="1113441"/>
                  <a:pt x="4447" y="1043447"/>
                  <a:pt x="14868" y="974670"/>
                </a:cubicBezTo>
                <a:cubicBezTo>
                  <a:pt x="17033" y="960384"/>
                  <a:pt x="34194" y="951639"/>
                  <a:pt x="37171" y="937500"/>
                </a:cubicBezTo>
                <a:cubicBezTo>
                  <a:pt x="44336" y="903465"/>
                  <a:pt x="40964" y="868012"/>
                  <a:pt x="44605" y="833422"/>
                </a:cubicBezTo>
                <a:cubicBezTo>
                  <a:pt x="45928" y="820856"/>
                  <a:pt x="49561" y="808641"/>
                  <a:pt x="52039" y="796251"/>
                </a:cubicBezTo>
                <a:cubicBezTo>
                  <a:pt x="47083" y="664914"/>
                  <a:pt x="44202" y="533483"/>
                  <a:pt x="37171" y="402241"/>
                </a:cubicBezTo>
                <a:cubicBezTo>
                  <a:pt x="36752" y="394416"/>
                  <a:pt x="31098" y="387656"/>
                  <a:pt x="29736" y="379939"/>
                </a:cubicBezTo>
                <a:cubicBezTo>
                  <a:pt x="23646" y="345427"/>
                  <a:pt x="20629" y="310429"/>
                  <a:pt x="14868" y="275861"/>
                </a:cubicBezTo>
                <a:lnTo>
                  <a:pt x="7434" y="231256"/>
                </a:lnTo>
                <a:cubicBezTo>
                  <a:pt x="18511" y="120483"/>
                  <a:pt x="2600" y="190494"/>
                  <a:pt x="29736" y="127178"/>
                </a:cubicBezTo>
                <a:cubicBezTo>
                  <a:pt x="32823" y="119975"/>
                  <a:pt x="31630" y="110416"/>
                  <a:pt x="37171" y="104875"/>
                </a:cubicBezTo>
                <a:cubicBezTo>
                  <a:pt x="42712" y="99334"/>
                  <a:pt x="52039" y="99919"/>
                  <a:pt x="59473" y="97441"/>
                </a:cubicBezTo>
                <a:cubicBezTo>
                  <a:pt x="70513" y="80881"/>
                  <a:pt x="74077" y="72377"/>
                  <a:pt x="89210" y="60270"/>
                </a:cubicBezTo>
                <a:cubicBezTo>
                  <a:pt x="96187" y="54689"/>
                  <a:pt x="104078" y="50358"/>
                  <a:pt x="111512" y="45402"/>
                </a:cubicBezTo>
                <a:cubicBezTo>
                  <a:pt x="113990" y="37968"/>
                  <a:pt x="114914" y="29819"/>
                  <a:pt x="118946" y="23100"/>
                </a:cubicBezTo>
                <a:cubicBezTo>
                  <a:pt x="122552" y="17090"/>
                  <a:pt x="136031" y="14881"/>
                  <a:pt x="133815" y="8231"/>
                </a:cubicBezTo>
                <a:cubicBezTo>
                  <a:pt x="131337" y="797"/>
                  <a:pt x="119316" y="1506"/>
                  <a:pt x="111512" y="797"/>
                </a:cubicBezTo>
                <a:cubicBezTo>
                  <a:pt x="91769" y="-998"/>
                  <a:pt x="71863" y="797"/>
                  <a:pt x="59473" y="797"/>
                </a:cubicBezTo>
                <a:close/>
              </a:path>
            </a:pathLst>
          </a:cu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3EE6C17-CB96-46EF-BE18-AC655588587C}"/>
              </a:ext>
            </a:extLst>
          </p:cNvPr>
          <p:cNvSpPr/>
          <p:nvPr/>
        </p:nvSpPr>
        <p:spPr>
          <a:xfrm>
            <a:off x="-848158" y="-132531"/>
            <a:ext cx="1896373" cy="3418424"/>
          </a:xfrm>
          <a:custGeom>
            <a:avLst/>
            <a:gdLst>
              <a:gd name="connsiteX0" fmla="*/ 223690 w 1896373"/>
              <a:gd name="connsiteY0" fmla="*/ 3396121 h 3418424"/>
              <a:gd name="connsiteX1" fmla="*/ 223690 w 1896373"/>
              <a:gd name="connsiteY1" fmla="*/ 3396121 h 3418424"/>
              <a:gd name="connsiteX2" fmla="*/ 312899 w 1896373"/>
              <a:gd name="connsiteY2" fmla="*/ 3403555 h 3418424"/>
              <a:gd name="connsiteX3" fmla="*/ 350070 w 1896373"/>
              <a:gd name="connsiteY3" fmla="*/ 3418424 h 3418424"/>
              <a:gd name="connsiteX4" fmla="*/ 1063748 w 1896373"/>
              <a:gd name="connsiteY4" fmla="*/ 3410990 h 3418424"/>
              <a:gd name="connsiteX5" fmla="*/ 1145524 w 1896373"/>
              <a:gd name="connsiteY5" fmla="*/ 3403555 h 3418424"/>
              <a:gd name="connsiteX6" fmla="*/ 1190129 w 1896373"/>
              <a:gd name="connsiteY6" fmla="*/ 3388687 h 3418424"/>
              <a:gd name="connsiteX7" fmla="*/ 1242168 w 1896373"/>
              <a:gd name="connsiteY7" fmla="*/ 3381253 h 3418424"/>
              <a:gd name="connsiteX8" fmla="*/ 1323943 w 1896373"/>
              <a:gd name="connsiteY8" fmla="*/ 3358951 h 3418424"/>
              <a:gd name="connsiteX9" fmla="*/ 1405719 w 1896373"/>
              <a:gd name="connsiteY9" fmla="*/ 3306911 h 3418424"/>
              <a:gd name="connsiteX10" fmla="*/ 1435456 w 1896373"/>
              <a:gd name="connsiteY10" fmla="*/ 3292043 h 3418424"/>
              <a:gd name="connsiteX11" fmla="*/ 1487495 w 1896373"/>
              <a:gd name="connsiteY11" fmla="*/ 3262307 h 3418424"/>
              <a:gd name="connsiteX12" fmla="*/ 1509797 w 1896373"/>
              <a:gd name="connsiteY12" fmla="*/ 3240004 h 3418424"/>
              <a:gd name="connsiteX13" fmla="*/ 1591573 w 1896373"/>
              <a:gd name="connsiteY13" fmla="*/ 3202833 h 3418424"/>
              <a:gd name="connsiteX14" fmla="*/ 1636178 w 1896373"/>
              <a:gd name="connsiteY14" fmla="*/ 3165663 h 3418424"/>
              <a:gd name="connsiteX15" fmla="*/ 1710519 w 1896373"/>
              <a:gd name="connsiteY15" fmla="*/ 3128492 h 3418424"/>
              <a:gd name="connsiteX16" fmla="*/ 1732821 w 1896373"/>
              <a:gd name="connsiteY16" fmla="*/ 3098755 h 3418424"/>
              <a:gd name="connsiteX17" fmla="*/ 1769992 w 1896373"/>
              <a:gd name="connsiteY17" fmla="*/ 3046716 h 3418424"/>
              <a:gd name="connsiteX18" fmla="*/ 1792295 w 1896373"/>
              <a:gd name="connsiteY18" fmla="*/ 3031848 h 3418424"/>
              <a:gd name="connsiteX19" fmla="*/ 1807163 w 1896373"/>
              <a:gd name="connsiteY19" fmla="*/ 3009546 h 3418424"/>
              <a:gd name="connsiteX20" fmla="*/ 1836899 w 1896373"/>
              <a:gd name="connsiteY20" fmla="*/ 2972375 h 3418424"/>
              <a:gd name="connsiteX21" fmla="*/ 1866636 w 1896373"/>
              <a:gd name="connsiteY21" fmla="*/ 2912902 h 3418424"/>
              <a:gd name="connsiteX22" fmla="*/ 1881504 w 1896373"/>
              <a:gd name="connsiteY22" fmla="*/ 2860863 h 3418424"/>
              <a:gd name="connsiteX23" fmla="*/ 1888938 w 1896373"/>
              <a:gd name="connsiteY23" fmla="*/ 2816258 h 3418424"/>
              <a:gd name="connsiteX24" fmla="*/ 1896373 w 1896373"/>
              <a:gd name="connsiteY24" fmla="*/ 2779087 h 3418424"/>
              <a:gd name="connsiteX25" fmla="*/ 1881504 w 1896373"/>
              <a:gd name="connsiteY25" fmla="*/ 2466853 h 3418424"/>
              <a:gd name="connsiteX26" fmla="*/ 1859202 w 1896373"/>
              <a:gd name="connsiteY26" fmla="*/ 2414814 h 3418424"/>
              <a:gd name="connsiteX27" fmla="*/ 1851768 w 1896373"/>
              <a:gd name="connsiteY27" fmla="*/ 2392511 h 3418424"/>
              <a:gd name="connsiteX28" fmla="*/ 1844334 w 1896373"/>
              <a:gd name="connsiteY28" fmla="*/ 2362775 h 3418424"/>
              <a:gd name="connsiteX29" fmla="*/ 1822031 w 1896373"/>
              <a:gd name="connsiteY29" fmla="*/ 2333038 h 3418424"/>
              <a:gd name="connsiteX30" fmla="*/ 1807163 w 1896373"/>
              <a:gd name="connsiteY30" fmla="*/ 2251263 h 3418424"/>
              <a:gd name="connsiteX31" fmla="*/ 1784860 w 1896373"/>
              <a:gd name="connsiteY31" fmla="*/ 2236394 h 3418424"/>
              <a:gd name="connsiteX32" fmla="*/ 1755124 w 1896373"/>
              <a:gd name="connsiteY32" fmla="*/ 2176921 h 3418424"/>
              <a:gd name="connsiteX33" fmla="*/ 1747690 w 1896373"/>
              <a:gd name="connsiteY33" fmla="*/ 2147185 h 3418424"/>
              <a:gd name="connsiteX34" fmla="*/ 1703085 w 1896373"/>
              <a:gd name="connsiteY34" fmla="*/ 2110014 h 3418424"/>
              <a:gd name="connsiteX35" fmla="*/ 1658480 w 1896373"/>
              <a:gd name="connsiteY35" fmla="*/ 2057975 h 3418424"/>
              <a:gd name="connsiteX36" fmla="*/ 1621309 w 1896373"/>
              <a:gd name="connsiteY36" fmla="*/ 2005936 h 3418424"/>
              <a:gd name="connsiteX37" fmla="*/ 1599007 w 1896373"/>
              <a:gd name="connsiteY37" fmla="*/ 1961331 h 3418424"/>
              <a:gd name="connsiteX38" fmla="*/ 1554402 w 1896373"/>
              <a:gd name="connsiteY38" fmla="*/ 1916726 h 3418424"/>
              <a:gd name="connsiteX39" fmla="*/ 1532099 w 1896373"/>
              <a:gd name="connsiteY39" fmla="*/ 1886990 h 3418424"/>
              <a:gd name="connsiteX40" fmla="*/ 1517231 w 1896373"/>
              <a:gd name="connsiteY40" fmla="*/ 1864687 h 3418424"/>
              <a:gd name="connsiteX41" fmla="*/ 1480060 w 1896373"/>
              <a:gd name="connsiteY41" fmla="*/ 1827516 h 3418424"/>
              <a:gd name="connsiteX42" fmla="*/ 1465192 w 1896373"/>
              <a:gd name="connsiteY42" fmla="*/ 1790346 h 3418424"/>
              <a:gd name="connsiteX43" fmla="*/ 1450324 w 1896373"/>
              <a:gd name="connsiteY43" fmla="*/ 1768043 h 3418424"/>
              <a:gd name="connsiteX44" fmla="*/ 1435456 w 1896373"/>
              <a:gd name="connsiteY44" fmla="*/ 1723438 h 3418424"/>
              <a:gd name="connsiteX45" fmla="*/ 1413153 w 1896373"/>
              <a:gd name="connsiteY45" fmla="*/ 1671399 h 3418424"/>
              <a:gd name="connsiteX46" fmla="*/ 1405719 w 1896373"/>
              <a:gd name="connsiteY46" fmla="*/ 1649097 h 3418424"/>
              <a:gd name="connsiteX47" fmla="*/ 1383417 w 1896373"/>
              <a:gd name="connsiteY47" fmla="*/ 1626794 h 3418424"/>
              <a:gd name="connsiteX48" fmla="*/ 1375982 w 1896373"/>
              <a:gd name="connsiteY48" fmla="*/ 1589624 h 3418424"/>
              <a:gd name="connsiteX49" fmla="*/ 1368548 w 1896373"/>
              <a:gd name="connsiteY49" fmla="*/ 1567321 h 3418424"/>
              <a:gd name="connsiteX50" fmla="*/ 1361114 w 1896373"/>
              <a:gd name="connsiteY50" fmla="*/ 1530151 h 3418424"/>
              <a:gd name="connsiteX51" fmla="*/ 1353680 w 1896373"/>
              <a:gd name="connsiteY51" fmla="*/ 1500414 h 3418424"/>
              <a:gd name="connsiteX52" fmla="*/ 1361114 w 1896373"/>
              <a:gd name="connsiteY52" fmla="*/ 1329429 h 3418424"/>
              <a:gd name="connsiteX53" fmla="*/ 1390851 w 1896373"/>
              <a:gd name="connsiteY53" fmla="*/ 1299692 h 3418424"/>
              <a:gd name="connsiteX54" fmla="*/ 1420587 w 1896373"/>
              <a:gd name="connsiteY54" fmla="*/ 1247653 h 3418424"/>
              <a:gd name="connsiteX55" fmla="*/ 1450324 w 1896373"/>
              <a:gd name="connsiteY55" fmla="*/ 1232785 h 3418424"/>
              <a:gd name="connsiteX56" fmla="*/ 1465192 w 1896373"/>
              <a:gd name="connsiteY56" fmla="*/ 1210482 h 3418424"/>
              <a:gd name="connsiteX57" fmla="*/ 1494929 w 1896373"/>
              <a:gd name="connsiteY57" fmla="*/ 1195614 h 3418424"/>
              <a:gd name="connsiteX58" fmla="*/ 1517231 w 1896373"/>
              <a:gd name="connsiteY58" fmla="*/ 1180746 h 3418424"/>
              <a:gd name="connsiteX59" fmla="*/ 1532099 w 1896373"/>
              <a:gd name="connsiteY59" fmla="*/ 1165877 h 3418424"/>
              <a:gd name="connsiteX60" fmla="*/ 1569270 w 1896373"/>
              <a:gd name="connsiteY60" fmla="*/ 1158443 h 3418424"/>
              <a:gd name="connsiteX61" fmla="*/ 1584138 w 1896373"/>
              <a:gd name="connsiteY61" fmla="*/ 1136141 h 3418424"/>
              <a:gd name="connsiteX62" fmla="*/ 1606441 w 1896373"/>
              <a:gd name="connsiteY62" fmla="*/ 1128707 h 3418424"/>
              <a:gd name="connsiteX63" fmla="*/ 1651046 w 1896373"/>
              <a:gd name="connsiteY63" fmla="*/ 1106404 h 3418424"/>
              <a:gd name="connsiteX64" fmla="*/ 1665914 w 1896373"/>
              <a:gd name="connsiteY64" fmla="*/ 1084102 h 3418424"/>
              <a:gd name="connsiteX65" fmla="*/ 1710519 w 1896373"/>
              <a:gd name="connsiteY65" fmla="*/ 1069233 h 3418424"/>
              <a:gd name="connsiteX66" fmla="*/ 1762558 w 1896373"/>
              <a:gd name="connsiteY66" fmla="*/ 1054365 h 3418424"/>
              <a:gd name="connsiteX67" fmla="*/ 1777426 w 1896373"/>
              <a:gd name="connsiteY67" fmla="*/ 1032063 h 3418424"/>
              <a:gd name="connsiteX68" fmla="*/ 1822031 w 1896373"/>
              <a:gd name="connsiteY68" fmla="*/ 1009760 h 3418424"/>
              <a:gd name="connsiteX69" fmla="*/ 1836899 w 1896373"/>
              <a:gd name="connsiteY69" fmla="*/ 987458 h 3418424"/>
              <a:gd name="connsiteX70" fmla="*/ 1859202 w 1896373"/>
              <a:gd name="connsiteY70" fmla="*/ 980024 h 3418424"/>
              <a:gd name="connsiteX71" fmla="*/ 1874070 w 1896373"/>
              <a:gd name="connsiteY71" fmla="*/ 965155 h 3418424"/>
              <a:gd name="connsiteX72" fmla="*/ 1874070 w 1896373"/>
              <a:gd name="connsiteY72" fmla="*/ 771868 h 3418424"/>
              <a:gd name="connsiteX73" fmla="*/ 1851768 w 1896373"/>
              <a:gd name="connsiteY73" fmla="*/ 697526 h 3418424"/>
              <a:gd name="connsiteX74" fmla="*/ 1844334 w 1896373"/>
              <a:gd name="connsiteY74" fmla="*/ 667790 h 3418424"/>
              <a:gd name="connsiteX75" fmla="*/ 1829465 w 1896373"/>
              <a:gd name="connsiteY75" fmla="*/ 578580 h 3418424"/>
              <a:gd name="connsiteX76" fmla="*/ 1814597 w 1896373"/>
              <a:gd name="connsiteY76" fmla="*/ 548843 h 3418424"/>
              <a:gd name="connsiteX77" fmla="*/ 1792295 w 1896373"/>
              <a:gd name="connsiteY77" fmla="*/ 474502 h 3418424"/>
              <a:gd name="connsiteX78" fmla="*/ 1777426 w 1896373"/>
              <a:gd name="connsiteY78" fmla="*/ 452199 h 3418424"/>
              <a:gd name="connsiteX79" fmla="*/ 1755124 w 1896373"/>
              <a:gd name="connsiteY79" fmla="*/ 392726 h 3418424"/>
              <a:gd name="connsiteX80" fmla="*/ 1740256 w 1896373"/>
              <a:gd name="connsiteY80" fmla="*/ 362990 h 3418424"/>
              <a:gd name="connsiteX81" fmla="*/ 1717953 w 1896373"/>
              <a:gd name="connsiteY81" fmla="*/ 318385 h 3418424"/>
              <a:gd name="connsiteX82" fmla="*/ 1710519 w 1896373"/>
              <a:gd name="connsiteY82" fmla="*/ 296082 h 3418424"/>
              <a:gd name="connsiteX83" fmla="*/ 1651046 w 1896373"/>
              <a:gd name="connsiteY83" fmla="*/ 288648 h 3418424"/>
              <a:gd name="connsiteX84" fmla="*/ 1621309 w 1896373"/>
              <a:gd name="connsiteY84" fmla="*/ 281214 h 3418424"/>
              <a:gd name="connsiteX85" fmla="*/ 1599007 w 1896373"/>
              <a:gd name="connsiteY85" fmla="*/ 266346 h 3418424"/>
              <a:gd name="connsiteX86" fmla="*/ 1584138 w 1896373"/>
              <a:gd name="connsiteY86" fmla="*/ 251477 h 3418424"/>
              <a:gd name="connsiteX87" fmla="*/ 1561836 w 1896373"/>
              <a:gd name="connsiteY87" fmla="*/ 244043 h 3418424"/>
              <a:gd name="connsiteX88" fmla="*/ 1539534 w 1896373"/>
              <a:gd name="connsiteY88" fmla="*/ 229175 h 3418424"/>
              <a:gd name="connsiteX89" fmla="*/ 1509797 w 1896373"/>
              <a:gd name="connsiteY89" fmla="*/ 192004 h 3418424"/>
              <a:gd name="connsiteX90" fmla="*/ 1480060 w 1896373"/>
              <a:gd name="connsiteY90" fmla="*/ 139965 h 3418424"/>
              <a:gd name="connsiteX91" fmla="*/ 1457758 w 1896373"/>
              <a:gd name="connsiteY91" fmla="*/ 132531 h 3418424"/>
              <a:gd name="connsiteX92" fmla="*/ 1442890 w 1896373"/>
              <a:gd name="connsiteY92" fmla="*/ 102794 h 3418424"/>
              <a:gd name="connsiteX93" fmla="*/ 1413153 w 1896373"/>
              <a:gd name="connsiteY93" fmla="*/ 87926 h 3418424"/>
              <a:gd name="connsiteX94" fmla="*/ 1390851 w 1896373"/>
              <a:gd name="connsiteY94" fmla="*/ 73058 h 3418424"/>
              <a:gd name="connsiteX95" fmla="*/ 1338812 w 1896373"/>
              <a:gd name="connsiteY95" fmla="*/ 35887 h 3418424"/>
              <a:gd name="connsiteX96" fmla="*/ 1257036 w 1896373"/>
              <a:gd name="connsiteY96" fmla="*/ 21019 h 3418424"/>
              <a:gd name="connsiteX97" fmla="*/ 1212431 w 1896373"/>
              <a:gd name="connsiteY97" fmla="*/ 6151 h 3418424"/>
              <a:gd name="connsiteX98" fmla="*/ 803553 w 1896373"/>
              <a:gd name="connsiteY98" fmla="*/ 21019 h 3418424"/>
              <a:gd name="connsiteX99" fmla="*/ 766382 w 1896373"/>
              <a:gd name="connsiteY99" fmla="*/ 50755 h 3418424"/>
              <a:gd name="connsiteX100" fmla="*/ 706909 w 1896373"/>
              <a:gd name="connsiteY100" fmla="*/ 87926 h 3418424"/>
              <a:gd name="connsiteX101" fmla="*/ 654870 w 1896373"/>
              <a:gd name="connsiteY101" fmla="*/ 147399 h 3418424"/>
              <a:gd name="connsiteX102" fmla="*/ 617699 w 1896373"/>
              <a:gd name="connsiteY102" fmla="*/ 177136 h 3418424"/>
              <a:gd name="connsiteX103" fmla="*/ 595397 w 1896373"/>
              <a:gd name="connsiteY103" fmla="*/ 192004 h 3418424"/>
              <a:gd name="connsiteX104" fmla="*/ 550792 w 1896373"/>
              <a:gd name="connsiteY104" fmla="*/ 244043 h 3418424"/>
              <a:gd name="connsiteX105" fmla="*/ 535924 w 1896373"/>
              <a:gd name="connsiteY105" fmla="*/ 266346 h 3418424"/>
              <a:gd name="connsiteX106" fmla="*/ 506187 w 1896373"/>
              <a:gd name="connsiteY106" fmla="*/ 288648 h 3418424"/>
              <a:gd name="connsiteX107" fmla="*/ 469017 w 1896373"/>
              <a:gd name="connsiteY107" fmla="*/ 340687 h 3418424"/>
              <a:gd name="connsiteX108" fmla="*/ 439280 w 1896373"/>
              <a:gd name="connsiteY108" fmla="*/ 407594 h 3418424"/>
              <a:gd name="connsiteX109" fmla="*/ 431846 w 1896373"/>
              <a:gd name="connsiteY109" fmla="*/ 429897 h 3418424"/>
              <a:gd name="connsiteX110" fmla="*/ 402109 w 1896373"/>
              <a:gd name="connsiteY110" fmla="*/ 481936 h 3418424"/>
              <a:gd name="connsiteX111" fmla="*/ 372373 w 1896373"/>
              <a:gd name="connsiteY111" fmla="*/ 578580 h 3418424"/>
              <a:gd name="connsiteX112" fmla="*/ 364938 w 1896373"/>
              <a:gd name="connsiteY112" fmla="*/ 608316 h 3418424"/>
              <a:gd name="connsiteX113" fmla="*/ 320334 w 1896373"/>
              <a:gd name="connsiteY113" fmla="*/ 667790 h 3418424"/>
              <a:gd name="connsiteX114" fmla="*/ 312899 w 1896373"/>
              <a:gd name="connsiteY114" fmla="*/ 690092 h 3418424"/>
              <a:gd name="connsiteX115" fmla="*/ 275729 w 1896373"/>
              <a:gd name="connsiteY115" fmla="*/ 719829 h 3418424"/>
              <a:gd name="connsiteX116" fmla="*/ 253426 w 1896373"/>
              <a:gd name="connsiteY116" fmla="*/ 779302 h 3418424"/>
              <a:gd name="connsiteX117" fmla="*/ 238558 w 1896373"/>
              <a:gd name="connsiteY117" fmla="*/ 809038 h 3418424"/>
              <a:gd name="connsiteX118" fmla="*/ 223690 w 1896373"/>
              <a:gd name="connsiteY118" fmla="*/ 846209 h 3418424"/>
              <a:gd name="connsiteX119" fmla="*/ 193953 w 1896373"/>
              <a:gd name="connsiteY119" fmla="*/ 883380 h 3418424"/>
              <a:gd name="connsiteX120" fmla="*/ 179085 w 1896373"/>
              <a:gd name="connsiteY120" fmla="*/ 920551 h 3418424"/>
              <a:gd name="connsiteX121" fmla="*/ 134480 w 1896373"/>
              <a:gd name="connsiteY121" fmla="*/ 1076668 h 3418424"/>
              <a:gd name="connsiteX122" fmla="*/ 119612 w 1896373"/>
              <a:gd name="connsiteY122" fmla="*/ 1128707 h 3418424"/>
              <a:gd name="connsiteX123" fmla="*/ 104743 w 1896373"/>
              <a:gd name="connsiteY123" fmla="*/ 1180746 h 3418424"/>
              <a:gd name="connsiteX124" fmla="*/ 97309 w 1896373"/>
              <a:gd name="connsiteY124" fmla="*/ 1232785 h 3418424"/>
              <a:gd name="connsiteX125" fmla="*/ 82441 w 1896373"/>
              <a:gd name="connsiteY125" fmla="*/ 1440941 h 3418424"/>
              <a:gd name="connsiteX126" fmla="*/ 75007 w 1896373"/>
              <a:gd name="connsiteY126" fmla="*/ 1478111 h 3418424"/>
              <a:gd name="connsiteX127" fmla="*/ 67573 w 1896373"/>
              <a:gd name="connsiteY127" fmla="*/ 1567321 h 3418424"/>
              <a:gd name="connsiteX128" fmla="*/ 52704 w 1896373"/>
              <a:gd name="connsiteY128" fmla="*/ 1797780 h 3418424"/>
              <a:gd name="connsiteX129" fmla="*/ 45270 w 1896373"/>
              <a:gd name="connsiteY129" fmla="*/ 1827516 h 3418424"/>
              <a:gd name="connsiteX130" fmla="*/ 37836 w 1896373"/>
              <a:gd name="connsiteY130" fmla="*/ 2005936 h 3418424"/>
              <a:gd name="connsiteX131" fmla="*/ 15534 w 1896373"/>
              <a:gd name="connsiteY131" fmla="*/ 2110014 h 3418424"/>
              <a:gd name="connsiteX132" fmla="*/ 8099 w 1896373"/>
              <a:gd name="connsiteY132" fmla="*/ 2154619 h 3418424"/>
              <a:gd name="connsiteX133" fmla="*/ 8099 w 1896373"/>
              <a:gd name="connsiteY133" fmla="*/ 2689877 h 3418424"/>
              <a:gd name="connsiteX134" fmla="*/ 37836 w 1896373"/>
              <a:gd name="connsiteY134" fmla="*/ 2942638 h 3418424"/>
              <a:gd name="connsiteX135" fmla="*/ 45270 w 1896373"/>
              <a:gd name="connsiteY135" fmla="*/ 2964941 h 3418424"/>
              <a:gd name="connsiteX136" fmla="*/ 52704 w 1896373"/>
              <a:gd name="connsiteY136" fmla="*/ 3009546 h 3418424"/>
              <a:gd name="connsiteX137" fmla="*/ 67573 w 1896373"/>
              <a:gd name="connsiteY137" fmla="*/ 3054151 h 3418424"/>
              <a:gd name="connsiteX138" fmla="*/ 89875 w 1896373"/>
              <a:gd name="connsiteY138" fmla="*/ 3158229 h 3418424"/>
              <a:gd name="connsiteX139" fmla="*/ 119612 w 1896373"/>
              <a:gd name="connsiteY139" fmla="*/ 3217702 h 3418424"/>
              <a:gd name="connsiteX140" fmla="*/ 141914 w 1896373"/>
              <a:gd name="connsiteY140" fmla="*/ 3247438 h 3418424"/>
              <a:gd name="connsiteX141" fmla="*/ 149348 w 1896373"/>
              <a:gd name="connsiteY141" fmla="*/ 3269741 h 3418424"/>
              <a:gd name="connsiteX142" fmla="*/ 164217 w 1896373"/>
              <a:gd name="connsiteY142" fmla="*/ 3284609 h 3418424"/>
              <a:gd name="connsiteX143" fmla="*/ 179085 w 1896373"/>
              <a:gd name="connsiteY143" fmla="*/ 3329214 h 3418424"/>
              <a:gd name="connsiteX144" fmla="*/ 201387 w 1896373"/>
              <a:gd name="connsiteY144" fmla="*/ 3351516 h 3418424"/>
              <a:gd name="connsiteX145" fmla="*/ 223690 w 1896373"/>
              <a:gd name="connsiteY145" fmla="*/ 3396121 h 3418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896373" h="3418424">
                <a:moveTo>
                  <a:pt x="223690" y="3396121"/>
                </a:moveTo>
                <a:lnTo>
                  <a:pt x="223690" y="3396121"/>
                </a:lnTo>
                <a:cubicBezTo>
                  <a:pt x="253426" y="3398599"/>
                  <a:pt x="283514" y="3398369"/>
                  <a:pt x="312899" y="3403555"/>
                </a:cubicBezTo>
                <a:cubicBezTo>
                  <a:pt x="326041" y="3405874"/>
                  <a:pt x="336726" y="3418292"/>
                  <a:pt x="350070" y="3418424"/>
                </a:cubicBezTo>
                <a:lnTo>
                  <a:pt x="1063748" y="3410990"/>
                </a:lnTo>
                <a:cubicBezTo>
                  <a:pt x="1091007" y="3408512"/>
                  <a:pt x="1118569" y="3408312"/>
                  <a:pt x="1145524" y="3403555"/>
                </a:cubicBezTo>
                <a:cubicBezTo>
                  <a:pt x="1160958" y="3400831"/>
                  <a:pt x="1174614" y="3390903"/>
                  <a:pt x="1190129" y="3388687"/>
                </a:cubicBezTo>
                <a:lnTo>
                  <a:pt x="1242168" y="3381253"/>
                </a:lnTo>
                <a:cubicBezTo>
                  <a:pt x="1321736" y="3341469"/>
                  <a:pt x="1206922" y="3394958"/>
                  <a:pt x="1323943" y="3358951"/>
                </a:cubicBezTo>
                <a:cubicBezTo>
                  <a:pt x="1370757" y="3344547"/>
                  <a:pt x="1367006" y="3332720"/>
                  <a:pt x="1405719" y="3306911"/>
                </a:cubicBezTo>
                <a:cubicBezTo>
                  <a:pt x="1414940" y="3300764"/>
                  <a:pt x="1425834" y="3297541"/>
                  <a:pt x="1435456" y="3292043"/>
                </a:cubicBezTo>
                <a:cubicBezTo>
                  <a:pt x="1509011" y="3250012"/>
                  <a:pt x="1397631" y="3307238"/>
                  <a:pt x="1487495" y="3262307"/>
                </a:cubicBezTo>
                <a:cubicBezTo>
                  <a:pt x="1494929" y="3254873"/>
                  <a:pt x="1501720" y="3246735"/>
                  <a:pt x="1509797" y="3240004"/>
                </a:cubicBezTo>
                <a:cubicBezTo>
                  <a:pt x="1535199" y="3218836"/>
                  <a:pt x="1558136" y="3215372"/>
                  <a:pt x="1591573" y="3202833"/>
                </a:cubicBezTo>
                <a:cubicBezTo>
                  <a:pt x="1626497" y="3156268"/>
                  <a:pt x="1597112" y="3183694"/>
                  <a:pt x="1636178" y="3165663"/>
                </a:cubicBezTo>
                <a:cubicBezTo>
                  <a:pt x="1661333" y="3154053"/>
                  <a:pt x="1710519" y="3128492"/>
                  <a:pt x="1710519" y="3128492"/>
                </a:cubicBezTo>
                <a:cubicBezTo>
                  <a:pt x="1717953" y="3118580"/>
                  <a:pt x="1725619" y="3108837"/>
                  <a:pt x="1732821" y="3098755"/>
                </a:cubicBezTo>
                <a:cubicBezTo>
                  <a:pt x="1743368" y="3083989"/>
                  <a:pt x="1757854" y="3058854"/>
                  <a:pt x="1769992" y="3046716"/>
                </a:cubicBezTo>
                <a:cubicBezTo>
                  <a:pt x="1776310" y="3040398"/>
                  <a:pt x="1784861" y="3036804"/>
                  <a:pt x="1792295" y="3031848"/>
                </a:cubicBezTo>
                <a:cubicBezTo>
                  <a:pt x="1797251" y="3024414"/>
                  <a:pt x="1801582" y="3016523"/>
                  <a:pt x="1807163" y="3009546"/>
                </a:cubicBezTo>
                <a:cubicBezTo>
                  <a:pt x="1825601" y="2986498"/>
                  <a:pt x="1821646" y="3002881"/>
                  <a:pt x="1836899" y="2972375"/>
                </a:cubicBezTo>
                <a:cubicBezTo>
                  <a:pt x="1873272" y="2899629"/>
                  <a:pt x="1832190" y="2964571"/>
                  <a:pt x="1866636" y="2912902"/>
                </a:cubicBezTo>
                <a:cubicBezTo>
                  <a:pt x="1871592" y="2895556"/>
                  <a:pt x="1877448" y="2878441"/>
                  <a:pt x="1881504" y="2860863"/>
                </a:cubicBezTo>
                <a:cubicBezTo>
                  <a:pt x="1884893" y="2846176"/>
                  <a:pt x="1886241" y="2831088"/>
                  <a:pt x="1888938" y="2816258"/>
                </a:cubicBezTo>
                <a:cubicBezTo>
                  <a:pt x="1891198" y="2803826"/>
                  <a:pt x="1893895" y="2791477"/>
                  <a:pt x="1896373" y="2779087"/>
                </a:cubicBezTo>
                <a:cubicBezTo>
                  <a:pt x="1894943" y="2729057"/>
                  <a:pt x="1899895" y="2558807"/>
                  <a:pt x="1881504" y="2466853"/>
                </a:cubicBezTo>
                <a:cubicBezTo>
                  <a:pt x="1877146" y="2445061"/>
                  <a:pt x="1868268" y="2435969"/>
                  <a:pt x="1859202" y="2414814"/>
                </a:cubicBezTo>
                <a:cubicBezTo>
                  <a:pt x="1856115" y="2407611"/>
                  <a:pt x="1853921" y="2400046"/>
                  <a:pt x="1851768" y="2392511"/>
                </a:cubicBezTo>
                <a:cubicBezTo>
                  <a:pt x="1848961" y="2382687"/>
                  <a:pt x="1848903" y="2371913"/>
                  <a:pt x="1844334" y="2362775"/>
                </a:cubicBezTo>
                <a:cubicBezTo>
                  <a:pt x="1838793" y="2351693"/>
                  <a:pt x="1829465" y="2342950"/>
                  <a:pt x="1822031" y="2333038"/>
                </a:cubicBezTo>
                <a:cubicBezTo>
                  <a:pt x="1821998" y="2332840"/>
                  <a:pt x="1809608" y="2255542"/>
                  <a:pt x="1807163" y="2251263"/>
                </a:cubicBezTo>
                <a:cubicBezTo>
                  <a:pt x="1802730" y="2243505"/>
                  <a:pt x="1792294" y="2241350"/>
                  <a:pt x="1784860" y="2236394"/>
                </a:cubicBezTo>
                <a:cubicBezTo>
                  <a:pt x="1766606" y="2163377"/>
                  <a:pt x="1793033" y="2252741"/>
                  <a:pt x="1755124" y="2176921"/>
                </a:cubicBezTo>
                <a:cubicBezTo>
                  <a:pt x="1750555" y="2167783"/>
                  <a:pt x="1753963" y="2155250"/>
                  <a:pt x="1747690" y="2147185"/>
                </a:cubicBezTo>
                <a:cubicBezTo>
                  <a:pt x="1735808" y="2131908"/>
                  <a:pt x="1716032" y="2124400"/>
                  <a:pt x="1703085" y="2110014"/>
                </a:cubicBezTo>
                <a:cubicBezTo>
                  <a:pt x="1642562" y="2042766"/>
                  <a:pt x="1713595" y="2094718"/>
                  <a:pt x="1658480" y="2057975"/>
                </a:cubicBezTo>
                <a:cubicBezTo>
                  <a:pt x="1629205" y="1984787"/>
                  <a:pt x="1662140" y="2046767"/>
                  <a:pt x="1621309" y="2005936"/>
                </a:cubicBezTo>
                <a:cubicBezTo>
                  <a:pt x="1565536" y="1950163"/>
                  <a:pt x="1641329" y="2015745"/>
                  <a:pt x="1599007" y="1961331"/>
                </a:cubicBezTo>
                <a:cubicBezTo>
                  <a:pt x="1586098" y="1944733"/>
                  <a:pt x="1567019" y="1933547"/>
                  <a:pt x="1554402" y="1916726"/>
                </a:cubicBezTo>
                <a:cubicBezTo>
                  <a:pt x="1546968" y="1906814"/>
                  <a:pt x="1539301" y="1897072"/>
                  <a:pt x="1532099" y="1886990"/>
                </a:cubicBezTo>
                <a:cubicBezTo>
                  <a:pt x="1526906" y="1879719"/>
                  <a:pt x="1523115" y="1871411"/>
                  <a:pt x="1517231" y="1864687"/>
                </a:cubicBezTo>
                <a:cubicBezTo>
                  <a:pt x="1505692" y="1851500"/>
                  <a:pt x="1480060" y="1827516"/>
                  <a:pt x="1480060" y="1827516"/>
                </a:cubicBezTo>
                <a:cubicBezTo>
                  <a:pt x="1475104" y="1815126"/>
                  <a:pt x="1471160" y="1802282"/>
                  <a:pt x="1465192" y="1790346"/>
                </a:cubicBezTo>
                <a:cubicBezTo>
                  <a:pt x="1461196" y="1782354"/>
                  <a:pt x="1453953" y="1776208"/>
                  <a:pt x="1450324" y="1768043"/>
                </a:cubicBezTo>
                <a:cubicBezTo>
                  <a:pt x="1443959" y="1753721"/>
                  <a:pt x="1441082" y="1738066"/>
                  <a:pt x="1435456" y="1723438"/>
                </a:cubicBezTo>
                <a:cubicBezTo>
                  <a:pt x="1428681" y="1705824"/>
                  <a:pt x="1420162" y="1688921"/>
                  <a:pt x="1413153" y="1671399"/>
                </a:cubicBezTo>
                <a:cubicBezTo>
                  <a:pt x="1410243" y="1664123"/>
                  <a:pt x="1410066" y="1655617"/>
                  <a:pt x="1405719" y="1649097"/>
                </a:cubicBezTo>
                <a:cubicBezTo>
                  <a:pt x="1399887" y="1640349"/>
                  <a:pt x="1390851" y="1634228"/>
                  <a:pt x="1383417" y="1626794"/>
                </a:cubicBezTo>
                <a:cubicBezTo>
                  <a:pt x="1380939" y="1614404"/>
                  <a:pt x="1379047" y="1601882"/>
                  <a:pt x="1375982" y="1589624"/>
                </a:cubicBezTo>
                <a:cubicBezTo>
                  <a:pt x="1374081" y="1582022"/>
                  <a:pt x="1370449" y="1574923"/>
                  <a:pt x="1368548" y="1567321"/>
                </a:cubicBezTo>
                <a:cubicBezTo>
                  <a:pt x="1365484" y="1555063"/>
                  <a:pt x="1363855" y="1542485"/>
                  <a:pt x="1361114" y="1530151"/>
                </a:cubicBezTo>
                <a:cubicBezTo>
                  <a:pt x="1358898" y="1520177"/>
                  <a:pt x="1356158" y="1510326"/>
                  <a:pt x="1353680" y="1500414"/>
                </a:cubicBezTo>
                <a:cubicBezTo>
                  <a:pt x="1356158" y="1443419"/>
                  <a:pt x="1350726" y="1385524"/>
                  <a:pt x="1361114" y="1329429"/>
                </a:cubicBezTo>
                <a:cubicBezTo>
                  <a:pt x="1363667" y="1315645"/>
                  <a:pt x="1390851" y="1299692"/>
                  <a:pt x="1390851" y="1299692"/>
                </a:cubicBezTo>
                <a:cubicBezTo>
                  <a:pt x="1394820" y="1291754"/>
                  <a:pt x="1411580" y="1255159"/>
                  <a:pt x="1420587" y="1247653"/>
                </a:cubicBezTo>
                <a:cubicBezTo>
                  <a:pt x="1429101" y="1240558"/>
                  <a:pt x="1440412" y="1237741"/>
                  <a:pt x="1450324" y="1232785"/>
                </a:cubicBezTo>
                <a:cubicBezTo>
                  <a:pt x="1455280" y="1225351"/>
                  <a:pt x="1458328" y="1216202"/>
                  <a:pt x="1465192" y="1210482"/>
                </a:cubicBezTo>
                <a:cubicBezTo>
                  <a:pt x="1473706" y="1203387"/>
                  <a:pt x="1485307" y="1201112"/>
                  <a:pt x="1494929" y="1195614"/>
                </a:cubicBezTo>
                <a:cubicBezTo>
                  <a:pt x="1502686" y="1191181"/>
                  <a:pt x="1510254" y="1186327"/>
                  <a:pt x="1517231" y="1180746"/>
                </a:cubicBezTo>
                <a:cubicBezTo>
                  <a:pt x="1522704" y="1176367"/>
                  <a:pt x="1525657" y="1168638"/>
                  <a:pt x="1532099" y="1165877"/>
                </a:cubicBezTo>
                <a:cubicBezTo>
                  <a:pt x="1543713" y="1160899"/>
                  <a:pt x="1556880" y="1160921"/>
                  <a:pt x="1569270" y="1158443"/>
                </a:cubicBezTo>
                <a:cubicBezTo>
                  <a:pt x="1574226" y="1151009"/>
                  <a:pt x="1577161" y="1141722"/>
                  <a:pt x="1584138" y="1136141"/>
                </a:cubicBezTo>
                <a:cubicBezTo>
                  <a:pt x="1590257" y="1131246"/>
                  <a:pt x="1599432" y="1132212"/>
                  <a:pt x="1606441" y="1128707"/>
                </a:cubicBezTo>
                <a:cubicBezTo>
                  <a:pt x="1664087" y="1099884"/>
                  <a:pt x="1594986" y="1125090"/>
                  <a:pt x="1651046" y="1106404"/>
                </a:cubicBezTo>
                <a:cubicBezTo>
                  <a:pt x="1656002" y="1098970"/>
                  <a:pt x="1658338" y="1088837"/>
                  <a:pt x="1665914" y="1084102"/>
                </a:cubicBezTo>
                <a:cubicBezTo>
                  <a:pt x="1679204" y="1075795"/>
                  <a:pt x="1695314" y="1073034"/>
                  <a:pt x="1710519" y="1069233"/>
                </a:cubicBezTo>
                <a:cubicBezTo>
                  <a:pt x="1747858" y="1059899"/>
                  <a:pt x="1730563" y="1065030"/>
                  <a:pt x="1762558" y="1054365"/>
                </a:cubicBezTo>
                <a:cubicBezTo>
                  <a:pt x="1767514" y="1046931"/>
                  <a:pt x="1771108" y="1038381"/>
                  <a:pt x="1777426" y="1032063"/>
                </a:cubicBezTo>
                <a:cubicBezTo>
                  <a:pt x="1791838" y="1017651"/>
                  <a:pt x="1803891" y="1015807"/>
                  <a:pt x="1822031" y="1009760"/>
                </a:cubicBezTo>
                <a:cubicBezTo>
                  <a:pt x="1826987" y="1002326"/>
                  <a:pt x="1829922" y="993039"/>
                  <a:pt x="1836899" y="987458"/>
                </a:cubicBezTo>
                <a:cubicBezTo>
                  <a:pt x="1843018" y="982563"/>
                  <a:pt x="1852482" y="984056"/>
                  <a:pt x="1859202" y="980024"/>
                </a:cubicBezTo>
                <a:cubicBezTo>
                  <a:pt x="1865212" y="976418"/>
                  <a:pt x="1869114" y="970111"/>
                  <a:pt x="1874070" y="965155"/>
                </a:cubicBezTo>
                <a:cubicBezTo>
                  <a:pt x="1898477" y="891935"/>
                  <a:pt x="1889619" y="927359"/>
                  <a:pt x="1874070" y="771868"/>
                </a:cubicBezTo>
                <a:cubicBezTo>
                  <a:pt x="1871744" y="748604"/>
                  <a:pt x="1858524" y="721171"/>
                  <a:pt x="1851768" y="697526"/>
                </a:cubicBezTo>
                <a:cubicBezTo>
                  <a:pt x="1848961" y="687702"/>
                  <a:pt x="1846014" y="677868"/>
                  <a:pt x="1844334" y="667790"/>
                </a:cubicBezTo>
                <a:cubicBezTo>
                  <a:pt x="1840017" y="641886"/>
                  <a:pt x="1839502" y="605346"/>
                  <a:pt x="1829465" y="578580"/>
                </a:cubicBezTo>
                <a:cubicBezTo>
                  <a:pt x="1825574" y="568203"/>
                  <a:pt x="1818488" y="559220"/>
                  <a:pt x="1814597" y="548843"/>
                </a:cubicBezTo>
                <a:cubicBezTo>
                  <a:pt x="1805693" y="525098"/>
                  <a:pt x="1806818" y="496286"/>
                  <a:pt x="1792295" y="474502"/>
                </a:cubicBezTo>
                <a:cubicBezTo>
                  <a:pt x="1787339" y="467068"/>
                  <a:pt x="1781422" y="460191"/>
                  <a:pt x="1777426" y="452199"/>
                </a:cubicBezTo>
                <a:cubicBezTo>
                  <a:pt x="1746625" y="390598"/>
                  <a:pt x="1774425" y="437763"/>
                  <a:pt x="1755124" y="392726"/>
                </a:cubicBezTo>
                <a:cubicBezTo>
                  <a:pt x="1750759" y="382540"/>
                  <a:pt x="1744621" y="373176"/>
                  <a:pt x="1740256" y="362990"/>
                </a:cubicBezTo>
                <a:cubicBezTo>
                  <a:pt x="1721789" y="319901"/>
                  <a:pt x="1746524" y="361242"/>
                  <a:pt x="1717953" y="318385"/>
                </a:cubicBezTo>
                <a:cubicBezTo>
                  <a:pt x="1715475" y="310951"/>
                  <a:pt x="1717680" y="299265"/>
                  <a:pt x="1710519" y="296082"/>
                </a:cubicBezTo>
                <a:cubicBezTo>
                  <a:pt x="1692262" y="287968"/>
                  <a:pt x="1670753" y="291932"/>
                  <a:pt x="1651046" y="288648"/>
                </a:cubicBezTo>
                <a:cubicBezTo>
                  <a:pt x="1640968" y="286968"/>
                  <a:pt x="1631221" y="283692"/>
                  <a:pt x="1621309" y="281214"/>
                </a:cubicBezTo>
                <a:cubicBezTo>
                  <a:pt x="1613875" y="276258"/>
                  <a:pt x="1605984" y="271927"/>
                  <a:pt x="1599007" y="266346"/>
                </a:cubicBezTo>
                <a:cubicBezTo>
                  <a:pt x="1593534" y="261967"/>
                  <a:pt x="1590148" y="255083"/>
                  <a:pt x="1584138" y="251477"/>
                </a:cubicBezTo>
                <a:cubicBezTo>
                  <a:pt x="1577419" y="247445"/>
                  <a:pt x="1568845" y="247547"/>
                  <a:pt x="1561836" y="244043"/>
                </a:cubicBezTo>
                <a:cubicBezTo>
                  <a:pt x="1553845" y="240047"/>
                  <a:pt x="1546968" y="234131"/>
                  <a:pt x="1539534" y="229175"/>
                </a:cubicBezTo>
                <a:cubicBezTo>
                  <a:pt x="1517684" y="163631"/>
                  <a:pt x="1551833" y="250855"/>
                  <a:pt x="1509797" y="192004"/>
                </a:cubicBezTo>
                <a:cubicBezTo>
                  <a:pt x="1491437" y="166300"/>
                  <a:pt x="1504832" y="154828"/>
                  <a:pt x="1480060" y="139965"/>
                </a:cubicBezTo>
                <a:cubicBezTo>
                  <a:pt x="1473341" y="135933"/>
                  <a:pt x="1465192" y="135009"/>
                  <a:pt x="1457758" y="132531"/>
                </a:cubicBezTo>
                <a:cubicBezTo>
                  <a:pt x="1452802" y="122619"/>
                  <a:pt x="1450726" y="110630"/>
                  <a:pt x="1442890" y="102794"/>
                </a:cubicBezTo>
                <a:cubicBezTo>
                  <a:pt x="1435054" y="94958"/>
                  <a:pt x="1422775" y="93424"/>
                  <a:pt x="1413153" y="87926"/>
                </a:cubicBezTo>
                <a:cubicBezTo>
                  <a:pt x="1405396" y="83493"/>
                  <a:pt x="1398121" y="78251"/>
                  <a:pt x="1390851" y="73058"/>
                </a:cubicBezTo>
                <a:cubicBezTo>
                  <a:pt x="1387043" y="70338"/>
                  <a:pt x="1347572" y="39641"/>
                  <a:pt x="1338812" y="35887"/>
                </a:cubicBezTo>
                <a:cubicBezTo>
                  <a:pt x="1321286" y="28376"/>
                  <a:pt x="1269094" y="22742"/>
                  <a:pt x="1257036" y="21019"/>
                </a:cubicBezTo>
                <a:cubicBezTo>
                  <a:pt x="1242168" y="16063"/>
                  <a:pt x="1228101" y="6431"/>
                  <a:pt x="1212431" y="6151"/>
                </a:cubicBezTo>
                <a:cubicBezTo>
                  <a:pt x="894878" y="481"/>
                  <a:pt x="955435" y="-9357"/>
                  <a:pt x="803553" y="21019"/>
                </a:cubicBezTo>
                <a:cubicBezTo>
                  <a:pt x="791163" y="30931"/>
                  <a:pt x="779076" y="41235"/>
                  <a:pt x="766382" y="50755"/>
                </a:cubicBezTo>
                <a:cubicBezTo>
                  <a:pt x="751115" y="62205"/>
                  <a:pt x="720922" y="79518"/>
                  <a:pt x="706909" y="87926"/>
                </a:cubicBezTo>
                <a:cubicBezTo>
                  <a:pt x="684701" y="117538"/>
                  <a:pt x="683747" y="121731"/>
                  <a:pt x="654870" y="147399"/>
                </a:cubicBezTo>
                <a:cubicBezTo>
                  <a:pt x="643010" y="157941"/>
                  <a:pt x="630393" y="167616"/>
                  <a:pt x="617699" y="177136"/>
                </a:cubicBezTo>
                <a:cubicBezTo>
                  <a:pt x="610551" y="182497"/>
                  <a:pt x="602261" y="186284"/>
                  <a:pt x="595397" y="192004"/>
                </a:cubicBezTo>
                <a:cubicBezTo>
                  <a:pt x="576330" y="207893"/>
                  <a:pt x="565265" y="223780"/>
                  <a:pt x="550792" y="244043"/>
                </a:cubicBezTo>
                <a:cubicBezTo>
                  <a:pt x="545599" y="251314"/>
                  <a:pt x="542242" y="260028"/>
                  <a:pt x="535924" y="266346"/>
                </a:cubicBezTo>
                <a:cubicBezTo>
                  <a:pt x="527163" y="275107"/>
                  <a:pt x="516099" y="281214"/>
                  <a:pt x="506187" y="288648"/>
                </a:cubicBezTo>
                <a:cubicBezTo>
                  <a:pt x="465441" y="370142"/>
                  <a:pt x="519244" y="270369"/>
                  <a:pt x="469017" y="340687"/>
                </a:cubicBezTo>
                <a:cubicBezTo>
                  <a:pt x="460124" y="353137"/>
                  <a:pt x="443882" y="395321"/>
                  <a:pt x="439280" y="407594"/>
                </a:cubicBezTo>
                <a:cubicBezTo>
                  <a:pt x="436528" y="414932"/>
                  <a:pt x="434933" y="422694"/>
                  <a:pt x="431846" y="429897"/>
                </a:cubicBezTo>
                <a:cubicBezTo>
                  <a:pt x="392749" y="521124"/>
                  <a:pt x="439438" y="407278"/>
                  <a:pt x="402109" y="481936"/>
                </a:cubicBezTo>
                <a:cubicBezTo>
                  <a:pt x="385266" y="515622"/>
                  <a:pt x="381881" y="540551"/>
                  <a:pt x="372373" y="578580"/>
                </a:cubicBezTo>
                <a:cubicBezTo>
                  <a:pt x="369895" y="588492"/>
                  <a:pt x="372162" y="601091"/>
                  <a:pt x="364938" y="608316"/>
                </a:cubicBezTo>
                <a:cubicBezTo>
                  <a:pt x="339139" y="634116"/>
                  <a:pt x="338809" y="630840"/>
                  <a:pt x="320334" y="667790"/>
                </a:cubicBezTo>
                <a:cubicBezTo>
                  <a:pt x="316829" y="674799"/>
                  <a:pt x="317999" y="684142"/>
                  <a:pt x="312899" y="690092"/>
                </a:cubicBezTo>
                <a:cubicBezTo>
                  <a:pt x="302573" y="702139"/>
                  <a:pt x="288119" y="709917"/>
                  <a:pt x="275729" y="719829"/>
                </a:cubicBezTo>
                <a:cubicBezTo>
                  <a:pt x="234338" y="802605"/>
                  <a:pt x="283787" y="698338"/>
                  <a:pt x="253426" y="779302"/>
                </a:cubicBezTo>
                <a:cubicBezTo>
                  <a:pt x="249535" y="789678"/>
                  <a:pt x="243059" y="798911"/>
                  <a:pt x="238558" y="809038"/>
                </a:cubicBezTo>
                <a:cubicBezTo>
                  <a:pt x="233138" y="821233"/>
                  <a:pt x="230556" y="834766"/>
                  <a:pt x="223690" y="846209"/>
                </a:cubicBezTo>
                <a:cubicBezTo>
                  <a:pt x="215526" y="859815"/>
                  <a:pt x="203865" y="870990"/>
                  <a:pt x="193953" y="883380"/>
                </a:cubicBezTo>
                <a:cubicBezTo>
                  <a:pt x="188997" y="895770"/>
                  <a:pt x="183104" y="907826"/>
                  <a:pt x="179085" y="920551"/>
                </a:cubicBezTo>
                <a:cubicBezTo>
                  <a:pt x="179073" y="920590"/>
                  <a:pt x="141920" y="1050629"/>
                  <a:pt x="134480" y="1076668"/>
                </a:cubicBezTo>
                <a:lnTo>
                  <a:pt x="119612" y="1128707"/>
                </a:lnTo>
                <a:lnTo>
                  <a:pt x="104743" y="1180746"/>
                </a:lnTo>
                <a:cubicBezTo>
                  <a:pt x="102265" y="1198092"/>
                  <a:pt x="98827" y="1215328"/>
                  <a:pt x="97309" y="1232785"/>
                </a:cubicBezTo>
                <a:cubicBezTo>
                  <a:pt x="90742" y="1308312"/>
                  <a:pt x="91125" y="1367126"/>
                  <a:pt x="82441" y="1440941"/>
                </a:cubicBezTo>
                <a:cubicBezTo>
                  <a:pt x="80965" y="1453490"/>
                  <a:pt x="77485" y="1465721"/>
                  <a:pt x="75007" y="1478111"/>
                </a:cubicBezTo>
                <a:cubicBezTo>
                  <a:pt x="72529" y="1507848"/>
                  <a:pt x="69275" y="1537530"/>
                  <a:pt x="67573" y="1567321"/>
                </a:cubicBezTo>
                <a:cubicBezTo>
                  <a:pt x="62507" y="1655977"/>
                  <a:pt x="66081" y="1717520"/>
                  <a:pt x="52704" y="1797780"/>
                </a:cubicBezTo>
                <a:cubicBezTo>
                  <a:pt x="51024" y="1807858"/>
                  <a:pt x="47748" y="1817604"/>
                  <a:pt x="45270" y="1827516"/>
                </a:cubicBezTo>
                <a:cubicBezTo>
                  <a:pt x="42792" y="1886989"/>
                  <a:pt x="41668" y="1946535"/>
                  <a:pt x="37836" y="2005936"/>
                </a:cubicBezTo>
                <a:cubicBezTo>
                  <a:pt x="34025" y="2065007"/>
                  <a:pt x="28859" y="2052274"/>
                  <a:pt x="15534" y="2110014"/>
                </a:cubicBezTo>
                <a:cubicBezTo>
                  <a:pt x="12145" y="2124701"/>
                  <a:pt x="10577" y="2139751"/>
                  <a:pt x="8099" y="2154619"/>
                </a:cubicBezTo>
                <a:cubicBezTo>
                  <a:pt x="799" y="2380914"/>
                  <a:pt x="-5719" y="2448060"/>
                  <a:pt x="8099" y="2689877"/>
                </a:cubicBezTo>
                <a:cubicBezTo>
                  <a:pt x="8857" y="2703140"/>
                  <a:pt x="20229" y="2872207"/>
                  <a:pt x="37836" y="2942638"/>
                </a:cubicBezTo>
                <a:cubicBezTo>
                  <a:pt x="39737" y="2950240"/>
                  <a:pt x="43570" y="2957291"/>
                  <a:pt x="45270" y="2964941"/>
                </a:cubicBezTo>
                <a:cubicBezTo>
                  <a:pt x="48540" y="2979655"/>
                  <a:pt x="49048" y="2994923"/>
                  <a:pt x="52704" y="3009546"/>
                </a:cubicBezTo>
                <a:cubicBezTo>
                  <a:pt x="56505" y="3024751"/>
                  <a:pt x="67573" y="3054151"/>
                  <a:pt x="67573" y="3054151"/>
                </a:cubicBezTo>
                <a:cubicBezTo>
                  <a:pt x="70775" y="3073365"/>
                  <a:pt x="81643" y="3145881"/>
                  <a:pt x="89875" y="3158229"/>
                </a:cubicBezTo>
                <a:cubicBezTo>
                  <a:pt x="140556" y="3234251"/>
                  <a:pt x="58989" y="3108583"/>
                  <a:pt x="119612" y="3217702"/>
                </a:cubicBezTo>
                <a:cubicBezTo>
                  <a:pt x="125629" y="3228533"/>
                  <a:pt x="134480" y="3237526"/>
                  <a:pt x="141914" y="3247438"/>
                </a:cubicBezTo>
                <a:cubicBezTo>
                  <a:pt x="144392" y="3254872"/>
                  <a:pt x="145316" y="3263021"/>
                  <a:pt x="149348" y="3269741"/>
                </a:cubicBezTo>
                <a:cubicBezTo>
                  <a:pt x="152954" y="3275751"/>
                  <a:pt x="161082" y="3278340"/>
                  <a:pt x="164217" y="3284609"/>
                </a:cubicBezTo>
                <a:cubicBezTo>
                  <a:pt x="171226" y="3298627"/>
                  <a:pt x="168003" y="3318132"/>
                  <a:pt x="179085" y="3329214"/>
                </a:cubicBezTo>
                <a:cubicBezTo>
                  <a:pt x="186519" y="3336648"/>
                  <a:pt x="193405" y="3344674"/>
                  <a:pt x="201387" y="3351516"/>
                </a:cubicBezTo>
                <a:cubicBezTo>
                  <a:pt x="258332" y="3400326"/>
                  <a:pt x="219973" y="3388687"/>
                  <a:pt x="223690" y="3396121"/>
                </a:cubicBezTo>
                <a:close/>
              </a:path>
            </a:pathLst>
          </a:cu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FD14E3D8-C208-47FA-AF26-D05E7C6C562A}"/>
              </a:ext>
            </a:extLst>
          </p:cNvPr>
          <p:cNvSpPr/>
          <p:nvPr/>
        </p:nvSpPr>
        <p:spPr>
          <a:xfrm>
            <a:off x="539348" y="-230459"/>
            <a:ext cx="2977003" cy="1137425"/>
          </a:xfrm>
          <a:custGeom>
            <a:avLst/>
            <a:gdLst>
              <a:gd name="connsiteX0" fmla="*/ 25647 w 2977003"/>
              <a:gd name="connsiteY0" fmla="*/ 237893 h 1137425"/>
              <a:gd name="connsiteX1" fmla="*/ 25647 w 2977003"/>
              <a:gd name="connsiteY1" fmla="*/ 237893 h 1137425"/>
              <a:gd name="connsiteX2" fmla="*/ 10779 w 2977003"/>
              <a:gd name="connsiteY2" fmla="*/ 364274 h 1137425"/>
              <a:gd name="connsiteX3" fmla="*/ 3345 w 2977003"/>
              <a:gd name="connsiteY3" fmla="*/ 386576 h 1137425"/>
              <a:gd name="connsiteX4" fmla="*/ 25647 w 2977003"/>
              <a:gd name="connsiteY4" fmla="*/ 669074 h 1137425"/>
              <a:gd name="connsiteX5" fmla="*/ 33081 w 2977003"/>
              <a:gd name="connsiteY5" fmla="*/ 691376 h 1137425"/>
              <a:gd name="connsiteX6" fmla="*/ 47950 w 2977003"/>
              <a:gd name="connsiteY6" fmla="*/ 713679 h 1137425"/>
              <a:gd name="connsiteX7" fmla="*/ 70252 w 2977003"/>
              <a:gd name="connsiteY7" fmla="*/ 758283 h 1137425"/>
              <a:gd name="connsiteX8" fmla="*/ 92554 w 2977003"/>
              <a:gd name="connsiteY8" fmla="*/ 773152 h 1137425"/>
              <a:gd name="connsiteX9" fmla="*/ 107423 w 2977003"/>
              <a:gd name="connsiteY9" fmla="*/ 802888 h 1137425"/>
              <a:gd name="connsiteX10" fmla="*/ 122291 w 2977003"/>
              <a:gd name="connsiteY10" fmla="*/ 825191 h 1137425"/>
              <a:gd name="connsiteX11" fmla="*/ 129725 w 2977003"/>
              <a:gd name="connsiteY11" fmla="*/ 847493 h 1137425"/>
              <a:gd name="connsiteX12" fmla="*/ 152028 w 2977003"/>
              <a:gd name="connsiteY12" fmla="*/ 862361 h 1137425"/>
              <a:gd name="connsiteX13" fmla="*/ 166896 w 2977003"/>
              <a:gd name="connsiteY13" fmla="*/ 884664 h 1137425"/>
              <a:gd name="connsiteX14" fmla="*/ 248672 w 2977003"/>
              <a:gd name="connsiteY14" fmla="*/ 951571 h 1137425"/>
              <a:gd name="connsiteX15" fmla="*/ 270974 w 2977003"/>
              <a:gd name="connsiteY15" fmla="*/ 959005 h 1137425"/>
              <a:gd name="connsiteX16" fmla="*/ 293276 w 2977003"/>
              <a:gd name="connsiteY16" fmla="*/ 973874 h 1137425"/>
              <a:gd name="connsiteX17" fmla="*/ 456828 w 2977003"/>
              <a:gd name="connsiteY17" fmla="*/ 973874 h 1137425"/>
              <a:gd name="connsiteX18" fmla="*/ 501432 w 2977003"/>
              <a:gd name="connsiteY18" fmla="*/ 951571 h 1137425"/>
              <a:gd name="connsiteX19" fmla="*/ 523735 w 2977003"/>
              <a:gd name="connsiteY19" fmla="*/ 944137 h 1137425"/>
              <a:gd name="connsiteX20" fmla="*/ 568340 w 2977003"/>
              <a:gd name="connsiteY20" fmla="*/ 914400 h 1137425"/>
              <a:gd name="connsiteX21" fmla="*/ 575774 w 2977003"/>
              <a:gd name="connsiteY21" fmla="*/ 892098 h 1137425"/>
              <a:gd name="connsiteX22" fmla="*/ 650115 w 2977003"/>
              <a:gd name="connsiteY22" fmla="*/ 832625 h 1137425"/>
              <a:gd name="connsiteX23" fmla="*/ 687286 w 2977003"/>
              <a:gd name="connsiteY23" fmla="*/ 810322 h 1137425"/>
              <a:gd name="connsiteX24" fmla="*/ 709589 w 2977003"/>
              <a:gd name="connsiteY24" fmla="*/ 788020 h 1137425"/>
              <a:gd name="connsiteX25" fmla="*/ 769062 w 2977003"/>
              <a:gd name="connsiteY25" fmla="*/ 773152 h 1137425"/>
              <a:gd name="connsiteX26" fmla="*/ 791364 w 2977003"/>
              <a:gd name="connsiteY26" fmla="*/ 758283 h 1137425"/>
              <a:gd name="connsiteX27" fmla="*/ 813667 w 2977003"/>
              <a:gd name="connsiteY27" fmla="*/ 750849 h 1137425"/>
              <a:gd name="connsiteX28" fmla="*/ 1088730 w 2977003"/>
              <a:gd name="connsiteY28" fmla="*/ 758283 h 1137425"/>
              <a:gd name="connsiteX29" fmla="*/ 1155637 w 2977003"/>
              <a:gd name="connsiteY29" fmla="*/ 773152 h 1137425"/>
              <a:gd name="connsiteX30" fmla="*/ 1185374 w 2977003"/>
              <a:gd name="connsiteY30" fmla="*/ 780586 h 1137425"/>
              <a:gd name="connsiteX31" fmla="*/ 1252281 w 2977003"/>
              <a:gd name="connsiteY31" fmla="*/ 810322 h 1137425"/>
              <a:gd name="connsiteX32" fmla="*/ 1326623 w 2977003"/>
              <a:gd name="connsiteY32" fmla="*/ 825191 h 1137425"/>
              <a:gd name="connsiteX33" fmla="*/ 1371228 w 2977003"/>
              <a:gd name="connsiteY33" fmla="*/ 840059 h 1137425"/>
              <a:gd name="connsiteX34" fmla="*/ 1445569 w 2977003"/>
              <a:gd name="connsiteY34" fmla="*/ 884664 h 1137425"/>
              <a:gd name="connsiteX35" fmla="*/ 1475306 w 2977003"/>
              <a:gd name="connsiteY35" fmla="*/ 906966 h 1137425"/>
              <a:gd name="connsiteX36" fmla="*/ 1534779 w 2977003"/>
              <a:gd name="connsiteY36" fmla="*/ 936703 h 1137425"/>
              <a:gd name="connsiteX37" fmla="*/ 1586818 w 2977003"/>
              <a:gd name="connsiteY37" fmla="*/ 959005 h 1137425"/>
              <a:gd name="connsiteX38" fmla="*/ 1653725 w 2977003"/>
              <a:gd name="connsiteY38" fmla="*/ 996176 h 1137425"/>
              <a:gd name="connsiteX39" fmla="*/ 1698330 w 2977003"/>
              <a:gd name="connsiteY39" fmla="*/ 1011044 h 1137425"/>
              <a:gd name="connsiteX40" fmla="*/ 1757803 w 2977003"/>
              <a:gd name="connsiteY40" fmla="*/ 1048215 h 1137425"/>
              <a:gd name="connsiteX41" fmla="*/ 1780106 w 2977003"/>
              <a:gd name="connsiteY41" fmla="*/ 1055649 h 1137425"/>
              <a:gd name="connsiteX42" fmla="*/ 1839579 w 2977003"/>
              <a:gd name="connsiteY42" fmla="*/ 1070518 h 1137425"/>
              <a:gd name="connsiteX43" fmla="*/ 1921354 w 2977003"/>
              <a:gd name="connsiteY43" fmla="*/ 1115122 h 1137425"/>
              <a:gd name="connsiteX44" fmla="*/ 1980828 w 2977003"/>
              <a:gd name="connsiteY44" fmla="*/ 1122557 h 1137425"/>
              <a:gd name="connsiteX45" fmla="*/ 2017998 w 2977003"/>
              <a:gd name="connsiteY45" fmla="*/ 1129991 h 1137425"/>
              <a:gd name="connsiteX46" fmla="*/ 2181550 w 2977003"/>
              <a:gd name="connsiteY46" fmla="*/ 1137425 h 1137425"/>
              <a:gd name="connsiteX47" fmla="*/ 2404574 w 2977003"/>
              <a:gd name="connsiteY47" fmla="*/ 1129991 h 1137425"/>
              <a:gd name="connsiteX48" fmla="*/ 2434311 w 2977003"/>
              <a:gd name="connsiteY48" fmla="*/ 1115122 h 1137425"/>
              <a:gd name="connsiteX49" fmla="*/ 2486350 w 2977003"/>
              <a:gd name="connsiteY49" fmla="*/ 1092820 h 1137425"/>
              <a:gd name="connsiteX50" fmla="*/ 2553257 w 2977003"/>
              <a:gd name="connsiteY50" fmla="*/ 1048215 h 1137425"/>
              <a:gd name="connsiteX51" fmla="*/ 2620164 w 2977003"/>
              <a:gd name="connsiteY51" fmla="*/ 1011044 h 1137425"/>
              <a:gd name="connsiteX52" fmla="*/ 2642467 w 2977003"/>
              <a:gd name="connsiteY52" fmla="*/ 981308 h 1137425"/>
              <a:gd name="connsiteX53" fmla="*/ 2672203 w 2977003"/>
              <a:gd name="connsiteY53" fmla="*/ 966439 h 1137425"/>
              <a:gd name="connsiteX54" fmla="*/ 2731676 w 2977003"/>
              <a:gd name="connsiteY54" fmla="*/ 929269 h 1137425"/>
              <a:gd name="connsiteX55" fmla="*/ 2761413 w 2977003"/>
              <a:gd name="connsiteY55" fmla="*/ 899532 h 1137425"/>
              <a:gd name="connsiteX56" fmla="*/ 2791150 w 2977003"/>
              <a:gd name="connsiteY56" fmla="*/ 877230 h 1137425"/>
              <a:gd name="connsiteX57" fmla="*/ 2813452 w 2977003"/>
              <a:gd name="connsiteY57" fmla="*/ 847493 h 1137425"/>
              <a:gd name="connsiteX58" fmla="*/ 2835754 w 2977003"/>
              <a:gd name="connsiteY58" fmla="*/ 825191 h 1137425"/>
              <a:gd name="connsiteX59" fmla="*/ 2880359 w 2977003"/>
              <a:gd name="connsiteY59" fmla="*/ 721113 h 1137425"/>
              <a:gd name="connsiteX60" fmla="*/ 2910096 w 2977003"/>
              <a:gd name="connsiteY60" fmla="*/ 706244 h 1137425"/>
              <a:gd name="connsiteX61" fmla="*/ 2917530 w 2977003"/>
              <a:gd name="connsiteY61" fmla="*/ 661639 h 1137425"/>
              <a:gd name="connsiteX62" fmla="*/ 2932398 w 2977003"/>
              <a:gd name="connsiteY62" fmla="*/ 609600 h 1137425"/>
              <a:gd name="connsiteX63" fmla="*/ 2939832 w 2977003"/>
              <a:gd name="connsiteY63" fmla="*/ 535259 h 1137425"/>
              <a:gd name="connsiteX64" fmla="*/ 2954701 w 2977003"/>
              <a:gd name="connsiteY64" fmla="*/ 468352 h 1137425"/>
              <a:gd name="connsiteX65" fmla="*/ 2962135 w 2977003"/>
              <a:gd name="connsiteY65" fmla="*/ 327103 h 1137425"/>
              <a:gd name="connsiteX66" fmla="*/ 2977003 w 2977003"/>
              <a:gd name="connsiteY66" fmla="*/ 215591 h 1137425"/>
              <a:gd name="connsiteX67" fmla="*/ 2969569 w 2977003"/>
              <a:gd name="connsiteY67" fmla="*/ 163552 h 1137425"/>
              <a:gd name="connsiteX68" fmla="*/ 2947267 w 2977003"/>
              <a:gd name="connsiteY68" fmla="*/ 111513 h 1137425"/>
              <a:gd name="connsiteX69" fmla="*/ 2932398 w 2977003"/>
              <a:gd name="connsiteY69" fmla="*/ 89210 h 1137425"/>
              <a:gd name="connsiteX70" fmla="*/ 2872925 w 2977003"/>
              <a:gd name="connsiteY70" fmla="*/ 59474 h 1137425"/>
              <a:gd name="connsiteX71" fmla="*/ 2843189 w 2977003"/>
              <a:gd name="connsiteY71" fmla="*/ 29737 h 1137425"/>
              <a:gd name="connsiteX72" fmla="*/ 2776281 w 2977003"/>
              <a:gd name="connsiteY72" fmla="*/ 22303 h 1137425"/>
              <a:gd name="connsiteX73" fmla="*/ 2657335 w 2977003"/>
              <a:gd name="connsiteY73" fmla="*/ 14869 h 1137425"/>
              <a:gd name="connsiteX74" fmla="*/ 2478915 w 2977003"/>
              <a:gd name="connsiteY74" fmla="*/ 0 h 1137425"/>
              <a:gd name="connsiteX75" fmla="*/ 1252281 w 2977003"/>
              <a:gd name="connsiteY75" fmla="*/ 7435 h 1137425"/>
              <a:gd name="connsiteX76" fmla="*/ 1140769 w 2977003"/>
              <a:gd name="connsiteY76" fmla="*/ 22303 h 1137425"/>
              <a:gd name="connsiteX77" fmla="*/ 427091 w 2977003"/>
              <a:gd name="connsiteY77" fmla="*/ 37171 h 1137425"/>
              <a:gd name="connsiteX78" fmla="*/ 397354 w 2977003"/>
              <a:gd name="connsiteY78" fmla="*/ 44605 h 1137425"/>
              <a:gd name="connsiteX79" fmla="*/ 360184 w 2977003"/>
              <a:gd name="connsiteY79" fmla="*/ 52039 h 1137425"/>
              <a:gd name="connsiteX80" fmla="*/ 337881 w 2977003"/>
              <a:gd name="connsiteY80" fmla="*/ 59474 h 1137425"/>
              <a:gd name="connsiteX81" fmla="*/ 285842 w 2977003"/>
              <a:gd name="connsiteY81" fmla="*/ 66908 h 1137425"/>
              <a:gd name="connsiteX82" fmla="*/ 174330 w 2977003"/>
              <a:gd name="connsiteY82" fmla="*/ 96644 h 1137425"/>
              <a:gd name="connsiteX83" fmla="*/ 107423 w 2977003"/>
              <a:gd name="connsiteY83" fmla="*/ 104079 h 1137425"/>
              <a:gd name="connsiteX84" fmla="*/ 62818 w 2977003"/>
              <a:gd name="connsiteY84" fmla="*/ 126381 h 1137425"/>
              <a:gd name="connsiteX85" fmla="*/ 47950 w 2977003"/>
              <a:gd name="connsiteY85" fmla="*/ 148683 h 1137425"/>
              <a:gd name="connsiteX86" fmla="*/ 25647 w 2977003"/>
              <a:gd name="connsiteY86" fmla="*/ 163552 h 1137425"/>
              <a:gd name="connsiteX87" fmla="*/ 25647 w 2977003"/>
              <a:gd name="connsiteY87" fmla="*/ 237893 h 113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2977003" h="1137425">
                <a:moveTo>
                  <a:pt x="25647" y="237893"/>
                </a:moveTo>
                <a:lnTo>
                  <a:pt x="25647" y="237893"/>
                </a:lnTo>
                <a:cubicBezTo>
                  <a:pt x="20691" y="280020"/>
                  <a:pt x="17071" y="322326"/>
                  <a:pt x="10779" y="364274"/>
                </a:cubicBezTo>
                <a:cubicBezTo>
                  <a:pt x="9617" y="372023"/>
                  <a:pt x="3345" y="378740"/>
                  <a:pt x="3345" y="386576"/>
                </a:cubicBezTo>
                <a:cubicBezTo>
                  <a:pt x="3345" y="616358"/>
                  <a:pt x="-12744" y="553900"/>
                  <a:pt x="25647" y="669074"/>
                </a:cubicBezTo>
                <a:cubicBezTo>
                  <a:pt x="28125" y="676508"/>
                  <a:pt x="28734" y="684856"/>
                  <a:pt x="33081" y="691376"/>
                </a:cubicBezTo>
                <a:lnTo>
                  <a:pt x="47950" y="713679"/>
                </a:lnTo>
                <a:cubicBezTo>
                  <a:pt x="53996" y="731818"/>
                  <a:pt x="55841" y="743871"/>
                  <a:pt x="70252" y="758283"/>
                </a:cubicBezTo>
                <a:cubicBezTo>
                  <a:pt x="76570" y="764601"/>
                  <a:pt x="85120" y="768196"/>
                  <a:pt x="92554" y="773152"/>
                </a:cubicBezTo>
                <a:cubicBezTo>
                  <a:pt x="97510" y="783064"/>
                  <a:pt x="101925" y="793266"/>
                  <a:pt x="107423" y="802888"/>
                </a:cubicBezTo>
                <a:cubicBezTo>
                  <a:pt x="111856" y="810646"/>
                  <a:pt x="118295" y="817199"/>
                  <a:pt x="122291" y="825191"/>
                </a:cubicBezTo>
                <a:cubicBezTo>
                  <a:pt x="125795" y="832200"/>
                  <a:pt x="124830" y="841374"/>
                  <a:pt x="129725" y="847493"/>
                </a:cubicBezTo>
                <a:cubicBezTo>
                  <a:pt x="135307" y="854470"/>
                  <a:pt x="144594" y="857405"/>
                  <a:pt x="152028" y="862361"/>
                </a:cubicBezTo>
                <a:cubicBezTo>
                  <a:pt x="156984" y="869795"/>
                  <a:pt x="161012" y="877940"/>
                  <a:pt x="166896" y="884664"/>
                </a:cubicBezTo>
                <a:cubicBezTo>
                  <a:pt x="184017" y="904231"/>
                  <a:pt x="222820" y="942954"/>
                  <a:pt x="248672" y="951571"/>
                </a:cubicBezTo>
                <a:lnTo>
                  <a:pt x="270974" y="959005"/>
                </a:lnTo>
                <a:cubicBezTo>
                  <a:pt x="278408" y="963961"/>
                  <a:pt x="284656" y="971523"/>
                  <a:pt x="293276" y="973874"/>
                </a:cubicBezTo>
                <a:cubicBezTo>
                  <a:pt x="346917" y="988504"/>
                  <a:pt x="403059" y="977715"/>
                  <a:pt x="456828" y="973874"/>
                </a:cubicBezTo>
                <a:cubicBezTo>
                  <a:pt x="512895" y="955182"/>
                  <a:pt x="443776" y="980398"/>
                  <a:pt x="501432" y="951571"/>
                </a:cubicBezTo>
                <a:cubicBezTo>
                  <a:pt x="508441" y="948067"/>
                  <a:pt x="516301" y="946615"/>
                  <a:pt x="523735" y="944137"/>
                </a:cubicBezTo>
                <a:cubicBezTo>
                  <a:pt x="538603" y="934225"/>
                  <a:pt x="562689" y="931353"/>
                  <a:pt x="568340" y="914400"/>
                </a:cubicBezTo>
                <a:cubicBezTo>
                  <a:pt x="570818" y="906966"/>
                  <a:pt x="570879" y="898217"/>
                  <a:pt x="575774" y="892098"/>
                </a:cubicBezTo>
                <a:cubicBezTo>
                  <a:pt x="617651" y="839753"/>
                  <a:pt x="609557" y="846144"/>
                  <a:pt x="650115" y="832625"/>
                </a:cubicBezTo>
                <a:cubicBezTo>
                  <a:pt x="696423" y="786320"/>
                  <a:pt x="629380" y="848926"/>
                  <a:pt x="687286" y="810322"/>
                </a:cubicBezTo>
                <a:cubicBezTo>
                  <a:pt x="696034" y="804490"/>
                  <a:pt x="700841" y="793852"/>
                  <a:pt x="709589" y="788020"/>
                </a:cubicBezTo>
                <a:cubicBezTo>
                  <a:pt x="719387" y="781488"/>
                  <a:pt x="763700" y="774224"/>
                  <a:pt x="769062" y="773152"/>
                </a:cubicBezTo>
                <a:cubicBezTo>
                  <a:pt x="776496" y="768196"/>
                  <a:pt x="783373" y="762279"/>
                  <a:pt x="791364" y="758283"/>
                </a:cubicBezTo>
                <a:cubicBezTo>
                  <a:pt x="798373" y="754778"/>
                  <a:pt x="805831" y="750849"/>
                  <a:pt x="813667" y="750849"/>
                </a:cubicBezTo>
                <a:cubicBezTo>
                  <a:pt x="905388" y="750849"/>
                  <a:pt x="997042" y="755805"/>
                  <a:pt x="1088730" y="758283"/>
                </a:cubicBezTo>
                <a:lnTo>
                  <a:pt x="1155637" y="773152"/>
                </a:lnTo>
                <a:cubicBezTo>
                  <a:pt x="1165593" y="775450"/>
                  <a:pt x="1175838" y="776918"/>
                  <a:pt x="1185374" y="780586"/>
                </a:cubicBezTo>
                <a:cubicBezTo>
                  <a:pt x="1208153" y="789347"/>
                  <a:pt x="1229502" y="801561"/>
                  <a:pt x="1252281" y="810322"/>
                </a:cubicBezTo>
                <a:cubicBezTo>
                  <a:pt x="1269248" y="816848"/>
                  <a:pt x="1312352" y="822813"/>
                  <a:pt x="1326623" y="825191"/>
                </a:cubicBezTo>
                <a:cubicBezTo>
                  <a:pt x="1341491" y="830147"/>
                  <a:pt x="1358690" y="830655"/>
                  <a:pt x="1371228" y="840059"/>
                </a:cubicBezTo>
                <a:cubicBezTo>
                  <a:pt x="1441929" y="893084"/>
                  <a:pt x="1352763" y="828981"/>
                  <a:pt x="1445569" y="884664"/>
                </a:cubicBezTo>
                <a:cubicBezTo>
                  <a:pt x="1456194" y="891039"/>
                  <a:pt x="1464604" y="900723"/>
                  <a:pt x="1475306" y="906966"/>
                </a:cubicBezTo>
                <a:cubicBezTo>
                  <a:pt x="1494451" y="918134"/>
                  <a:pt x="1515321" y="926089"/>
                  <a:pt x="1534779" y="936703"/>
                </a:cubicBezTo>
                <a:cubicBezTo>
                  <a:pt x="1578218" y="960398"/>
                  <a:pt x="1533963" y="945792"/>
                  <a:pt x="1586818" y="959005"/>
                </a:cubicBezTo>
                <a:cubicBezTo>
                  <a:pt x="1613530" y="976814"/>
                  <a:pt x="1618656" y="981564"/>
                  <a:pt x="1653725" y="996176"/>
                </a:cubicBezTo>
                <a:cubicBezTo>
                  <a:pt x="1668192" y="1002204"/>
                  <a:pt x="1683778" y="1005223"/>
                  <a:pt x="1698330" y="1011044"/>
                </a:cubicBezTo>
                <a:cubicBezTo>
                  <a:pt x="1751304" y="1032234"/>
                  <a:pt x="1705611" y="1018392"/>
                  <a:pt x="1757803" y="1048215"/>
                </a:cubicBezTo>
                <a:cubicBezTo>
                  <a:pt x="1764607" y="1052103"/>
                  <a:pt x="1772546" y="1053587"/>
                  <a:pt x="1780106" y="1055649"/>
                </a:cubicBezTo>
                <a:cubicBezTo>
                  <a:pt x="1799820" y="1061026"/>
                  <a:pt x="1819755" y="1065562"/>
                  <a:pt x="1839579" y="1070518"/>
                </a:cubicBezTo>
                <a:cubicBezTo>
                  <a:pt x="1870465" y="1093682"/>
                  <a:pt x="1879172" y="1103873"/>
                  <a:pt x="1921354" y="1115122"/>
                </a:cubicBezTo>
                <a:cubicBezTo>
                  <a:pt x="1940658" y="1120270"/>
                  <a:pt x="1961081" y="1119519"/>
                  <a:pt x="1980828" y="1122557"/>
                </a:cubicBezTo>
                <a:cubicBezTo>
                  <a:pt x="1993316" y="1124478"/>
                  <a:pt x="2005397" y="1129058"/>
                  <a:pt x="2017998" y="1129991"/>
                </a:cubicBezTo>
                <a:cubicBezTo>
                  <a:pt x="2072423" y="1134022"/>
                  <a:pt x="2127033" y="1134947"/>
                  <a:pt x="2181550" y="1137425"/>
                </a:cubicBezTo>
                <a:cubicBezTo>
                  <a:pt x="2255891" y="1134947"/>
                  <a:pt x="2330479" y="1136529"/>
                  <a:pt x="2404574" y="1129991"/>
                </a:cubicBezTo>
                <a:cubicBezTo>
                  <a:pt x="2415614" y="1129017"/>
                  <a:pt x="2424125" y="1119488"/>
                  <a:pt x="2434311" y="1115122"/>
                </a:cubicBezTo>
                <a:cubicBezTo>
                  <a:pt x="2467808" y="1100766"/>
                  <a:pt x="2448640" y="1116026"/>
                  <a:pt x="2486350" y="1092820"/>
                </a:cubicBezTo>
                <a:cubicBezTo>
                  <a:pt x="2509178" y="1078772"/>
                  <a:pt x="2529283" y="1060202"/>
                  <a:pt x="2553257" y="1048215"/>
                </a:cubicBezTo>
                <a:cubicBezTo>
                  <a:pt x="2595917" y="1026885"/>
                  <a:pt x="2573490" y="1039049"/>
                  <a:pt x="2620164" y="1011044"/>
                </a:cubicBezTo>
                <a:cubicBezTo>
                  <a:pt x="2627598" y="1001132"/>
                  <a:pt x="2633060" y="989371"/>
                  <a:pt x="2642467" y="981308"/>
                </a:cubicBezTo>
                <a:cubicBezTo>
                  <a:pt x="2650881" y="974096"/>
                  <a:pt x="2662631" y="972023"/>
                  <a:pt x="2672203" y="966439"/>
                </a:cubicBezTo>
                <a:cubicBezTo>
                  <a:pt x="2692396" y="954660"/>
                  <a:pt x="2715145" y="945800"/>
                  <a:pt x="2731676" y="929269"/>
                </a:cubicBezTo>
                <a:cubicBezTo>
                  <a:pt x="2741588" y="919357"/>
                  <a:pt x="2750863" y="908763"/>
                  <a:pt x="2761413" y="899532"/>
                </a:cubicBezTo>
                <a:cubicBezTo>
                  <a:pt x="2770738" y="891373"/>
                  <a:pt x="2782389" y="885991"/>
                  <a:pt x="2791150" y="877230"/>
                </a:cubicBezTo>
                <a:cubicBezTo>
                  <a:pt x="2799911" y="868469"/>
                  <a:pt x="2805389" y="856900"/>
                  <a:pt x="2813452" y="847493"/>
                </a:cubicBezTo>
                <a:cubicBezTo>
                  <a:pt x="2820294" y="839511"/>
                  <a:pt x="2828320" y="832625"/>
                  <a:pt x="2835754" y="825191"/>
                </a:cubicBezTo>
                <a:cubicBezTo>
                  <a:pt x="2843311" y="794965"/>
                  <a:pt x="2856510" y="733038"/>
                  <a:pt x="2880359" y="721113"/>
                </a:cubicBezTo>
                <a:lnTo>
                  <a:pt x="2910096" y="706244"/>
                </a:lnTo>
                <a:cubicBezTo>
                  <a:pt x="2912574" y="691376"/>
                  <a:pt x="2914141" y="676326"/>
                  <a:pt x="2917530" y="661639"/>
                </a:cubicBezTo>
                <a:cubicBezTo>
                  <a:pt x="2921586" y="644061"/>
                  <a:pt x="2929263" y="627366"/>
                  <a:pt x="2932398" y="609600"/>
                </a:cubicBezTo>
                <a:cubicBezTo>
                  <a:pt x="2936726" y="585075"/>
                  <a:pt x="2935948" y="559858"/>
                  <a:pt x="2939832" y="535259"/>
                </a:cubicBezTo>
                <a:cubicBezTo>
                  <a:pt x="2943395" y="512692"/>
                  <a:pt x="2949745" y="490654"/>
                  <a:pt x="2954701" y="468352"/>
                </a:cubicBezTo>
                <a:cubicBezTo>
                  <a:pt x="2957179" y="421269"/>
                  <a:pt x="2959100" y="374153"/>
                  <a:pt x="2962135" y="327103"/>
                </a:cubicBezTo>
                <a:cubicBezTo>
                  <a:pt x="2967956" y="236875"/>
                  <a:pt x="2960727" y="264418"/>
                  <a:pt x="2977003" y="215591"/>
                </a:cubicBezTo>
                <a:cubicBezTo>
                  <a:pt x="2974525" y="198245"/>
                  <a:pt x="2973005" y="180734"/>
                  <a:pt x="2969569" y="163552"/>
                </a:cubicBezTo>
                <a:cubicBezTo>
                  <a:pt x="2966361" y="147512"/>
                  <a:pt x="2954708" y="124534"/>
                  <a:pt x="2947267" y="111513"/>
                </a:cubicBezTo>
                <a:cubicBezTo>
                  <a:pt x="2942834" y="103755"/>
                  <a:pt x="2938716" y="95528"/>
                  <a:pt x="2932398" y="89210"/>
                </a:cubicBezTo>
                <a:cubicBezTo>
                  <a:pt x="2917551" y="74363"/>
                  <a:pt x="2890673" y="66573"/>
                  <a:pt x="2872925" y="59474"/>
                </a:cubicBezTo>
                <a:cubicBezTo>
                  <a:pt x="2863013" y="49562"/>
                  <a:pt x="2856273" y="34769"/>
                  <a:pt x="2843189" y="29737"/>
                </a:cubicBezTo>
                <a:cubicBezTo>
                  <a:pt x="2822245" y="21681"/>
                  <a:pt x="2798649" y="24092"/>
                  <a:pt x="2776281" y="22303"/>
                </a:cubicBezTo>
                <a:cubicBezTo>
                  <a:pt x="2736681" y="19135"/>
                  <a:pt x="2696984" y="17347"/>
                  <a:pt x="2657335" y="14869"/>
                </a:cubicBezTo>
                <a:cubicBezTo>
                  <a:pt x="2585409" y="2882"/>
                  <a:pt x="2578152" y="0"/>
                  <a:pt x="2478915" y="0"/>
                </a:cubicBezTo>
                <a:lnTo>
                  <a:pt x="1252281" y="7435"/>
                </a:lnTo>
                <a:cubicBezTo>
                  <a:pt x="1215110" y="12391"/>
                  <a:pt x="1178251" y="21144"/>
                  <a:pt x="1140769" y="22303"/>
                </a:cubicBezTo>
                <a:cubicBezTo>
                  <a:pt x="198348" y="51449"/>
                  <a:pt x="784879" y="11615"/>
                  <a:pt x="427091" y="37171"/>
                </a:cubicBezTo>
                <a:cubicBezTo>
                  <a:pt x="417179" y="39649"/>
                  <a:pt x="407328" y="42389"/>
                  <a:pt x="397354" y="44605"/>
                </a:cubicBezTo>
                <a:cubicBezTo>
                  <a:pt x="385020" y="47346"/>
                  <a:pt x="372442" y="48974"/>
                  <a:pt x="360184" y="52039"/>
                </a:cubicBezTo>
                <a:cubicBezTo>
                  <a:pt x="352581" y="53940"/>
                  <a:pt x="345565" y="57937"/>
                  <a:pt x="337881" y="59474"/>
                </a:cubicBezTo>
                <a:cubicBezTo>
                  <a:pt x="320699" y="62911"/>
                  <a:pt x="303188" y="64430"/>
                  <a:pt x="285842" y="66908"/>
                </a:cubicBezTo>
                <a:cubicBezTo>
                  <a:pt x="249929" y="78879"/>
                  <a:pt x="210639" y="92609"/>
                  <a:pt x="174330" y="96644"/>
                </a:cubicBezTo>
                <a:lnTo>
                  <a:pt x="107423" y="104079"/>
                </a:lnTo>
                <a:cubicBezTo>
                  <a:pt x="53993" y="157506"/>
                  <a:pt x="145033" y="71571"/>
                  <a:pt x="62818" y="126381"/>
                </a:cubicBezTo>
                <a:cubicBezTo>
                  <a:pt x="55384" y="131337"/>
                  <a:pt x="54268" y="142365"/>
                  <a:pt x="47950" y="148683"/>
                </a:cubicBezTo>
                <a:cubicBezTo>
                  <a:pt x="41632" y="155001"/>
                  <a:pt x="33081" y="158596"/>
                  <a:pt x="25647" y="163552"/>
                </a:cubicBezTo>
                <a:cubicBezTo>
                  <a:pt x="33768" y="204159"/>
                  <a:pt x="25647" y="225503"/>
                  <a:pt x="25647" y="237893"/>
                </a:cubicBezTo>
                <a:close/>
              </a:path>
            </a:pathLst>
          </a:custGeom>
          <a:solidFill>
            <a:srgbClr val="D66565"/>
          </a:solidFill>
          <a:ln>
            <a:solidFill>
              <a:srgbClr val="D6656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CC9BF00-BCD7-4FFE-8D62-467F35F2EA0B}"/>
              </a:ext>
            </a:extLst>
          </p:cNvPr>
          <p:cNvSpPr/>
          <p:nvPr/>
        </p:nvSpPr>
        <p:spPr>
          <a:xfrm>
            <a:off x="6607334" y="-192889"/>
            <a:ext cx="3205739" cy="3025305"/>
          </a:xfrm>
          <a:custGeom>
            <a:avLst/>
            <a:gdLst>
              <a:gd name="connsiteX0" fmla="*/ 23925 w 3205739"/>
              <a:gd name="connsiteY0" fmla="*/ 133416 h 3025305"/>
              <a:gd name="connsiteX1" fmla="*/ 23925 w 3205739"/>
              <a:gd name="connsiteY1" fmla="*/ 133416 h 3025305"/>
              <a:gd name="connsiteX2" fmla="*/ 38793 w 3205739"/>
              <a:gd name="connsiteY2" fmla="*/ 207757 h 3025305"/>
              <a:gd name="connsiteX3" fmla="*/ 53661 w 3205739"/>
              <a:gd name="connsiteY3" fmla="*/ 319269 h 3025305"/>
              <a:gd name="connsiteX4" fmla="*/ 61095 w 3205739"/>
              <a:gd name="connsiteY4" fmla="*/ 349006 h 3025305"/>
              <a:gd name="connsiteX5" fmla="*/ 68529 w 3205739"/>
              <a:gd name="connsiteY5" fmla="*/ 401045 h 3025305"/>
              <a:gd name="connsiteX6" fmla="*/ 120568 w 3205739"/>
              <a:gd name="connsiteY6" fmla="*/ 519991 h 3025305"/>
              <a:gd name="connsiteX7" fmla="*/ 135437 w 3205739"/>
              <a:gd name="connsiteY7" fmla="*/ 601767 h 3025305"/>
              <a:gd name="connsiteX8" fmla="*/ 165173 w 3205739"/>
              <a:gd name="connsiteY8" fmla="*/ 646372 h 3025305"/>
              <a:gd name="connsiteX9" fmla="*/ 187476 w 3205739"/>
              <a:gd name="connsiteY9" fmla="*/ 720713 h 3025305"/>
              <a:gd name="connsiteX10" fmla="*/ 217212 w 3205739"/>
              <a:gd name="connsiteY10" fmla="*/ 787621 h 3025305"/>
              <a:gd name="connsiteX11" fmla="*/ 232081 w 3205739"/>
              <a:gd name="connsiteY11" fmla="*/ 832226 h 3025305"/>
              <a:gd name="connsiteX12" fmla="*/ 276686 w 3205739"/>
              <a:gd name="connsiteY12" fmla="*/ 899133 h 3025305"/>
              <a:gd name="connsiteX13" fmla="*/ 321290 w 3205739"/>
              <a:gd name="connsiteY13" fmla="*/ 973474 h 3025305"/>
              <a:gd name="connsiteX14" fmla="*/ 343593 w 3205739"/>
              <a:gd name="connsiteY14" fmla="*/ 980909 h 3025305"/>
              <a:gd name="connsiteX15" fmla="*/ 380764 w 3205739"/>
              <a:gd name="connsiteY15" fmla="*/ 1018079 h 3025305"/>
              <a:gd name="connsiteX16" fmla="*/ 566617 w 3205739"/>
              <a:gd name="connsiteY16" fmla="*/ 1040382 h 3025305"/>
              <a:gd name="connsiteX17" fmla="*/ 722734 w 3205739"/>
              <a:gd name="connsiteY17" fmla="*/ 1032948 h 3025305"/>
              <a:gd name="connsiteX18" fmla="*/ 752471 w 3205739"/>
              <a:gd name="connsiteY18" fmla="*/ 1010645 h 3025305"/>
              <a:gd name="connsiteX19" fmla="*/ 834246 w 3205739"/>
              <a:gd name="connsiteY19" fmla="*/ 973474 h 3025305"/>
              <a:gd name="connsiteX20" fmla="*/ 916022 w 3205739"/>
              <a:gd name="connsiteY20" fmla="*/ 951172 h 3025305"/>
              <a:gd name="connsiteX21" fmla="*/ 953193 w 3205739"/>
              <a:gd name="connsiteY21" fmla="*/ 943738 h 3025305"/>
              <a:gd name="connsiteX22" fmla="*/ 1042403 w 3205739"/>
              <a:gd name="connsiteY22" fmla="*/ 928869 h 3025305"/>
              <a:gd name="connsiteX23" fmla="*/ 1072139 w 3205739"/>
              <a:gd name="connsiteY23" fmla="*/ 921435 h 3025305"/>
              <a:gd name="connsiteX24" fmla="*/ 1124178 w 3205739"/>
              <a:gd name="connsiteY24" fmla="*/ 914001 h 3025305"/>
              <a:gd name="connsiteX25" fmla="*/ 1198520 w 3205739"/>
              <a:gd name="connsiteY25" fmla="*/ 899133 h 3025305"/>
              <a:gd name="connsiteX26" fmla="*/ 1533056 w 3205739"/>
              <a:gd name="connsiteY26" fmla="*/ 921435 h 3025305"/>
              <a:gd name="connsiteX27" fmla="*/ 1637134 w 3205739"/>
              <a:gd name="connsiteY27" fmla="*/ 958606 h 3025305"/>
              <a:gd name="connsiteX28" fmla="*/ 1785817 w 3205739"/>
              <a:gd name="connsiteY28" fmla="*/ 1010645 h 3025305"/>
              <a:gd name="connsiteX29" fmla="*/ 1837856 w 3205739"/>
              <a:gd name="connsiteY29" fmla="*/ 1047816 h 3025305"/>
              <a:gd name="connsiteX30" fmla="*/ 1897329 w 3205739"/>
              <a:gd name="connsiteY30" fmla="*/ 1077552 h 3025305"/>
              <a:gd name="connsiteX31" fmla="*/ 2001407 w 3205739"/>
              <a:gd name="connsiteY31" fmla="*/ 1129591 h 3025305"/>
              <a:gd name="connsiteX32" fmla="*/ 2016276 w 3205739"/>
              <a:gd name="connsiteY32" fmla="*/ 1144460 h 3025305"/>
              <a:gd name="connsiteX33" fmla="*/ 2083183 w 3205739"/>
              <a:gd name="connsiteY33" fmla="*/ 1233669 h 3025305"/>
              <a:gd name="connsiteX34" fmla="*/ 2112920 w 3205739"/>
              <a:gd name="connsiteY34" fmla="*/ 1278274 h 3025305"/>
              <a:gd name="connsiteX35" fmla="*/ 2120354 w 3205739"/>
              <a:gd name="connsiteY35" fmla="*/ 1308011 h 3025305"/>
              <a:gd name="connsiteX36" fmla="*/ 2135222 w 3205739"/>
              <a:gd name="connsiteY36" fmla="*/ 1330313 h 3025305"/>
              <a:gd name="connsiteX37" fmla="*/ 2157525 w 3205739"/>
              <a:gd name="connsiteY37" fmla="*/ 1374918 h 3025305"/>
              <a:gd name="connsiteX38" fmla="*/ 2172393 w 3205739"/>
              <a:gd name="connsiteY38" fmla="*/ 1412089 h 3025305"/>
              <a:gd name="connsiteX39" fmla="*/ 2202129 w 3205739"/>
              <a:gd name="connsiteY39" fmla="*/ 1464128 h 3025305"/>
              <a:gd name="connsiteX40" fmla="*/ 2231866 w 3205739"/>
              <a:gd name="connsiteY40" fmla="*/ 1523601 h 3025305"/>
              <a:gd name="connsiteX41" fmla="*/ 2246734 w 3205739"/>
              <a:gd name="connsiteY41" fmla="*/ 1560772 h 3025305"/>
              <a:gd name="connsiteX42" fmla="*/ 2291339 w 3205739"/>
              <a:gd name="connsiteY42" fmla="*/ 1627679 h 3025305"/>
              <a:gd name="connsiteX43" fmla="*/ 2328510 w 3205739"/>
              <a:gd name="connsiteY43" fmla="*/ 1709455 h 3025305"/>
              <a:gd name="connsiteX44" fmla="*/ 2335944 w 3205739"/>
              <a:gd name="connsiteY44" fmla="*/ 1761494 h 3025305"/>
              <a:gd name="connsiteX45" fmla="*/ 2358246 w 3205739"/>
              <a:gd name="connsiteY45" fmla="*/ 1820967 h 3025305"/>
              <a:gd name="connsiteX46" fmla="*/ 2365681 w 3205739"/>
              <a:gd name="connsiteY46" fmla="*/ 1850704 h 3025305"/>
              <a:gd name="connsiteX47" fmla="*/ 2387983 w 3205739"/>
              <a:gd name="connsiteY47" fmla="*/ 1939913 h 3025305"/>
              <a:gd name="connsiteX48" fmla="*/ 2395417 w 3205739"/>
              <a:gd name="connsiteY48" fmla="*/ 2222411 h 3025305"/>
              <a:gd name="connsiteX49" fmla="*/ 2402851 w 3205739"/>
              <a:gd name="connsiteY49" fmla="*/ 2884050 h 3025305"/>
              <a:gd name="connsiteX50" fmla="*/ 2410286 w 3205739"/>
              <a:gd name="connsiteY50" fmla="*/ 2906352 h 3025305"/>
              <a:gd name="connsiteX51" fmla="*/ 2432588 w 3205739"/>
              <a:gd name="connsiteY51" fmla="*/ 2958391 h 3025305"/>
              <a:gd name="connsiteX52" fmla="*/ 2477193 w 3205739"/>
              <a:gd name="connsiteY52" fmla="*/ 2980694 h 3025305"/>
              <a:gd name="connsiteX53" fmla="*/ 2514364 w 3205739"/>
              <a:gd name="connsiteY53" fmla="*/ 3002996 h 3025305"/>
              <a:gd name="connsiteX54" fmla="*/ 2596139 w 3205739"/>
              <a:gd name="connsiteY54" fmla="*/ 3017865 h 3025305"/>
              <a:gd name="connsiteX55" fmla="*/ 2618442 w 3205739"/>
              <a:gd name="connsiteY55" fmla="*/ 3025299 h 3025305"/>
              <a:gd name="connsiteX56" fmla="*/ 2871203 w 3205739"/>
              <a:gd name="connsiteY56" fmla="*/ 3010430 h 3025305"/>
              <a:gd name="connsiteX57" fmla="*/ 2893505 w 3205739"/>
              <a:gd name="connsiteY57" fmla="*/ 2980694 h 3025305"/>
              <a:gd name="connsiteX58" fmla="*/ 2945544 w 3205739"/>
              <a:gd name="connsiteY58" fmla="*/ 2913787 h 3025305"/>
              <a:gd name="connsiteX59" fmla="*/ 2967846 w 3205739"/>
              <a:gd name="connsiteY59" fmla="*/ 2869182 h 3025305"/>
              <a:gd name="connsiteX60" fmla="*/ 2997583 w 3205739"/>
              <a:gd name="connsiteY60" fmla="*/ 2817143 h 3025305"/>
              <a:gd name="connsiteX61" fmla="*/ 3005017 w 3205739"/>
              <a:gd name="connsiteY61" fmla="*/ 2794840 h 3025305"/>
              <a:gd name="connsiteX62" fmla="*/ 3019886 w 3205739"/>
              <a:gd name="connsiteY62" fmla="*/ 2765104 h 3025305"/>
              <a:gd name="connsiteX63" fmla="*/ 3027320 w 3205739"/>
              <a:gd name="connsiteY63" fmla="*/ 2735367 h 3025305"/>
              <a:gd name="connsiteX64" fmla="*/ 3057056 w 3205739"/>
              <a:gd name="connsiteY64" fmla="*/ 2683328 h 3025305"/>
              <a:gd name="connsiteX65" fmla="*/ 3071925 w 3205739"/>
              <a:gd name="connsiteY65" fmla="*/ 2653591 h 3025305"/>
              <a:gd name="connsiteX66" fmla="*/ 3094227 w 3205739"/>
              <a:gd name="connsiteY66" fmla="*/ 2519777 h 3025305"/>
              <a:gd name="connsiteX67" fmla="*/ 3101661 w 3205739"/>
              <a:gd name="connsiteY67" fmla="*/ 2475172 h 3025305"/>
              <a:gd name="connsiteX68" fmla="*/ 3123964 w 3205739"/>
              <a:gd name="connsiteY68" fmla="*/ 2378528 h 3025305"/>
              <a:gd name="connsiteX69" fmla="*/ 3146266 w 3205739"/>
              <a:gd name="connsiteY69" fmla="*/ 2267016 h 3025305"/>
              <a:gd name="connsiteX70" fmla="*/ 3153700 w 3205739"/>
              <a:gd name="connsiteY70" fmla="*/ 2207543 h 3025305"/>
              <a:gd name="connsiteX71" fmla="*/ 3176003 w 3205739"/>
              <a:gd name="connsiteY71" fmla="*/ 2148069 h 3025305"/>
              <a:gd name="connsiteX72" fmla="*/ 3190871 w 3205739"/>
              <a:gd name="connsiteY72" fmla="*/ 2081162 h 3025305"/>
              <a:gd name="connsiteX73" fmla="*/ 3205739 w 3205739"/>
              <a:gd name="connsiteY73" fmla="*/ 1984518 h 3025305"/>
              <a:gd name="connsiteX74" fmla="*/ 3190871 w 3205739"/>
              <a:gd name="connsiteY74" fmla="*/ 1412089 h 3025305"/>
              <a:gd name="connsiteX75" fmla="*/ 3176003 w 3205739"/>
              <a:gd name="connsiteY75" fmla="*/ 1345182 h 3025305"/>
              <a:gd name="connsiteX76" fmla="*/ 3168568 w 3205739"/>
              <a:gd name="connsiteY76" fmla="*/ 1278274 h 3025305"/>
              <a:gd name="connsiteX77" fmla="*/ 3153700 w 3205739"/>
              <a:gd name="connsiteY77" fmla="*/ 1196499 h 3025305"/>
              <a:gd name="connsiteX78" fmla="*/ 3146266 w 3205739"/>
              <a:gd name="connsiteY78" fmla="*/ 1137026 h 3025305"/>
              <a:gd name="connsiteX79" fmla="*/ 3123964 w 3205739"/>
              <a:gd name="connsiteY79" fmla="*/ 1092421 h 3025305"/>
              <a:gd name="connsiteX80" fmla="*/ 3109095 w 3205739"/>
              <a:gd name="connsiteY80" fmla="*/ 1047816 h 3025305"/>
              <a:gd name="connsiteX81" fmla="*/ 3086793 w 3205739"/>
              <a:gd name="connsiteY81" fmla="*/ 958606 h 3025305"/>
              <a:gd name="connsiteX82" fmla="*/ 3064490 w 3205739"/>
              <a:gd name="connsiteY82" fmla="*/ 899133 h 3025305"/>
              <a:gd name="connsiteX83" fmla="*/ 3049622 w 3205739"/>
              <a:gd name="connsiteY83" fmla="*/ 839660 h 3025305"/>
              <a:gd name="connsiteX84" fmla="*/ 3019886 w 3205739"/>
              <a:gd name="connsiteY84" fmla="*/ 780187 h 3025305"/>
              <a:gd name="connsiteX85" fmla="*/ 2886071 w 3205739"/>
              <a:gd name="connsiteY85" fmla="*/ 460518 h 3025305"/>
              <a:gd name="connsiteX86" fmla="*/ 2826598 w 3205739"/>
              <a:gd name="connsiteY86" fmla="*/ 334138 h 3025305"/>
              <a:gd name="connsiteX87" fmla="*/ 2767125 w 3205739"/>
              <a:gd name="connsiteY87" fmla="*/ 252362 h 3025305"/>
              <a:gd name="connsiteX88" fmla="*/ 2715086 w 3205739"/>
              <a:gd name="connsiteY88" fmla="*/ 178021 h 3025305"/>
              <a:gd name="connsiteX89" fmla="*/ 2700217 w 3205739"/>
              <a:gd name="connsiteY89" fmla="*/ 163152 h 3025305"/>
              <a:gd name="connsiteX90" fmla="*/ 2677915 w 3205739"/>
              <a:gd name="connsiteY90" fmla="*/ 148284 h 3025305"/>
              <a:gd name="connsiteX91" fmla="*/ 2648178 w 3205739"/>
              <a:gd name="connsiteY91" fmla="*/ 125982 h 3025305"/>
              <a:gd name="connsiteX92" fmla="*/ 2558968 w 3205739"/>
              <a:gd name="connsiteY92" fmla="*/ 96245 h 3025305"/>
              <a:gd name="connsiteX93" fmla="*/ 2529232 w 3205739"/>
              <a:gd name="connsiteY93" fmla="*/ 81377 h 3025305"/>
              <a:gd name="connsiteX94" fmla="*/ 2462325 w 3205739"/>
              <a:gd name="connsiteY94" fmla="*/ 73943 h 3025305"/>
              <a:gd name="connsiteX95" fmla="*/ 2402851 w 3205739"/>
              <a:gd name="connsiteY95" fmla="*/ 51640 h 3025305"/>
              <a:gd name="connsiteX96" fmla="*/ 2328510 w 3205739"/>
              <a:gd name="connsiteY96" fmla="*/ 44206 h 3025305"/>
              <a:gd name="connsiteX97" fmla="*/ 2164959 w 3205739"/>
              <a:gd name="connsiteY97" fmla="*/ 29338 h 3025305"/>
              <a:gd name="connsiteX98" fmla="*/ 1614832 w 3205739"/>
              <a:gd name="connsiteY98" fmla="*/ 14469 h 3025305"/>
              <a:gd name="connsiteX99" fmla="*/ 878851 w 3205739"/>
              <a:gd name="connsiteY99" fmla="*/ 14469 h 3025305"/>
              <a:gd name="connsiteX100" fmla="*/ 834246 w 3205739"/>
              <a:gd name="connsiteY100" fmla="*/ 21904 h 3025305"/>
              <a:gd name="connsiteX101" fmla="*/ 767339 w 3205739"/>
              <a:gd name="connsiteY101" fmla="*/ 29338 h 3025305"/>
              <a:gd name="connsiteX102" fmla="*/ 692998 w 3205739"/>
              <a:gd name="connsiteY102" fmla="*/ 44206 h 3025305"/>
              <a:gd name="connsiteX103" fmla="*/ 618656 w 3205739"/>
              <a:gd name="connsiteY103" fmla="*/ 51640 h 3025305"/>
              <a:gd name="connsiteX104" fmla="*/ 484842 w 3205739"/>
              <a:gd name="connsiteY104" fmla="*/ 73943 h 3025305"/>
              <a:gd name="connsiteX105" fmla="*/ 246949 w 3205739"/>
              <a:gd name="connsiteY105" fmla="*/ 111113 h 3025305"/>
              <a:gd name="connsiteX106" fmla="*/ 187476 w 3205739"/>
              <a:gd name="connsiteY106" fmla="*/ 133416 h 3025305"/>
              <a:gd name="connsiteX107" fmla="*/ 128003 w 3205739"/>
              <a:gd name="connsiteY107" fmla="*/ 140850 h 3025305"/>
              <a:gd name="connsiteX108" fmla="*/ 105700 w 3205739"/>
              <a:gd name="connsiteY108" fmla="*/ 163152 h 3025305"/>
              <a:gd name="connsiteX109" fmla="*/ 53661 w 3205739"/>
              <a:gd name="connsiteY109" fmla="*/ 178021 h 3025305"/>
              <a:gd name="connsiteX110" fmla="*/ 1622 w 3205739"/>
              <a:gd name="connsiteY110" fmla="*/ 192889 h 3025305"/>
              <a:gd name="connsiteX111" fmla="*/ 23925 w 3205739"/>
              <a:gd name="connsiteY111" fmla="*/ 185455 h 3025305"/>
              <a:gd name="connsiteX112" fmla="*/ 31359 w 3205739"/>
              <a:gd name="connsiteY112" fmla="*/ 163152 h 3025305"/>
              <a:gd name="connsiteX113" fmla="*/ 23925 w 3205739"/>
              <a:gd name="connsiteY113" fmla="*/ 133416 h 302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3205739" h="3025305">
                <a:moveTo>
                  <a:pt x="23925" y="133416"/>
                </a:moveTo>
                <a:lnTo>
                  <a:pt x="23925" y="133416"/>
                </a:lnTo>
                <a:cubicBezTo>
                  <a:pt x="28881" y="158196"/>
                  <a:pt x="34639" y="182830"/>
                  <a:pt x="38793" y="207757"/>
                </a:cubicBezTo>
                <a:cubicBezTo>
                  <a:pt x="51739" y="285432"/>
                  <a:pt x="40474" y="246737"/>
                  <a:pt x="53661" y="319269"/>
                </a:cubicBezTo>
                <a:cubicBezTo>
                  <a:pt x="55489" y="329322"/>
                  <a:pt x="59267" y="338953"/>
                  <a:pt x="61095" y="349006"/>
                </a:cubicBezTo>
                <a:cubicBezTo>
                  <a:pt x="64229" y="366246"/>
                  <a:pt x="62773" y="384495"/>
                  <a:pt x="68529" y="401045"/>
                </a:cubicBezTo>
                <a:cubicBezTo>
                  <a:pt x="82746" y="441920"/>
                  <a:pt x="120568" y="519991"/>
                  <a:pt x="120568" y="519991"/>
                </a:cubicBezTo>
                <a:cubicBezTo>
                  <a:pt x="120946" y="522257"/>
                  <a:pt x="132704" y="595755"/>
                  <a:pt x="135437" y="601767"/>
                </a:cubicBezTo>
                <a:cubicBezTo>
                  <a:pt x="142831" y="618035"/>
                  <a:pt x="155261" y="631504"/>
                  <a:pt x="165173" y="646372"/>
                </a:cubicBezTo>
                <a:cubicBezTo>
                  <a:pt x="184226" y="760695"/>
                  <a:pt x="158662" y="634275"/>
                  <a:pt x="187476" y="720713"/>
                </a:cubicBezTo>
                <a:cubicBezTo>
                  <a:pt x="209179" y="785819"/>
                  <a:pt x="175720" y="732296"/>
                  <a:pt x="217212" y="787621"/>
                </a:cubicBezTo>
                <a:cubicBezTo>
                  <a:pt x="222168" y="802489"/>
                  <a:pt x="225596" y="817958"/>
                  <a:pt x="232081" y="832226"/>
                </a:cubicBezTo>
                <a:cubicBezTo>
                  <a:pt x="268304" y="911915"/>
                  <a:pt x="239243" y="830487"/>
                  <a:pt x="276686" y="899133"/>
                </a:cubicBezTo>
                <a:cubicBezTo>
                  <a:pt x="296181" y="934874"/>
                  <a:pt x="289514" y="952290"/>
                  <a:pt x="321290" y="973474"/>
                </a:cubicBezTo>
                <a:cubicBezTo>
                  <a:pt x="327810" y="977821"/>
                  <a:pt x="336159" y="978431"/>
                  <a:pt x="343593" y="980909"/>
                </a:cubicBezTo>
                <a:cubicBezTo>
                  <a:pt x="355983" y="993299"/>
                  <a:pt x="364886" y="1010669"/>
                  <a:pt x="380764" y="1018079"/>
                </a:cubicBezTo>
                <a:cubicBezTo>
                  <a:pt x="417724" y="1035327"/>
                  <a:pt x="538844" y="1038531"/>
                  <a:pt x="566617" y="1040382"/>
                </a:cubicBezTo>
                <a:cubicBezTo>
                  <a:pt x="618656" y="1037904"/>
                  <a:pt x="671290" y="1041179"/>
                  <a:pt x="722734" y="1032948"/>
                </a:cubicBezTo>
                <a:cubicBezTo>
                  <a:pt x="734969" y="1030990"/>
                  <a:pt x="741768" y="1016888"/>
                  <a:pt x="752471" y="1010645"/>
                </a:cubicBezTo>
                <a:cubicBezTo>
                  <a:pt x="796786" y="984794"/>
                  <a:pt x="798755" y="985306"/>
                  <a:pt x="834246" y="973474"/>
                </a:cubicBezTo>
                <a:cubicBezTo>
                  <a:pt x="865837" y="941885"/>
                  <a:pt x="839413" y="962116"/>
                  <a:pt x="916022" y="951172"/>
                </a:cubicBezTo>
                <a:cubicBezTo>
                  <a:pt x="928531" y="949385"/>
                  <a:pt x="940750" y="945934"/>
                  <a:pt x="953193" y="943738"/>
                </a:cubicBezTo>
                <a:cubicBezTo>
                  <a:pt x="982881" y="938499"/>
                  <a:pt x="1013156" y="936181"/>
                  <a:pt x="1042403" y="928869"/>
                </a:cubicBezTo>
                <a:cubicBezTo>
                  <a:pt x="1052315" y="926391"/>
                  <a:pt x="1062087" y="923263"/>
                  <a:pt x="1072139" y="921435"/>
                </a:cubicBezTo>
                <a:cubicBezTo>
                  <a:pt x="1089379" y="918301"/>
                  <a:pt x="1106922" y="917046"/>
                  <a:pt x="1124178" y="914001"/>
                </a:cubicBezTo>
                <a:cubicBezTo>
                  <a:pt x="1149065" y="909609"/>
                  <a:pt x="1173739" y="904089"/>
                  <a:pt x="1198520" y="899133"/>
                </a:cubicBezTo>
                <a:cubicBezTo>
                  <a:pt x="1361749" y="904079"/>
                  <a:pt x="1404501" y="894371"/>
                  <a:pt x="1533056" y="921435"/>
                </a:cubicBezTo>
                <a:cubicBezTo>
                  <a:pt x="1611131" y="937872"/>
                  <a:pt x="1560259" y="932981"/>
                  <a:pt x="1637134" y="958606"/>
                </a:cubicBezTo>
                <a:cubicBezTo>
                  <a:pt x="1715004" y="984563"/>
                  <a:pt x="1716804" y="971825"/>
                  <a:pt x="1785817" y="1010645"/>
                </a:cubicBezTo>
                <a:cubicBezTo>
                  <a:pt x="1804396" y="1021096"/>
                  <a:pt x="1819577" y="1036849"/>
                  <a:pt x="1837856" y="1047816"/>
                </a:cubicBezTo>
                <a:cubicBezTo>
                  <a:pt x="1856862" y="1059219"/>
                  <a:pt x="1877772" y="1067122"/>
                  <a:pt x="1897329" y="1077552"/>
                </a:cubicBezTo>
                <a:cubicBezTo>
                  <a:pt x="1990639" y="1127317"/>
                  <a:pt x="1907497" y="1089345"/>
                  <a:pt x="2001407" y="1129591"/>
                </a:cubicBezTo>
                <a:cubicBezTo>
                  <a:pt x="2006363" y="1134547"/>
                  <a:pt x="2011714" y="1139138"/>
                  <a:pt x="2016276" y="1144460"/>
                </a:cubicBezTo>
                <a:cubicBezTo>
                  <a:pt x="2043952" y="1176748"/>
                  <a:pt x="2057448" y="1197641"/>
                  <a:pt x="2083183" y="1233669"/>
                </a:cubicBezTo>
                <a:cubicBezTo>
                  <a:pt x="2104526" y="1319042"/>
                  <a:pt x="2071848" y="1216666"/>
                  <a:pt x="2112920" y="1278274"/>
                </a:cubicBezTo>
                <a:cubicBezTo>
                  <a:pt x="2118588" y="1286775"/>
                  <a:pt x="2116329" y="1298620"/>
                  <a:pt x="2120354" y="1308011"/>
                </a:cubicBezTo>
                <a:cubicBezTo>
                  <a:pt x="2123873" y="1316223"/>
                  <a:pt x="2130266" y="1322879"/>
                  <a:pt x="2135222" y="1330313"/>
                </a:cubicBezTo>
                <a:cubicBezTo>
                  <a:pt x="2155091" y="1409794"/>
                  <a:pt x="2128066" y="1323366"/>
                  <a:pt x="2157525" y="1374918"/>
                </a:cubicBezTo>
                <a:cubicBezTo>
                  <a:pt x="2164146" y="1386504"/>
                  <a:pt x="2166973" y="1399894"/>
                  <a:pt x="2172393" y="1412089"/>
                </a:cubicBezTo>
                <a:cubicBezTo>
                  <a:pt x="2200789" y="1475982"/>
                  <a:pt x="2173429" y="1411511"/>
                  <a:pt x="2202129" y="1464128"/>
                </a:cubicBezTo>
                <a:cubicBezTo>
                  <a:pt x="2212743" y="1483586"/>
                  <a:pt x="2223635" y="1503022"/>
                  <a:pt x="2231866" y="1523601"/>
                </a:cubicBezTo>
                <a:cubicBezTo>
                  <a:pt x="2236822" y="1535991"/>
                  <a:pt x="2240113" y="1549186"/>
                  <a:pt x="2246734" y="1560772"/>
                </a:cubicBezTo>
                <a:cubicBezTo>
                  <a:pt x="2260033" y="1584045"/>
                  <a:pt x="2280780" y="1603042"/>
                  <a:pt x="2291339" y="1627679"/>
                </a:cubicBezTo>
                <a:cubicBezTo>
                  <a:pt x="2318008" y="1689904"/>
                  <a:pt x="2305202" y="1662838"/>
                  <a:pt x="2328510" y="1709455"/>
                </a:cubicBezTo>
                <a:cubicBezTo>
                  <a:pt x="2330988" y="1726801"/>
                  <a:pt x="2331429" y="1744563"/>
                  <a:pt x="2335944" y="1761494"/>
                </a:cubicBezTo>
                <a:cubicBezTo>
                  <a:pt x="2341399" y="1781951"/>
                  <a:pt x="2351551" y="1800881"/>
                  <a:pt x="2358246" y="1820967"/>
                </a:cubicBezTo>
                <a:cubicBezTo>
                  <a:pt x="2361477" y="1830660"/>
                  <a:pt x="2362745" y="1840917"/>
                  <a:pt x="2365681" y="1850704"/>
                </a:cubicBezTo>
                <a:cubicBezTo>
                  <a:pt x="2387769" y="1924328"/>
                  <a:pt x="2375613" y="1865693"/>
                  <a:pt x="2387983" y="1939913"/>
                </a:cubicBezTo>
                <a:cubicBezTo>
                  <a:pt x="2390461" y="2034079"/>
                  <a:pt x="2393934" y="2128224"/>
                  <a:pt x="2395417" y="2222411"/>
                </a:cubicBezTo>
                <a:cubicBezTo>
                  <a:pt x="2398890" y="2442944"/>
                  <a:pt x="2398057" y="2663542"/>
                  <a:pt x="2402851" y="2884050"/>
                </a:cubicBezTo>
                <a:cubicBezTo>
                  <a:pt x="2403021" y="2891884"/>
                  <a:pt x="2408133" y="2898817"/>
                  <a:pt x="2410286" y="2906352"/>
                </a:cubicBezTo>
                <a:cubicBezTo>
                  <a:pt x="2415229" y="2923650"/>
                  <a:pt x="2416126" y="2946044"/>
                  <a:pt x="2432588" y="2958391"/>
                </a:cubicBezTo>
                <a:cubicBezTo>
                  <a:pt x="2445887" y="2968365"/>
                  <a:pt x="2462599" y="2972734"/>
                  <a:pt x="2477193" y="2980694"/>
                </a:cubicBezTo>
                <a:cubicBezTo>
                  <a:pt x="2489878" y="2987613"/>
                  <a:pt x="2501440" y="2996534"/>
                  <a:pt x="2514364" y="3002996"/>
                </a:cubicBezTo>
                <a:cubicBezTo>
                  <a:pt x="2537283" y="3014456"/>
                  <a:pt x="2575639" y="3015302"/>
                  <a:pt x="2596139" y="3017865"/>
                </a:cubicBezTo>
                <a:cubicBezTo>
                  <a:pt x="2603573" y="3020343"/>
                  <a:pt x="2610608" y="3025511"/>
                  <a:pt x="2618442" y="3025299"/>
                </a:cubicBezTo>
                <a:cubicBezTo>
                  <a:pt x="2702811" y="3023019"/>
                  <a:pt x="2787892" y="3023940"/>
                  <a:pt x="2871203" y="3010430"/>
                </a:cubicBezTo>
                <a:cubicBezTo>
                  <a:pt x="2883433" y="3008447"/>
                  <a:pt x="2886400" y="2990844"/>
                  <a:pt x="2893505" y="2980694"/>
                </a:cubicBezTo>
                <a:cubicBezTo>
                  <a:pt x="2935001" y="2921414"/>
                  <a:pt x="2907119" y="2952212"/>
                  <a:pt x="2945544" y="2913787"/>
                </a:cubicBezTo>
                <a:cubicBezTo>
                  <a:pt x="2959173" y="2872898"/>
                  <a:pt x="2944789" y="2909531"/>
                  <a:pt x="2967846" y="2869182"/>
                </a:cubicBezTo>
                <a:cubicBezTo>
                  <a:pt x="3005574" y="2803159"/>
                  <a:pt x="2961360" y="2871478"/>
                  <a:pt x="2997583" y="2817143"/>
                </a:cubicBezTo>
                <a:cubicBezTo>
                  <a:pt x="3000061" y="2809709"/>
                  <a:pt x="3001930" y="2802043"/>
                  <a:pt x="3005017" y="2794840"/>
                </a:cubicBezTo>
                <a:cubicBezTo>
                  <a:pt x="3009383" y="2784654"/>
                  <a:pt x="3015995" y="2775480"/>
                  <a:pt x="3019886" y="2765104"/>
                </a:cubicBezTo>
                <a:cubicBezTo>
                  <a:pt x="3023474" y="2755537"/>
                  <a:pt x="3023092" y="2744669"/>
                  <a:pt x="3027320" y="2735367"/>
                </a:cubicBezTo>
                <a:cubicBezTo>
                  <a:pt x="3035587" y="2717179"/>
                  <a:pt x="3047489" y="2700867"/>
                  <a:pt x="3057056" y="2683328"/>
                </a:cubicBezTo>
                <a:cubicBezTo>
                  <a:pt x="3062363" y="2673599"/>
                  <a:pt x="3066969" y="2663503"/>
                  <a:pt x="3071925" y="2653591"/>
                </a:cubicBezTo>
                <a:cubicBezTo>
                  <a:pt x="3090236" y="2580345"/>
                  <a:pt x="3069758" y="2666593"/>
                  <a:pt x="3094227" y="2519777"/>
                </a:cubicBezTo>
                <a:cubicBezTo>
                  <a:pt x="3096705" y="2504909"/>
                  <a:pt x="3099791" y="2490129"/>
                  <a:pt x="3101661" y="2475172"/>
                </a:cubicBezTo>
                <a:cubicBezTo>
                  <a:pt x="3112545" y="2388099"/>
                  <a:pt x="3094361" y="2422929"/>
                  <a:pt x="3123964" y="2378528"/>
                </a:cubicBezTo>
                <a:cubicBezTo>
                  <a:pt x="3147402" y="2214456"/>
                  <a:pt x="3111854" y="2450549"/>
                  <a:pt x="3146266" y="2267016"/>
                </a:cubicBezTo>
                <a:cubicBezTo>
                  <a:pt x="3149948" y="2247380"/>
                  <a:pt x="3148854" y="2226925"/>
                  <a:pt x="3153700" y="2207543"/>
                </a:cubicBezTo>
                <a:cubicBezTo>
                  <a:pt x="3158835" y="2187002"/>
                  <a:pt x="3170029" y="2168381"/>
                  <a:pt x="3176003" y="2148069"/>
                </a:cubicBezTo>
                <a:cubicBezTo>
                  <a:pt x="3182449" y="2126151"/>
                  <a:pt x="3186391" y="2103565"/>
                  <a:pt x="3190871" y="2081162"/>
                </a:cubicBezTo>
                <a:cubicBezTo>
                  <a:pt x="3196028" y="2055376"/>
                  <a:pt x="3202169" y="2009511"/>
                  <a:pt x="3205739" y="1984518"/>
                </a:cubicBezTo>
                <a:cubicBezTo>
                  <a:pt x="3200783" y="1793708"/>
                  <a:pt x="3199739" y="1602757"/>
                  <a:pt x="3190871" y="1412089"/>
                </a:cubicBezTo>
                <a:cubicBezTo>
                  <a:pt x="3189810" y="1389267"/>
                  <a:pt x="3179759" y="1367717"/>
                  <a:pt x="3176003" y="1345182"/>
                </a:cubicBezTo>
                <a:cubicBezTo>
                  <a:pt x="3172314" y="1323047"/>
                  <a:pt x="3171897" y="1300466"/>
                  <a:pt x="3168568" y="1278274"/>
                </a:cubicBezTo>
                <a:cubicBezTo>
                  <a:pt x="3164458" y="1250875"/>
                  <a:pt x="3158021" y="1223865"/>
                  <a:pt x="3153700" y="1196499"/>
                </a:cubicBezTo>
                <a:cubicBezTo>
                  <a:pt x="3150584" y="1176765"/>
                  <a:pt x="3151754" y="1156236"/>
                  <a:pt x="3146266" y="1137026"/>
                </a:cubicBezTo>
                <a:cubicBezTo>
                  <a:pt x="3141699" y="1121042"/>
                  <a:pt x="3130358" y="1107766"/>
                  <a:pt x="3123964" y="1092421"/>
                </a:cubicBezTo>
                <a:cubicBezTo>
                  <a:pt x="3117936" y="1077954"/>
                  <a:pt x="3113219" y="1062936"/>
                  <a:pt x="3109095" y="1047816"/>
                </a:cubicBezTo>
                <a:cubicBezTo>
                  <a:pt x="3085810" y="962441"/>
                  <a:pt x="3122711" y="1066360"/>
                  <a:pt x="3086793" y="958606"/>
                </a:cubicBezTo>
                <a:cubicBezTo>
                  <a:pt x="3080098" y="938520"/>
                  <a:pt x="3070805" y="919342"/>
                  <a:pt x="3064490" y="899133"/>
                </a:cubicBezTo>
                <a:cubicBezTo>
                  <a:pt x="3058395" y="879629"/>
                  <a:pt x="3056797" y="858793"/>
                  <a:pt x="3049622" y="839660"/>
                </a:cubicBezTo>
                <a:cubicBezTo>
                  <a:pt x="3041840" y="818907"/>
                  <a:pt x="3027393" y="801041"/>
                  <a:pt x="3019886" y="780187"/>
                </a:cubicBezTo>
                <a:cubicBezTo>
                  <a:pt x="2944827" y="571688"/>
                  <a:pt x="3031163" y="714426"/>
                  <a:pt x="2886071" y="460518"/>
                </a:cubicBezTo>
                <a:cubicBezTo>
                  <a:pt x="2787467" y="287963"/>
                  <a:pt x="2938063" y="557068"/>
                  <a:pt x="2826598" y="334138"/>
                </a:cubicBezTo>
                <a:cubicBezTo>
                  <a:pt x="2773256" y="227455"/>
                  <a:pt x="2810724" y="308418"/>
                  <a:pt x="2767125" y="252362"/>
                </a:cubicBezTo>
                <a:cubicBezTo>
                  <a:pt x="2713100" y="182900"/>
                  <a:pt x="2760185" y="232139"/>
                  <a:pt x="2715086" y="178021"/>
                </a:cubicBezTo>
                <a:cubicBezTo>
                  <a:pt x="2710599" y="172636"/>
                  <a:pt x="2705690" y="167531"/>
                  <a:pt x="2700217" y="163152"/>
                </a:cubicBezTo>
                <a:cubicBezTo>
                  <a:pt x="2693240" y="157571"/>
                  <a:pt x="2685185" y="153477"/>
                  <a:pt x="2677915" y="148284"/>
                </a:cubicBezTo>
                <a:cubicBezTo>
                  <a:pt x="2667833" y="141082"/>
                  <a:pt x="2659529" y="130948"/>
                  <a:pt x="2648178" y="125982"/>
                </a:cubicBezTo>
                <a:cubicBezTo>
                  <a:pt x="2619461" y="113418"/>
                  <a:pt x="2587004" y="110263"/>
                  <a:pt x="2558968" y="96245"/>
                </a:cubicBezTo>
                <a:cubicBezTo>
                  <a:pt x="2549056" y="91289"/>
                  <a:pt x="2540030" y="83869"/>
                  <a:pt x="2529232" y="81377"/>
                </a:cubicBezTo>
                <a:cubicBezTo>
                  <a:pt x="2507367" y="76331"/>
                  <a:pt x="2484627" y="76421"/>
                  <a:pt x="2462325" y="73943"/>
                </a:cubicBezTo>
                <a:cubicBezTo>
                  <a:pt x="2442500" y="66509"/>
                  <a:pt x="2423520" y="56233"/>
                  <a:pt x="2402851" y="51640"/>
                </a:cubicBezTo>
                <a:cubicBezTo>
                  <a:pt x="2378540" y="46238"/>
                  <a:pt x="2353262" y="46956"/>
                  <a:pt x="2328510" y="44206"/>
                </a:cubicBezTo>
                <a:cubicBezTo>
                  <a:pt x="2229193" y="33171"/>
                  <a:pt x="2298247" y="36954"/>
                  <a:pt x="2164959" y="29338"/>
                </a:cubicBezTo>
                <a:cubicBezTo>
                  <a:pt x="1949130" y="17005"/>
                  <a:pt x="1880651" y="19485"/>
                  <a:pt x="1614832" y="14469"/>
                </a:cubicBezTo>
                <a:cubicBezTo>
                  <a:pt x="1319705" y="-10124"/>
                  <a:pt x="1490841" y="1307"/>
                  <a:pt x="878851" y="14469"/>
                </a:cubicBezTo>
                <a:cubicBezTo>
                  <a:pt x="863781" y="14793"/>
                  <a:pt x="849187" y="19912"/>
                  <a:pt x="834246" y="21904"/>
                </a:cubicBezTo>
                <a:cubicBezTo>
                  <a:pt x="812003" y="24870"/>
                  <a:pt x="789641" y="26860"/>
                  <a:pt x="767339" y="29338"/>
                </a:cubicBezTo>
                <a:cubicBezTo>
                  <a:pt x="735334" y="37339"/>
                  <a:pt x="729454" y="39649"/>
                  <a:pt x="692998" y="44206"/>
                </a:cubicBezTo>
                <a:cubicBezTo>
                  <a:pt x="668286" y="47295"/>
                  <a:pt x="643437" y="49162"/>
                  <a:pt x="618656" y="51640"/>
                </a:cubicBezTo>
                <a:cubicBezTo>
                  <a:pt x="410769" y="103614"/>
                  <a:pt x="730947" y="26616"/>
                  <a:pt x="484842" y="73943"/>
                </a:cubicBezTo>
                <a:cubicBezTo>
                  <a:pt x="257362" y="117688"/>
                  <a:pt x="474720" y="96878"/>
                  <a:pt x="246949" y="111113"/>
                </a:cubicBezTo>
                <a:cubicBezTo>
                  <a:pt x="227125" y="118547"/>
                  <a:pt x="208016" y="128281"/>
                  <a:pt x="187476" y="133416"/>
                </a:cubicBezTo>
                <a:cubicBezTo>
                  <a:pt x="168094" y="138262"/>
                  <a:pt x="146779" y="134023"/>
                  <a:pt x="128003" y="140850"/>
                </a:cubicBezTo>
                <a:cubicBezTo>
                  <a:pt x="118122" y="144443"/>
                  <a:pt x="114448" y="157320"/>
                  <a:pt x="105700" y="163152"/>
                </a:cubicBezTo>
                <a:cubicBezTo>
                  <a:pt x="99012" y="167611"/>
                  <a:pt x="58004" y="176780"/>
                  <a:pt x="53661" y="178021"/>
                </a:cubicBezTo>
                <a:cubicBezTo>
                  <a:pt x="41390" y="181527"/>
                  <a:pt x="13244" y="192889"/>
                  <a:pt x="1622" y="192889"/>
                </a:cubicBezTo>
                <a:cubicBezTo>
                  <a:pt x="-6214" y="192889"/>
                  <a:pt x="16491" y="187933"/>
                  <a:pt x="23925" y="185455"/>
                </a:cubicBezTo>
                <a:cubicBezTo>
                  <a:pt x="26403" y="178021"/>
                  <a:pt x="25818" y="168693"/>
                  <a:pt x="31359" y="163152"/>
                </a:cubicBezTo>
                <a:cubicBezTo>
                  <a:pt x="36900" y="157611"/>
                  <a:pt x="25164" y="138372"/>
                  <a:pt x="23925" y="133416"/>
                </a:cubicBezTo>
                <a:close/>
              </a:path>
            </a:pathLst>
          </a:custGeom>
          <a:solidFill>
            <a:srgbClr val="FBD15B"/>
          </a:solidFill>
          <a:ln>
            <a:solidFill>
              <a:srgbClr val="FBD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D00A1C4-D7A3-4525-917D-8FFBF0B29D78}"/>
              </a:ext>
            </a:extLst>
          </p:cNvPr>
          <p:cNvSpPr/>
          <p:nvPr/>
        </p:nvSpPr>
        <p:spPr>
          <a:xfrm>
            <a:off x="7655867" y="2077724"/>
            <a:ext cx="2870884" cy="3438413"/>
          </a:xfrm>
          <a:custGeom>
            <a:avLst/>
            <a:gdLst>
              <a:gd name="connsiteX0" fmla="*/ 2462006 w 2870884"/>
              <a:gd name="connsiteY0" fmla="*/ 18705 h 3438413"/>
              <a:gd name="connsiteX1" fmla="*/ 2462006 w 2870884"/>
              <a:gd name="connsiteY1" fmla="*/ 18705 h 3438413"/>
              <a:gd name="connsiteX2" fmla="*/ 2387665 w 2870884"/>
              <a:gd name="connsiteY2" fmla="*/ 11271 h 3438413"/>
              <a:gd name="connsiteX3" fmla="*/ 1272543 w 2870884"/>
              <a:gd name="connsiteY3" fmla="*/ 11271 h 3438413"/>
              <a:gd name="connsiteX4" fmla="*/ 1213070 w 2870884"/>
              <a:gd name="connsiteY4" fmla="*/ 55876 h 3438413"/>
              <a:gd name="connsiteX5" fmla="*/ 1153596 w 2870884"/>
              <a:gd name="connsiteY5" fmla="*/ 93047 h 3438413"/>
              <a:gd name="connsiteX6" fmla="*/ 1108992 w 2870884"/>
              <a:gd name="connsiteY6" fmla="*/ 137652 h 3438413"/>
              <a:gd name="connsiteX7" fmla="*/ 1034650 w 2870884"/>
              <a:gd name="connsiteY7" fmla="*/ 182256 h 3438413"/>
              <a:gd name="connsiteX8" fmla="*/ 1012348 w 2870884"/>
              <a:gd name="connsiteY8" fmla="*/ 204559 h 3438413"/>
              <a:gd name="connsiteX9" fmla="*/ 997479 w 2870884"/>
              <a:gd name="connsiteY9" fmla="*/ 226861 h 3438413"/>
              <a:gd name="connsiteX10" fmla="*/ 945440 w 2870884"/>
              <a:gd name="connsiteY10" fmla="*/ 278900 h 3438413"/>
              <a:gd name="connsiteX11" fmla="*/ 930572 w 2870884"/>
              <a:gd name="connsiteY11" fmla="*/ 293769 h 3438413"/>
              <a:gd name="connsiteX12" fmla="*/ 915704 w 2870884"/>
              <a:gd name="connsiteY12" fmla="*/ 323505 h 3438413"/>
              <a:gd name="connsiteX13" fmla="*/ 908270 w 2870884"/>
              <a:gd name="connsiteY13" fmla="*/ 353242 h 3438413"/>
              <a:gd name="connsiteX14" fmla="*/ 893401 w 2870884"/>
              <a:gd name="connsiteY14" fmla="*/ 375544 h 3438413"/>
              <a:gd name="connsiteX15" fmla="*/ 871099 w 2870884"/>
              <a:gd name="connsiteY15" fmla="*/ 427583 h 3438413"/>
              <a:gd name="connsiteX16" fmla="*/ 863665 w 2870884"/>
              <a:gd name="connsiteY16" fmla="*/ 479622 h 3438413"/>
              <a:gd name="connsiteX17" fmla="*/ 848796 w 2870884"/>
              <a:gd name="connsiteY17" fmla="*/ 509359 h 3438413"/>
              <a:gd name="connsiteX18" fmla="*/ 856231 w 2870884"/>
              <a:gd name="connsiteY18" fmla="*/ 947974 h 3438413"/>
              <a:gd name="connsiteX19" fmla="*/ 863665 w 2870884"/>
              <a:gd name="connsiteY19" fmla="*/ 977710 h 3438413"/>
              <a:gd name="connsiteX20" fmla="*/ 878533 w 2870884"/>
              <a:gd name="connsiteY20" fmla="*/ 1022315 h 3438413"/>
              <a:gd name="connsiteX21" fmla="*/ 908270 w 2870884"/>
              <a:gd name="connsiteY21" fmla="*/ 1141261 h 3438413"/>
              <a:gd name="connsiteX22" fmla="*/ 915704 w 2870884"/>
              <a:gd name="connsiteY22" fmla="*/ 1193300 h 3438413"/>
              <a:gd name="connsiteX23" fmla="*/ 923138 w 2870884"/>
              <a:gd name="connsiteY23" fmla="*/ 1215603 h 3438413"/>
              <a:gd name="connsiteX24" fmla="*/ 930572 w 2870884"/>
              <a:gd name="connsiteY24" fmla="*/ 1260208 h 3438413"/>
              <a:gd name="connsiteX25" fmla="*/ 967743 w 2870884"/>
              <a:gd name="connsiteY25" fmla="*/ 1364286 h 3438413"/>
              <a:gd name="connsiteX26" fmla="*/ 982611 w 2870884"/>
              <a:gd name="connsiteY26" fmla="*/ 1423759 h 3438413"/>
              <a:gd name="connsiteX27" fmla="*/ 990045 w 2870884"/>
              <a:gd name="connsiteY27" fmla="*/ 1446061 h 3438413"/>
              <a:gd name="connsiteX28" fmla="*/ 997479 w 2870884"/>
              <a:gd name="connsiteY28" fmla="*/ 1483232 h 3438413"/>
              <a:gd name="connsiteX29" fmla="*/ 1012348 w 2870884"/>
              <a:gd name="connsiteY29" fmla="*/ 1542705 h 3438413"/>
              <a:gd name="connsiteX30" fmla="*/ 1004913 w 2870884"/>
              <a:gd name="connsiteY30" fmla="*/ 1691388 h 3438413"/>
              <a:gd name="connsiteX31" fmla="*/ 990045 w 2870884"/>
              <a:gd name="connsiteY31" fmla="*/ 1713691 h 3438413"/>
              <a:gd name="connsiteX32" fmla="*/ 967743 w 2870884"/>
              <a:gd name="connsiteY32" fmla="*/ 1721125 h 3438413"/>
              <a:gd name="connsiteX33" fmla="*/ 930572 w 2870884"/>
              <a:gd name="connsiteY33" fmla="*/ 1817769 h 3438413"/>
              <a:gd name="connsiteX34" fmla="*/ 908270 w 2870884"/>
              <a:gd name="connsiteY34" fmla="*/ 1832637 h 3438413"/>
              <a:gd name="connsiteX35" fmla="*/ 856231 w 2870884"/>
              <a:gd name="connsiteY35" fmla="*/ 1899544 h 3438413"/>
              <a:gd name="connsiteX36" fmla="*/ 833928 w 2870884"/>
              <a:gd name="connsiteY36" fmla="*/ 1929281 h 3438413"/>
              <a:gd name="connsiteX37" fmla="*/ 811626 w 2870884"/>
              <a:gd name="connsiteY37" fmla="*/ 1944149 h 3438413"/>
              <a:gd name="connsiteX38" fmla="*/ 700113 w 2870884"/>
              <a:gd name="connsiteY38" fmla="*/ 2040793 h 3438413"/>
              <a:gd name="connsiteX39" fmla="*/ 648074 w 2870884"/>
              <a:gd name="connsiteY39" fmla="*/ 2070530 h 3438413"/>
              <a:gd name="connsiteX40" fmla="*/ 618338 w 2870884"/>
              <a:gd name="connsiteY40" fmla="*/ 2085398 h 3438413"/>
              <a:gd name="connsiteX41" fmla="*/ 596035 w 2870884"/>
              <a:gd name="connsiteY41" fmla="*/ 2115135 h 3438413"/>
              <a:gd name="connsiteX42" fmla="*/ 573733 w 2870884"/>
              <a:gd name="connsiteY42" fmla="*/ 2122569 h 3438413"/>
              <a:gd name="connsiteX43" fmla="*/ 514260 w 2870884"/>
              <a:gd name="connsiteY43" fmla="*/ 2144871 h 3438413"/>
              <a:gd name="connsiteX44" fmla="*/ 499392 w 2870884"/>
              <a:gd name="connsiteY44" fmla="*/ 2174608 h 3438413"/>
              <a:gd name="connsiteX45" fmla="*/ 469655 w 2870884"/>
              <a:gd name="connsiteY45" fmla="*/ 2196910 h 3438413"/>
              <a:gd name="connsiteX46" fmla="*/ 402748 w 2870884"/>
              <a:gd name="connsiteY46" fmla="*/ 2234081 h 3438413"/>
              <a:gd name="connsiteX47" fmla="*/ 365577 w 2870884"/>
              <a:gd name="connsiteY47" fmla="*/ 2248949 h 3438413"/>
              <a:gd name="connsiteX48" fmla="*/ 328406 w 2870884"/>
              <a:gd name="connsiteY48" fmla="*/ 2278686 h 3438413"/>
              <a:gd name="connsiteX49" fmla="*/ 291235 w 2870884"/>
              <a:gd name="connsiteY49" fmla="*/ 2330725 h 3438413"/>
              <a:gd name="connsiteX50" fmla="*/ 254065 w 2870884"/>
              <a:gd name="connsiteY50" fmla="*/ 2353027 h 3438413"/>
              <a:gd name="connsiteX51" fmla="*/ 194592 w 2870884"/>
              <a:gd name="connsiteY51" fmla="*/ 2427369 h 3438413"/>
              <a:gd name="connsiteX52" fmla="*/ 135118 w 2870884"/>
              <a:gd name="connsiteY52" fmla="*/ 2486842 h 3438413"/>
              <a:gd name="connsiteX53" fmla="*/ 120250 w 2870884"/>
              <a:gd name="connsiteY53" fmla="*/ 2509144 h 3438413"/>
              <a:gd name="connsiteX54" fmla="*/ 83079 w 2870884"/>
              <a:gd name="connsiteY54" fmla="*/ 2546315 h 3438413"/>
              <a:gd name="connsiteX55" fmla="*/ 53343 w 2870884"/>
              <a:gd name="connsiteY55" fmla="*/ 2613222 h 3438413"/>
              <a:gd name="connsiteX56" fmla="*/ 23606 w 2870884"/>
              <a:gd name="connsiteY56" fmla="*/ 2687564 h 3438413"/>
              <a:gd name="connsiteX57" fmla="*/ 1304 w 2870884"/>
              <a:gd name="connsiteY57" fmla="*/ 2999798 h 3438413"/>
              <a:gd name="connsiteX58" fmla="*/ 8738 w 2870884"/>
              <a:gd name="connsiteY58" fmla="*/ 3126178 h 3438413"/>
              <a:gd name="connsiteX59" fmla="*/ 60777 w 2870884"/>
              <a:gd name="connsiteY59" fmla="*/ 3178217 h 3438413"/>
              <a:gd name="connsiteX60" fmla="*/ 120250 w 2870884"/>
              <a:gd name="connsiteY60" fmla="*/ 3193086 h 3438413"/>
              <a:gd name="connsiteX61" fmla="*/ 149987 w 2870884"/>
              <a:gd name="connsiteY61" fmla="*/ 3222822 h 3438413"/>
              <a:gd name="connsiteX62" fmla="*/ 164855 w 2870884"/>
              <a:gd name="connsiteY62" fmla="*/ 3245125 h 3438413"/>
              <a:gd name="connsiteX63" fmla="*/ 246631 w 2870884"/>
              <a:gd name="connsiteY63" fmla="*/ 3267427 h 3438413"/>
              <a:gd name="connsiteX64" fmla="*/ 320972 w 2870884"/>
              <a:gd name="connsiteY64" fmla="*/ 3319466 h 3438413"/>
              <a:gd name="connsiteX65" fmla="*/ 335840 w 2870884"/>
              <a:gd name="connsiteY65" fmla="*/ 3334335 h 3438413"/>
              <a:gd name="connsiteX66" fmla="*/ 373011 w 2870884"/>
              <a:gd name="connsiteY66" fmla="*/ 3349203 h 3438413"/>
              <a:gd name="connsiteX67" fmla="*/ 395313 w 2870884"/>
              <a:gd name="connsiteY67" fmla="*/ 3378939 h 3438413"/>
              <a:gd name="connsiteX68" fmla="*/ 499392 w 2870884"/>
              <a:gd name="connsiteY68" fmla="*/ 3401242 h 3438413"/>
              <a:gd name="connsiteX69" fmla="*/ 529128 w 2870884"/>
              <a:gd name="connsiteY69" fmla="*/ 3408676 h 3438413"/>
              <a:gd name="connsiteX70" fmla="*/ 596035 w 2870884"/>
              <a:gd name="connsiteY70" fmla="*/ 3430978 h 3438413"/>
              <a:gd name="connsiteX71" fmla="*/ 729850 w 2870884"/>
              <a:gd name="connsiteY71" fmla="*/ 3438413 h 3438413"/>
              <a:gd name="connsiteX72" fmla="*/ 1153596 w 2870884"/>
              <a:gd name="connsiteY72" fmla="*/ 3430978 h 3438413"/>
              <a:gd name="connsiteX73" fmla="*/ 1183333 w 2870884"/>
              <a:gd name="connsiteY73" fmla="*/ 3423544 h 3438413"/>
              <a:gd name="connsiteX74" fmla="*/ 1257674 w 2870884"/>
              <a:gd name="connsiteY74" fmla="*/ 3401242 h 3438413"/>
              <a:gd name="connsiteX75" fmla="*/ 1272543 w 2870884"/>
              <a:gd name="connsiteY75" fmla="*/ 3386374 h 3438413"/>
              <a:gd name="connsiteX76" fmla="*/ 1309713 w 2870884"/>
              <a:gd name="connsiteY76" fmla="*/ 3364071 h 3438413"/>
              <a:gd name="connsiteX77" fmla="*/ 1458396 w 2870884"/>
              <a:gd name="connsiteY77" fmla="*/ 3312032 h 3438413"/>
              <a:gd name="connsiteX78" fmla="*/ 1503001 w 2870884"/>
              <a:gd name="connsiteY78" fmla="*/ 3282296 h 3438413"/>
              <a:gd name="connsiteX79" fmla="*/ 1569909 w 2870884"/>
              <a:gd name="connsiteY79" fmla="*/ 3259993 h 3438413"/>
              <a:gd name="connsiteX80" fmla="*/ 1621948 w 2870884"/>
              <a:gd name="connsiteY80" fmla="*/ 3245125 h 3438413"/>
              <a:gd name="connsiteX81" fmla="*/ 1666553 w 2870884"/>
              <a:gd name="connsiteY81" fmla="*/ 3207954 h 3438413"/>
              <a:gd name="connsiteX82" fmla="*/ 1763196 w 2870884"/>
              <a:gd name="connsiteY82" fmla="*/ 3193086 h 3438413"/>
              <a:gd name="connsiteX83" fmla="*/ 1800367 w 2870884"/>
              <a:gd name="connsiteY83" fmla="*/ 3185652 h 3438413"/>
              <a:gd name="connsiteX84" fmla="*/ 1822670 w 2870884"/>
              <a:gd name="connsiteY84" fmla="*/ 3178217 h 3438413"/>
              <a:gd name="connsiteX85" fmla="*/ 1874709 w 2870884"/>
              <a:gd name="connsiteY85" fmla="*/ 3163349 h 3438413"/>
              <a:gd name="connsiteX86" fmla="*/ 1904445 w 2870884"/>
              <a:gd name="connsiteY86" fmla="*/ 3133613 h 3438413"/>
              <a:gd name="connsiteX87" fmla="*/ 2015957 w 2870884"/>
              <a:gd name="connsiteY87" fmla="*/ 3089008 h 3438413"/>
              <a:gd name="connsiteX88" fmla="*/ 2060562 w 2870884"/>
              <a:gd name="connsiteY88" fmla="*/ 3044403 h 3438413"/>
              <a:gd name="connsiteX89" fmla="*/ 2090299 w 2870884"/>
              <a:gd name="connsiteY89" fmla="*/ 3036969 h 3438413"/>
              <a:gd name="connsiteX90" fmla="*/ 2112601 w 2870884"/>
              <a:gd name="connsiteY90" fmla="*/ 3029535 h 3438413"/>
              <a:gd name="connsiteX91" fmla="*/ 2134904 w 2870884"/>
              <a:gd name="connsiteY91" fmla="*/ 3014666 h 3438413"/>
              <a:gd name="connsiteX92" fmla="*/ 2172074 w 2870884"/>
              <a:gd name="connsiteY92" fmla="*/ 2992364 h 3438413"/>
              <a:gd name="connsiteX93" fmla="*/ 2209245 w 2870884"/>
              <a:gd name="connsiteY93" fmla="*/ 2962627 h 3438413"/>
              <a:gd name="connsiteX94" fmla="*/ 2253850 w 2870884"/>
              <a:gd name="connsiteY94" fmla="*/ 2932891 h 3438413"/>
              <a:gd name="connsiteX95" fmla="*/ 2283587 w 2870884"/>
              <a:gd name="connsiteY95" fmla="*/ 2903154 h 3438413"/>
              <a:gd name="connsiteX96" fmla="*/ 2313323 w 2870884"/>
              <a:gd name="connsiteY96" fmla="*/ 2880852 h 3438413"/>
              <a:gd name="connsiteX97" fmla="*/ 2380231 w 2870884"/>
              <a:gd name="connsiteY97" fmla="*/ 2828813 h 3438413"/>
              <a:gd name="connsiteX98" fmla="*/ 2395099 w 2870884"/>
              <a:gd name="connsiteY98" fmla="*/ 2806510 h 3438413"/>
              <a:gd name="connsiteX99" fmla="*/ 2454572 w 2870884"/>
              <a:gd name="connsiteY99" fmla="*/ 2761905 h 3438413"/>
              <a:gd name="connsiteX100" fmla="*/ 2469440 w 2870884"/>
              <a:gd name="connsiteY100" fmla="*/ 2739603 h 3438413"/>
              <a:gd name="connsiteX101" fmla="*/ 2484309 w 2870884"/>
              <a:gd name="connsiteY101" fmla="*/ 2724735 h 3438413"/>
              <a:gd name="connsiteX102" fmla="*/ 2506611 w 2870884"/>
              <a:gd name="connsiteY102" fmla="*/ 2694998 h 3438413"/>
              <a:gd name="connsiteX103" fmla="*/ 2543782 w 2870884"/>
              <a:gd name="connsiteY103" fmla="*/ 2657827 h 3438413"/>
              <a:gd name="connsiteX104" fmla="*/ 2558650 w 2870884"/>
              <a:gd name="connsiteY104" fmla="*/ 2628091 h 3438413"/>
              <a:gd name="connsiteX105" fmla="*/ 2580953 w 2870884"/>
              <a:gd name="connsiteY105" fmla="*/ 2605788 h 3438413"/>
              <a:gd name="connsiteX106" fmla="*/ 2610689 w 2870884"/>
              <a:gd name="connsiteY106" fmla="*/ 2568617 h 3438413"/>
              <a:gd name="connsiteX107" fmla="*/ 2655294 w 2870884"/>
              <a:gd name="connsiteY107" fmla="*/ 2471974 h 3438413"/>
              <a:gd name="connsiteX108" fmla="*/ 2685031 w 2870884"/>
              <a:gd name="connsiteY108" fmla="*/ 2419935 h 3438413"/>
              <a:gd name="connsiteX109" fmla="*/ 2692465 w 2870884"/>
              <a:gd name="connsiteY109" fmla="*/ 2397632 h 3438413"/>
              <a:gd name="connsiteX110" fmla="*/ 2707333 w 2870884"/>
              <a:gd name="connsiteY110" fmla="*/ 2360461 h 3438413"/>
              <a:gd name="connsiteX111" fmla="*/ 2737070 w 2870884"/>
              <a:gd name="connsiteY111" fmla="*/ 2293554 h 3438413"/>
              <a:gd name="connsiteX112" fmla="*/ 2766806 w 2870884"/>
              <a:gd name="connsiteY112" fmla="*/ 2241515 h 3438413"/>
              <a:gd name="connsiteX113" fmla="*/ 2781674 w 2870884"/>
              <a:gd name="connsiteY113" fmla="*/ 2189476 h 3438413"/>
              <a:gd name="connsiteX114" fmla="*/ 2811411 w 2870884"/>
              <a:gd name="connsiteY114" fmla="*/ 2130003 h 3438413"/>
              <a:gd name="connsiteX115" fmla="*/ 2826279 w 2870884"/>
              <a:gd name="connsiteY115" fmla="*/ 2077964 h 3438413"/>
              <a:gd name="connsiteX116" fmla="*/ 2856016 w 2870884"/>
              <a:gd name="connsiteY116" fmla="*/ 2025925 h 3438413"/>
              <a:gd name="connsiteX117" fmla="*/ 2870884 w 2870884"/>
              <a:gd name="connsiteY117" fmla="*/ 1988754 h 3438413"/>
              <a:gd name="connsiteX118" fmla="*/ 2856016 w 2870884"/>
              <a:gd name="connsiteY118" fmla="*/ 531661 h 3438413"/>
              <a:gd name="connsiteX119" fmla="*/ 2833713 w 2870884"/>
              <a:gd name="connsiteY119" fmla="*/ 472188 h 3438413"/>
              <a:gd name="connsiteX120" fmla="*/ 2781674 w 2870884"/>
              <a:gd name="connsiteY120" fmla="*/ 390413 h 3438413"/>
              <a:gd name="connsiteX121" fmla="*/ 2766806 w 2870884"/>
              <a:gd name="connsiteY121" fmla="*/ 368110 h 3438413"/>
              <a:gd name="connsiteX122" fmla="*/ 2744504 w 2870884"/>
              <a:gd name="connsiteY122" fmla="*/ 345808 h 3438413"/>
              <a:gd name="connsiteX123" fmla="*/ 2707333 w 2870884"/>
              <a:gd name="connsiteY123" fmla="*/ 278900 h 3438413"/>
              <a:gd name="connsiteX124" fmla="*/ 2677596 w 2870884"/>
              <a:gd name="connsiteY124" fmla="*/ 234296 h 3438413"/>
              <a:gd name="connsiteX125" fmla="*/ 2632992 w 2870884"/>
              <a:gd name="connsiteY125" fmla="*/ 189691 h 3438413"/>
              <a:gd name="connsiteX126" fmla="*/ 2588387 w 2870884"/>
              <a:gd name="connsiteY126" fmla="*/ 115349 h 3438413"/>
              <a:gd name="connsiteX127" fmla="*/ 2558650 w 2870884"/>
              <a:gd name="connsiteY127" fmla="*/ 93047 h 3438413"/>
              <a:gd name="connsiteX128" fmla="*/ 2543782 w 2870884"/>
              <a:gd name="connsiteY128" fmla="*/ 70744 h 3438413"/>
              <a:gd name="connsiteX129" fmla="*/ 2484309 w 2870884"/>
              <a:gd name="connsiteY129" fmla="*/ 55876 h 3438413"/>
              <a:gd name="connsiteX130" fmla="*/ 2462006 w 2870884"/>
              <a:gd name="connsiteY130" fmla="*/ 48442 h 3438413"/>
              <a:gd name="connsiteX131" fmla="*/ 2462006 w 2870884"/>
              <a:gd name="connsiteY131" fmla="*/ 18705 h 3438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</a:cxnLst>
            <a:rect l="l" t="t" r="r" b="b"/>
            <a:pathLst>
              <a:path w="2870884" h="3438413">
                <a:moveTo>
                  <a:pt x="2462006" y="18705"/>
                </a:moveTo>
                <a:lnTo>
                  <a:pt x="2462006" y="18705"/>
                </a:lnTo>
                <a:cubicBezTo>
                  <a:pt x="2437226" y="16227"/>
                  <a:pt x="2412566" y="11648"/>
                  <a:pt x="2387665" y="11271"/>
                </a:cubicBezTo>
                <a:cubicBezTo>
                  <a:pt x="1544772" y="-1500"/>
                  <a:pt x="1752181" y="-5859"/>
                  <a:pt x="1272543" y="11271"/>
                </a:cubicBezTo>
                <a:cubicBezTo>
                  <a:pt x="1248338" y="35475"/>
                  <a:pt x="1255094" y="30662"/>
                  <a:pt x="1213070" y="55876"/>
                </a:cubicBezTo>
                <a:cubicBezTo>
                  <a:pt x="1210933" y="57158"/>
                  <a:pt x="1161520" y="86003"/>
                  <a:pt x="1153596" y="93047"/>
                </a:cubicBezTo>
                <a:cubicBezTo>
                  <a:pt x="1137881" y="107017"/>
                  <a:pt x="1126487" y="125989"/>
                  <a:pt x="1108992" y="137652"/>
                </a:cubicBezTo>
                <a:cubicBezTo>
                  <a:pt x="1055166" y="173535"/>
                  <a:pt x="1080370" y="159397"/>
                  <a:pt x="1034650" y="182256"/>
                </a:cubicBezTo>
                <a:cubicBezTo>
                  <a:pt x="1027216" y="189690"/>
                  <a:pt x="1019079" y="196482"/>
                  <a:pt x="1012348" y="204559"/>
                </a:cubicBezTo>
                <a:cubicBezTo>
                  <a:pt x="1006628" y="211423"/>
                  <a:pt x="1003456" y="220220"/>
                  <a:pt x="997479" y="226861"/>
                </a:cubicBezTo>
                <a:cubicBezTo>
                  <a:pt x="981068" y="245095"/>
                  <a:pt x="962786" y="261554"/>
                  <a:pt x="945440" y="278900"/>
                </a:cubicBezTo>
                <a:cubicBezTo>
                  <a:pt x="940484" y="283856"/>
                  <a:pt x="933707" y="287500"/>
                  <a:pt x="930572" y="293769"/>
                </a:cubicBezTo>
                <a:lnTo>
                  <a:pt x="915704" y="323505"/>
                </a:lnTo>
                <a:cubicBezTo>
                  <a:pt x="913226" y="333417"/>
                  <a:pt x="912295" y="343851"/>
                  <a:pt x="908270" y="353242"/>
                </a:cubicBezTo>
                <a:cubicBezTo>
                  <a:pt x="904750" y="361454"/>
                  <a:pt x="897834" y="367786"/>
                  <a:pt x="893401" y="375544"/>
                </a:cubicBezTo>
                <a:cubicBezTo>
                  <a:pt x="878704" y="401263"/>
                  <a:pt x="879438" y="402565"/>
                  <a:pt x="871099" y="427583"/>
                </a:cubicBezTo>
                <a:cubicBezTo>
                  <a:pt x="868621" y="444929"/>
                  <a:pt x="868276" y="462717"/>
                  <a:pt x="863665" y="479622"/>
                </a:cubicBezTo>
                <a:cubicBezTo>
                  <a:pt x="860749" y="490314"/>
                  <a:pt x="848972" y="498278"/>
                  <a:pt x="848796" y="509359"/>
                </a:cubicBezTo>
                <a:cubicBezTo>
                  <a:pt x="846475" y="655567"/>
                  <a:pt x="851591" y="801822"/>
                  <a:pt x="856231" y="947974"/>
                </a:cubicBezTo>
                <a:cubicBezTo>
                  <a:pt x="856555" y="958186"/>
                  <a:pt x="860729" y="967924"/>
                  <a:pt x="863665" y="977710"/>
                </a:cubicBezTo>
                <a:cubicBezTo>
                  <a:pt x="868168" y="992722"/>
                  <a:pt x="878533" y="1022315"/>
                  <a:pt x="878533" y="1022315"/>
                </a:cubicBezTo>
                <a:cubicBezTo>
                  <a:pt x="898348" y="1141207"/>
                  <a:pt x="867685" y="968780"/>
                  <a:pt x="908270" y="1141261"/>
                </a:cubicBezTo>
                <a:cubicBezTo>
                  <a:pt x="912283" y="1158318"/>
                  <a:pt x="912268" y="1176118"/>
                  <a:pt x="915704" y="1193300"/>
                </a:cubicBezTo>
                <a:cubicBezTo>
                  <a:pt x="917241" y="1200984"/>
                  <a:pt x="921438" y="1207953"/>
                  <a:pt x="923138" y="1215603"/>
                </a:cubicBezTo>
                <a:cubicBezTo>
                  <a:pt x="926408" y="1230317"/>
                  <a:pt x="926916" y="1245585"/>
                  <a:pt x="930572" y="1260208"/>
                </a:cubicBezTo>
                <a:cubicBezTo>
                  <a:pt x="936259" y="1282955"/>
                  <a:pt x="961385" y="1346802"/>
                  <a:pt x="967743" y="1364286"/>
                </a:cubicBezTo>
                <a:cubicBezTo>
                  <a:pt x="981337" y="1401669"/>
                  <a:pt x="970150" y="1373916"/>
                  <a:pt x="982611" y="1423759"/>
                </a:cubicBezTo>
                <a:cubicBezTo>
                  <a:pt x="984512" y="1431361"/>
                  <a:pt x="988144" y="1438459"/>
                  <a:pt x="990045" y="1446061"/>
                </a:cubicBezTo>
                <a:cubicBezTo>
                  <a:pt x="993110" y="1458319"/>
                  <a:pt x="994638" y="1470920"/>
                  <a:pt x="997479" y="1483232"/>
                </a:cubicBezTo>
                <a:cubicBezTo>
                  <a:pt x="1002074" y="1503143"/>
                  <a:pt x="1012348" y="1542705"/>
                  <a:pt x="1012348" y="1542705"/>
                </a:cubicBezTo>
                <a:cubicBezTo>
                  <a:pt x="1009870" y="1592266"/>
                  <a:pt x="1011331" y="1642182"/>
                  <a:pt x="1004913" y="1691388"/>
                </a:cubicBezTo>
                <a:cubicBezTo>
                  <a:pt x="1003757" y="1700248"/>
                  <a:pt x="997022" y="1708109"/>
                  <a:pt x="990045" y="1713691"/>
                </a:cubicBezTo>
                <a:cubicBezTo>
                  <a:pt x="983926" y="1718586"/>
                  <a:pt x="975177" y="1718647"/>
                  <a:pt x="967743" y="1721125"/>
                </a:cubicBezTo>
                <a:cubicBezTo>
                  <a:pt x="965868" y="1726751"/>
                  <a:pt x="944671" y="1800849"/>
                  <a:pt x="930572" y="1817769"/>
                </a:cubicBezTo>
                <a:cubicBezTo>
                  <a:pt x="924852" y="1824633"/>
                  <a:pt x="915704" y="1827681"/>
                  <a:pt x="908270" y="1832637"/>
                </a:cubicBezTo>
                <a:cubicBezTo>
                  <a:pt x="881498" y="1886179"/>
                  <a:pt x="907667" y="1841678"/>
                  <a:pt x="856231" y="1899544"/>
                </a:cubicBezTo>
                <a:cubicBezTo>
                  <a:pt x="847999" y="1908805"/>
                  <a:pt x="842689" y="1920520"/>
                  <a:pt x="833928" y="1929281"/>
                </a:cubicBezTo>
                <a:cubicBezTo>
                  <a:pt x="827610" y="1935599"/>
                  <a:pt x="818350" y="1938266"/>
                  <a:pt x="811626" y="1944149"/>
                </a:cubicBezTo>
                <a:cubicBezTo>
                  <a:pt x="771027" y="1979673"/>
                  <a:pt x="753706" y="2013997"/>
                  <a:pt x="700113" y="2040793"/>
                </a:cubicBezTo>
                <a:cubicBezTo>
                  <a:pt x="610257" y="2085721"/>
                  <a:pt x="721627" y="2028499"/>
                  <a:pt x="648074" y="2070530"/>
                </a:cubicBezTo>
                <a:cubicBezTo>
                  <a:pt x="638452" y="2076028"/>
                  <a:pt x="628250" y="2080442"/>
                  <a:pt x="618338" y="2085398"/>
                </a:cubicBezTo>
                <a:cubicBezTo>
                  <a:pt x="610904" y="2095310"/>
                  <a:pt x="605554" y="2107203"/>
                  <a:pt x="596035" y="2115135"/>
                </a:cubicBezTo>
                <a:cubicBezTo>
                  <a:pt x="590015" y="2120152"/>
                  <a:pt x="581070" y="2119818"/>
                  <a:pt x="573733" y="2122569"/>
                </a:cubicBezTo>
                <a:cubicBezTo>
                  <a:pt x="502619" y="2149236"/>
                  <a:pt x="564881" y="2127997"/>
                  <a:pt x="514260" y="2144871"/>
                </a:cubicBezTo>
                <a:cubicBezTo>
                  <a:pt x="509304" y="2154783"/>
                  <a:pt x="506604" y="2166194"/>
                  <a:pt x="499392" y="2174608"/>
                </a:cubicBezTo>
                <a:cubicBezTo>
                  <a:pt x="491329" y="2184015"/>
                  <a:pt x="479737" y="2189708"/>
                  <a:pt x="469655" y="2196910"/>
                </a:cubicBezTo>
                <a:cubicBezTo>
                  <a:pt x="445093" y="2214454"/>
                  <a:pt x="433815" y="2219960"/>
                  <a:pt x="402748" y="2234081"/>
                </a:cubicBezTo>
                <a:cubicBezTo>
                  <a:pt x="390599" y="2239603"/>
                  <a:pt x="377967" y="2243993"/>
                  <a:pt x="365577" y="2248949"/>
                </a:cubicBezTo>
                <a:cubicBezTo>
                  <a:pt x="353187" y="2258861"/>
                  <a:pt x="338855" y="2266745"/>
                  <a:pt x="328406" y="2278686"/>
                </a:cubicBezTo>
                <a:cubicBezTo>
                  <a:pt x="286353" y="2326746"/>
                  <a:pt x="342704" y="2292123"/>
                  <a:pt x="291235" y="2330725"/>
                </a:cubicBezTo>
                <a:cubicBezTo>
                  <a:pt x="279676" y="2339394"/>
                  <a:pt x="266455" y="2345593"/>
                  <a:pt x="254065" y="2353027"/>
                </a:cubicBezTo>
                <a:cubicBezTo>
                  <a:pt x="232745" y="2416991"/>
                  <a:pt x="271359" y="2312227"/>
                  <a:pt x="194592" y="2427369"/>
                </a:cubicBezTo>
                <a:cubicBezTo>
                  <a:pt x="161065" y="2477656"/>
                  <a:pt x="203746" y="2418214"/>
                  <a:pt x="135118" y="2486842"/>
                </a:cubicBezTo>
                <a:cubicBezTo>
                  <a:pt x="128800" y="2493160"/>
                  <a:pt x="126133" y="2502420"/>
                  <a:pt x="120250" y="2509144"/>
                </a:cubicBezTo>
                <a:cubicBezTo>
                  <a:pt x="108711" y="2522331"/>
                  <a:pt x="83079" y="2546315"/>
                  <a:pt x="83079" y="2546315"/>
                </a:cubicBezTo>
                <a:cubicBezTo>
                  <a:pt x="67498" y="2577478"/>
                  <a:pt x="65999" y="2578418"/>
                  <a:pt x="53343" y="2613222"/>
                </a:cubicBezTo>
                <a:cubicBezTo>
                  <a:pt x="28846" y="2680588"/>
                  <a:pt x="49813" y="2635148"/>
                  <a:pt x="23606" y="2687564"/>
                </a:cubicBezTo>
                <a:cubicBezTo>
                  <a:pt x="-6740" y="2824125"/>
                  <a:pt x="1304" y="2768203"/>
                  <a:pt x="1304" y="2999798"/>
                </a:cubicBezTo>
                <a:cubicBezTo>
                  <a:pt x="1304" y="3041997"/>
                  <a:pt x="-4607" y="3086144"/>
                  <a:pt x="8738" y="3126178"/>
                </a:cubicBezTo>
                <a:cubicBezTo>
                  <a:pt x="16496" y="3149451"/>
                  <a:pt x="36978" y="3172267"/>
                  <a:pt x="60777" y="3178217"/>
                </a:cubicBezTo>
                <a:lnTo>
                  <a:pt x="120250" y="3193086"/>
                </a:lnTo>
                <a:cubicBezTo>
                  <a:pt x="130162" y="3202998"/>
                  <a:pt x="140864" y="3212179"/>
                  <a:pt x="149987" y="3222822"/>
                </a:cubicBezTo>
                <a:cubicBezTo>
                  <a:pt x="155802" y="3229606"/>
                  <a:pt x="157584" y="3239932"/>
                  <a:pt x="164855" y="3245125"/>
                </a:cubicBezTo>
                <a:cubicBezTo>
                  <a:pt x="186655" y="3260697"/>
                  <a:pt x="222033" y="3263327"/>
                  <a:pt x="246631" y="3267427"/>
                </a:cubicBezTo>
                <a:cubicBezTo>
                  <a:pt x="271411" y="3284773"/>
                  <a:pt x="299584" y="3298076"/>
                  <a:pt x="320972" y="3319466"/>
                </a:cubicBezTo>
                <a:cubicBezTo>
                  <a:pt x="325928" y="3324422"/>
                  <a:pt x="329754" y="3330857"/>
                  <a:pt x="335840" y="3334335"/>
                </a:cubicBezTo>
                <a:cubicBezTo>
                  <a:pt x="347426" y="3340956"/>
                  <a:pt x="360621" y="3344247"/>
                  <a:pt x="373011" y="3349203"/>
                </a:cubicBezTo>
                <a:cubicBezTo>
                  <a:pt x="380445" y="3359115"/>
                  <a:pt x="385004" y="3372066"/>
                  <a:pt x="395313" y="3378939"/>
                </a:cubicBezTo>
                <a:cubicBezTo>
                  <a:pt x="419760" y="3395237"/>
                  <a:pt x="474224" y="3398096"/>
                  <a:pt x="499392" y="3401242"/>
                </a:cubicBezTo>
                <a:cubicBezTo>
                  <a:pt x="509304" y="3403720"/>
                  <a:pt x="519363" y="3405671"/>
                  <a:pt x="529128" y="3408676"/>
                </a:cubicBezTo>
                <a:cubicBezTo>
                  <a:pt x="551597" y="3415590"/>
                  <a:pt x="572780" y="3427533"/>
                  <a:pt x="596035" y="3430978"/>
                </a:cubicBezTo>
                <a:cubicBezTo>
                  <a:pt x="640226" y="3437525"/>
                  <a:pt x="685245" y="3435935"/>
                  <a:pt x="729850" y="3438413"/>
                </a:cubicBezTo>
                <a:lnTo>
                  <a:pt x="1153596" y="3430978"/>
                </a:lnTo>
                <a:cubicBezTo>
                  <a:pt x="1163808" y="3430643"/>
                  <a:pt x="1173547" y="3426480"/>
                  <a:pt x="1183333" y="3423544"/>
                </a:cubicBezTo>
                <a:cubicBezTo>
                  <a:pt x="1273836" y="3396394"/>
                  <a:pt x="1189131" y="3418378"/>
                  <a:pt x="1257674" y="3401242"/>
                </a:cubicBezTo>
                <a:cubicBezTo>
                  <a:pt x="1262630" y="3396286"/>
                  <a:pt x="1266839" y="3390448"/>
                  <a:pt x="1272543" y="3386374"/>
                </a:cubicBezTo>
                <a:cubicBezTo>
                  <a:pt x="1284301" y="3377975"/>
                  <a:pt x="1296509" y="3369939"/>
                  <a:pt x="1309713" y="3364071"/>
                </a:cubicBezTo>
                <a:cubicBezTo>
                  <a:pt x="1380420" y="3332645"/>
                  <a:pt x="1395527" y="3329994"/>
                  <a:pt x="1458396" y="3312032"/>
                </a:cubicBezTo>
                <a:cubicBezTo>
                  <a:pt x="1473264" y="3302120"/>
                  <a:pt x="1487314" y="3290853"/>
                  <a:pt x="1503001" y="3282296"/>
                </a:cubicBezTo>
                <a:cubicBezTo>
                  <a:pt x="1529424" y="3267884"/>
                  <a:pt x="1542718" y="3267409"/>
                  <a:pt x="1569909" y="3259993"/>
                </a:cubicBezTo>
                <a:cubicBezTo>
                  <a:pt x="1587314" y="3255246"/>
                  <a:pt x="1604602" y="3250081"/>
                  <a:pt x="1621948" y="3245125"/>
                </a:cubicBezTo>
                <a:cubicBezTo>
                  <a:pt x="1636816" y="3232735"/>
                  <a:pt x="1648392" y="3214645"/>
                  <a:pt x="1666553" y="3207954"/>
                </a:cubicBezTo>
                <a:cubicBezTo>
                  <a:pt x="1697137" y="3196686"/>
                  <a:pt x="1731046" y="3198444"/>
                  <a:pt x="1763196" y="3193086"/>
                </a:cubicBezTo>
                <a:cubicBezTo>
                  <a:pt x="1775660" y="3191009"/>
                  <a:pt x="1788109" y="3188717"/>
                  <a:pt x="1800367" y="3185652"/>
                </a:cubicBezTo>
                <a:cubicBezTo>
                  <a:pt x="1807970" y="3183751"/>
                  <a:pt x="1815164" y="3180469"/>
                  <a:pt x="1822670" y="3178217"/>
                </a:cubicBezTo>
                <a:cubicBezTo>
                  <a:pt x="1839950" y="3173033"/>
                  <a:pt x="1857363" y="3168305"/>
                  <a:pt x="1874709" y="3163349"/>
                </a:cubicBezTo>
                <a:cubicBezTo>
                  <a:pt x="1884621" y="3153437"/>
                  <a:pt x="1892782" y="3141389"/>
                  <a:pt x="1904445" y="3133613"/>
                </a:cubicBezTo>
                <a:cubicBezTo>
                  <a:pt x="1946977" y="3105258"/>
                  <a:pt x="1969529" y="3102273"/>
                  <a:pt x="2015957" y="3089008"/>
                </a:cubicBezTo>
                <a:cubicBezTo>
                  <a:pt x="2030825" y="3074140"/>
                  <a:pt x="2043336" y="3056461"/>
                  <a:pt x="2060562" y="3044403"/>
                </a:cubicBezTo>
                <a:cubicBezTo>
                  <a:pt x="2068932" y="3038544"/>
                  <a:pt x="2080475" y="3039776"/>
                  <a:pt x="2090299" y="3036969"/>
                </a:cubicBezTo>
                <a:cubicBezTo>
                  <a:pt x="2097834" y="3034816"/>
                  <a:pt x="2105167" y="3032013"/>
                  <a:pt x="2112601" y="3029535"/>
                </a:cubicBezTo>
                <a:cubicBezTo>
                  <a:pt x="2120035" y="3024579"/>
                  <a:pt x="2127327" y="3019402"/>
                  <a:pt x="2134904" y="3014666"/>
                </a:cubicBezTo>
                <a:cubicBezTo>
                  <a:pt x="2147157" y="3007008"/>
                  <a:pt x="2160237" y="3000650"/>
                  <a:pt x="2172074" y="2992364"/>
                </a:cubicBezTo>
                <a:cubicBezTo>
                  <a:pt x="2185073" y="2983265"/>
                  <a:pt x="2196412" y="2971960"/>
                  <a:pt x="2209245" y="2962627"/>
                </a:cubicBezTo>
                <a:cubicBezTo>
                  <a:pt x="2223697" y="2952117"/>
                  <a:pt x="2239896" y="2944054"/>
                  <a:pt x="2253850" y="2932891"/>
                </a:cubicBezTo>
                <a:cubicBezTo>
                  <a:pt x="2264796" y="2924134"/>
                  <a:pt x="2273037" y="2912385"/>
                  <a:pt x="2283587" y="2903154"/>
                </a:cubicBezTo>
                <a:cubicBezTo>
                  <a:pt x="2292911" y="2894995"/>
                  <a:pt x="2303916" y="2888915"/>
                  <a:pt x="2313323" y="2880852"/>
                </a:cubicBezTo>
                <a:cubicBezTo>
                  <a:pt x="2374463" y="2828446"/>
                  <a:pt x="2282346" y="2894068"/>
                  <a:pt x="2380231" y="2828813"/>
                </a:cubicBezTo>
                <a:cubicBezTo>
                  <a:pt x="2385187" y="2821379"/>
                  <a:pt x="2388375" y="2812394"/>
                  <a:pt x="2395099" y="2806510"/>
                </a:cubicBezTo>
                <a:cubicBezTo>
                  <a:pt x="2426821" y="2778753"/>
                  <a:pt x="2434410" y="2787109"/>
                  <a:pt x="2454572" y="2761905"/>
                </a:cubicBezTo>
                <a:cubicBezTo>
                  <a:pt x="2460153" y="2754928"/>
                  <a:pt x="2463859" y="2746580"/>
                  <a:pt x="2469440" y="2739603"/>
                </a:cubicBezTo>
                <a:cubicBezTo>
                  <a:pt x="2473819" y="2734130"/>
                  <a:pt x="2479822" y="2730120"/>
                  <a:pt x="2484309" y="2724735"/>
                </a:cubicBezTo>
                <a:cubicBezTo>
                  <a:pt x="2492241" y="2715217"/>
                  <a:pt x="2498379" y="2704259"/>
                  <a:pt x="2506611" y="2694998"/>
                </a:cubicBezTo>
                <a:cubicBezTo>
                  <a:pt x="2518252" y="2681901"/>
                  <a:pt x="2535946" y="2673500"/>
                  <a:pt x="2543782" y="2657827"/>
                </a:cubicBezTo>
                <a:cubicBezTo>
                  <a:pt x="2548738" y="2647915"/>
                  <a:pt x="2552209" y="2637109"/>
                  <a:pt x="2558650" y="2628091"/>
                </a:cubicBezTo>
                <a:cubicBezTo>
                  <a:pt x="2564761" y="2619536"/>
                  <a:pt x="2574030" y="2613700"/>
                  <a:pt x="2580953" y="2605788"/>
                </a:cubicBezTo>
                <a:cubicBezTo>
                  <a:pt x="2591402" y="2593847"/>
                  <a:pt x="2601887" y="2581819"/>
                  <a:pt x="2610689" y="2568617"/>
                </a:cubicBezTo>
                <a:cubicBezTo>
                  <a:pt x="2667898" y="2482804"/>
                  <a:pt x="2618658" y="2551352"/>
                  <a:pt x="2655294" y="2471974"/>
                </a:cubicBezTo>
                <a:cubicBezTo>
                  <a:pt x="2663666" y="2453834"/>
                  <a:pt x="2676096" y="2437805"/>
                  <a:pt x="2685031" y="2419935"/>
                </a:cubicBezTo>
                <a:cubicBezTo>
                  <a:pt x="2688536" y="2412926"/>
                  <a:pt x="2689714" y="2404970"/>
                  <a:pt x="2692465" y="2397632"/>
                </a:cubicBezTo>
                <a:cubicBezTo>
                  <a:pt x="2697151" y="2385137"/>
                  <a:pt x="2702076" y="2372727"/>
                  <a:pt x="2707333" y="2360461"/>
                </a:cubicBezTo>
                <a:cubicBezTo>
                  <a:pt x="2716947" y="2338028"/>
                  <a:pt x="2726155" y="2315383"/>
                  <a:pt x="2737070" y="2293554"/>
                </a:cubicBezTo>
                <a:cubicBezTo>
                  <a:pt x="2746005" y="2275685"/>
                  <a:pt x="2758936" y="2259878"/>
                  <a:pt x="2766806" y="2241515"/>
                </a:cubicBezTo>
                <a:cubicBezTo>
                  <a:pt x="2773912" y="2224933"/>
                  <a:pt x="2774974" y="2206226"/>
                  <a:pt x="2781674" y="2189476"/>
                </a:cubicBezTo>
                <a:cubicBezTo>
                  <a:pt x="2789906" y="2168897"/>
                  <a:pt x="2803179" y="2150582"/>
                  <a:pt x="2811411" y="2130003"/>
                </a:cubicBezTo>
                <a:cubicBezTo>
                  <a:pt x="2818111" y="2113253"/>
                  <a:pt x="2819173" y="2094546"/>
                  <a:pt x="2826279" y="2077964"/>
                </a:cubicBezTo>
                <a:cubicBezTo>
                  <a:pt x="2834149" y="2059601"/>
                  <a:pt x="2847081" y="2043795"/>
                  <a:pt x="2856016" y="2025925"/>
                </a:cubicBezTo>
                <a:cubicBezTo>
                  <a:pt x="2861984" y="2013989"/>
                  <a:pt x="2865928" y="2001144"/>
                  <a:pt x="2870884" y="1988754"/>
                </a:cubicBezTo>
                <a:cubicBezTo>
                  <a:pt x="2865928" y="1503056"/>
                  <a:pt x="2863301" y="1017329"/>
                  <a:pt x="2856016" y="531661"/>
                </a:cubicBezTo>
                <a:cubicBezTo>
                  <a:pt x="2855728" y="512457"/>
                  <a:pt x="2842485" y="487977"/>
                  <a:pt x="2833713" y="472188"/>
                </a:cubicBezTo>
                <a:cubicBezTo>
                  <a:pt x="2816207" y="440676"/>
                  <a:pt x="2802126" y="421091"/>
                  <a:pt x="2781674" y="390413"/>
                </a:cubicBezTo>
                <a:cubicBezTo>
                  <a:pt x="2776718" y="382979"/>
                  <a:pt x="2773124" y="374428"/>
                  <a:pt x="2766806" y="368110"/>
                </a:cubicBezTo>
                <a:lnTo>
                  <a:pt x="2744504" y="345808"/>
                </a:lnTo>
                <a:cubicBezTo>
                  <a:pt x="2731419" y="306552"/>
                  <a:pt x="2741417" y="330026"/>
                  <a:pt x="2707333" y="278900"/>
                </a:cubicBezTo>
                <a:cubicBezTo>
                  <a:pt x="2707330" y="278895"/>
                  <a:pt x="2677600" y="234300"/>
                  <a:pt x="2677596" y="234296"/>
                </a:cubicBezTo>
                <a:cubicBezTo>
                  <a:pt x="2662728" y="219428"/>
                  <a:pt x="2642396" y="208498"/>
                  <a:pt x="2632992" y="189691"/>
                </a:cubicBezTo>
                <a:cubicBezTo>
                  <a:pt x="2623486" y="170679"/>
                  <a:pt x="2602738" y="126112"/>
                  <a:pt x="2588387" y="115349"/>
                </a:cubicBezTo>
                <a:lnTo>
                  <a:pt x="2558650" y="93047"/>
                </a:lnTo>
                <a:cubicBezTo>
                  <a:pt x="2553694" y="85613"/>
                  <a:pt x="2550759" y="76326"/>
                  <a:pt x="2543782" y="70744"/>
                </a:cubicBezTo>
                <a:cubicBezTo>
                  <a:pt x="2536059" y="64565"/>
                  <a:pt x="2486328" y="56381"/>
                  <a:pt x="2484309" y="55876"/>
                </a:cubicBezTo>
                <a:cubicBezTo>
                  <a:pt x="2476707" y="53975"/>
                  <a:pt x="2469608" y="50343"/>
                  <a:pt x="2462006" y="48442"/>
                </a:cubicBezTo>
                <a:cubicBezTo>
                  <a:pt x="2430325" y="40522"/>
                  <a:pt x="2462006" y="23661"/>
                  <a:pt x="2462006" y="18705"/>
                </a:cubicBezTo>
                <a:close/>
              </a:path>
            </a:pathLst>
          </a:custGeom>
          <a:solidFill>
            <a:srgbClr val="878CF0"/>
          </a:solidFill>
          <a:ln>
            <a:solidFill>
              <a:srgbClr val="878C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0A1E3B7-6EE5-41AF-9822-E46835B12237}"/>
              </a:ext>
            </a:extLst>
          </p:cNvPr>
          <p:cNvSpPr/>
          <p:nvPr/>
        </p:nvSpPr>
        <p:spPr>
          <a:xfrm>
            <a:off x="5056614" y="4010025"/>
            <a:ext cx="4535061" cy="2200288"/>
          </a:xfrm>
          <a:custGeom>
            <a:avLst/>
            <a:gdLst>
              <a:gd name="connsiteX0" fmla="*/ 4487436 w 4535061"/>
              <a:gd name="connsiteY0" fmla="*/ 1381125 h 2200288"/>
              <a:gd name="connsiteX1" fmla="*/ 4487436 w 4535061"/>
              <a:gd name="connsiteY1" fmla="*/ 1381125 h 2200288"/>
              <a:gd name="connsiteX2" fmla="*/ 4439811 w 4535061"/>
              <a:gd name="connsiteY2" fmla="*/ 1304925 h 2200288"/>
              <a:gd name="connsiteX3" fmla="*/ 4420761 w 4535061"/>
              <a:gd name="connsiteY3" fmla="*/ 1238250 h 2200288"/>
              <a:gd name="connsiteX4" fmla="*/ 4401711 w 4535061"/>
              <a:gd name="connsiteY4" fmla="*/ 1190625 h 2200288"/>
              <a:gd name="connsiteX5" fmla="*/ 4344561 w 4535061"/>
              <a:gd name="connsiteY5" fmla="*/ 1076325 h 2200288"/>
              <a:gd name="connsiteX6" fmla="*/ 4325511 w 4535061"/>
              <a:gd name="connsiteY6" fmla="*/ 1028700 h 2200288"/>
              <a:gd name="connsiteX7" fmla="*/ 4287411 w 4535061"/>
              <a:gd name="connsiteY7" fmla="*/ 981075 h 2200288"/>
              <a:gd name="connsiteX8" fmla="*/ 4239786 w 4535061"/>
              <a:gd name="connsiteY8" fmla="*/ 866775 h 2200288"/>
              <a:gd name="connsiteX9" fmla="*/ 4211211 w 4535061"/>
              <a:gd name="connsiteY9" fmla="*/ 790575 h 2200288"/>
              <a:gd name="connsiteX10" fmla="*/ 4154061 w 4535061"/>
              <a:gd name="connsiteY10" fmla="*/ 733425 h 2200288"/>
              <a:gd name="connsiteX11" fmla="*/ 4068336 w 4535061"/>
              <a:gd name="connsiteY11" fmla="*/ 628650 h 2200288"/>
              <a:gd name="connsiteX12" fmla="*/ 4049286 w 4535061"/>
              <a:gd name="connsiteY12" fmla="*/ 600075 h 2200288"/>
              <a:gd name="connsiteX13" fmla="*/ 4011186 w 4535061"/>
              <a:gd name="connsiteY13" fmla="*/ 561975 h 2200288"/>
              <a:gd name="connsiteX14" fmla="*/ 3954036 w 4535061"/>
              <a:gd name="connsiteY14" fmla="*/ 533400 h 2200288"/>
              <a:gd name="connsiteX15" fmla="*/ 3887361 w 4535061"/>
              <a:gd name="connsiteY15" fmla="*/ 476250 h 2200288"/>
              <a:gd name="connsiteX16" fmla="*/ 3858786 w 4535061"/>
              <a:gd name="connsiteY16" fmla="*/ 428625 h 2200288"/>
              <a:gd name="connsiteX17" fmla="*/ 3792111 w 4535061"/>
              <a:gd name="connsiteY17" fmla="*/ 400050 h 2200288"/>
              <a:gd name="connsiteX18" fmla="*/ 3734961 w 4535061"/>
              <a:gd name="connsiteY18" fmla="*/ 342900 h 2200288"/>
              <a:gd name="connsiteX19" fmla="*/ 3639711 w 4535061"/>
              <a:gd name="connsiteY19" fmla="*/ 276225 h 2200288"/>
              <a:gd name="connsiteX20" fmla="*/ 3506361 w 4535061"/>
              <a:gd name="connsiteY20" fmla="*/ 180975 h 2200288"/>
              <a:gd name="connsiteX21" fmla="*/ 3458736 w 4535061"/>
              <a:gd name="connsiteY21" fmla="*/ 161925 h 2200288"/>
              <a:gd name="connsiteX22" fmla="*/ 3430161 w 4535061"/>
              <a:gd name="connsiteY22" fmla="*/ 152400 h 2200288"/>
              <a:gd name="connsiteX23" fmla="*/ 3373011 w 4535061"/>
              <a:gd name="connsiteY23" fmla="*/ 123825 h 2200288"/>
              <a:gd name="connsiteX24" fmla="*/ 3306336 w 4535061"/>
              <a:gd name="connsiteY24" fmla="*/ 85725 h 2200288"/>
              <a:gd name="connsiteX25" fmla="*/ 3268236 w 4535061"/>
              <a:gd name="connsiteY25" fmla="*/ 76200 h 2200288"/>
              <a:gd name="connsiteX26" fmla="*/ 3201561 w 4535061"/>
              <a:gd name="connsiteY26" fmla="*/ 47625 h 2200288"/>
              <a:gd name="connsiteX27" fmla="*/ 3087261 w 4535061"/>
              <a:gd name="connsiteY27" fmla="*/ 38100 h 2200288"/>
              <a:gd name="connsiteX28" fmla="*/ 2791986 w 4535061"/>
              <a:gd name="connsiteY28" fmla="*/ 9525 h 2200288"/>
              <a:gd name="connsiteX29" fmla="*/ 2687211 w 4535061"/>
              <a:gd name="connsiteY29" fmla="*/ 0 h 2200288"/>
              <a:gd name="connsiteX30" fmla="*/ 2382411 w 4535061"/>
              <a:gd name="connsiteY30" fmla="*/ 9525 h 2200288"/>
              <a:gd name="connsiteX31" fmla="*/ 2296686 w 4535061"/>
              <a:gd name="connsiteY31" fmla="*/ 28575 h 2200288"/>
              <a:gd name="connsiteX32" fmla="*/ 2258586 w 4535061"/>
              <a:gd name="connsiteY32" fmla="*/ 47625 h 2200288"/>
              <a:gd name="connsiteX33" fmla="*/ 2201436 w 4535061"/>
              <a:gd name="connsiteY33" fmla="*/ 66675 h 2200288"/>
              <a:gd name="connsiteX34" fmla="*/ 2144286 w 4535061"/>
              <a:gd name="connsiteY34" fmla="*/ 95250 h 2200288"/>
              <a:gd name="connsiteX35" fmla="*/ 2077611 w 4535061"/>
              <a:gd name="connsiteY35" fmla="*/ 142875 h 2200288"/>
              <a:gd name="connsiteX36" fmla="*/ 2039511 w 4535061"/>
              <a:gd name="connsiteY36" fmla="*/ 161925 h 2200288"/>
              <a:gd name="connsiteX37" fmla="*/ 1972836 w 4535061"/>
              <a:gd name="connsiteY37" fmla="*/ 219075 h 2200288"/>
              <a:gd name="connsiteX38" fmla="*/ 1915686 w 4535061"/>
              <a:gd name="connsiteY38" fmla="*/ 276225 h 2200288"/>
              <a:gd name="connsiteX39" fmla="*/ 1868061 w 4535061"/>
              <a:gd name="connsiteY39" fmla="*/ 333375 h 2200288"/>
              <a:gd name="connsiteX40" fmla="*/ 1753761 w 4535061"/>
              <a:gd name="connsiteY40" fmla="*/ 428625 h 2200288"/>
              <a:gd name="connsiteX41" fmla="*/ 1677561 w 4535061"/>
              <a:gd name="connsiteY41" fmla="*/ 447675 h 2200288"/>
              <a:gd name="connsiteX42" fmla="*/ 1639461 w 4535061"/>
              <a:gd name="connsiteY42" fmla="*/ 457200 h 2200288"/>
              <a:gd name="connsiteX43" fmla="*/ 1610886 w 4535061"/>
              <a:gd name="connsiteY43" fmla="*/ 485775 h 2200288"/>
              <a:gd name="connsiteX44" fmla="*/ 1563261 w 4535061"/>
              <a:gd name="connsiteY44" fmla="*/ 495300 h 2200288"/>
              <a:gd name="connsiteX45" fmla="*/ 1163211 w 4535061"/>
              <a:gd name="connsiteY45" fmla="*/ 504825 h 2200288"/>
              <a:gd name="connsiteX46" fmla="*/ 401211 w 4535061"/>
              <a:gd name="connsiteY46" fmla="*/ 523875 h 2200288"/>
              <a:gd name="connsiteX47" fmla="*/ 334536 w 4535061"/>
              <a:gd name="connsiteY47" fmla="*/ 533400 h 2200288"/>
              <a:gd name="connsiteX48" fmla="*/ 239286 w 4535061"/>
              <a:gd name="connsiteY48" fmla="*/ 571500 h 2200288"/>
              <a:gd name="connsiteX49" fmla="*/ 153561 w 4535061"/>
              <a:gd name="connsiteY49" fmla="*/ 609600 h 2200288"/>
              <a:gd name="connsiteX50" fmla="*/ 58311 w 4535061"/>
              <a:gd name="connsiteY50" fmla="*/ 723900 h 2200288"/>
              <a:gd name="connsiteX51" fmla="*/ 29736 w 4535061"/>
              <a:gd name="connsiteY51" fmla="*/ 790575 h 2200288"/>
              <a:gd name="connsiteX52" fmla="*/ 20211 w 4535061"/>
              <a:gd name="connsiteY52" fmla="*/ 866775 h 2200288"/>
              <a:gd name="connsiteX53" fmla="*/ 1161 w 4535061"/>
              <a:gd name="connsiteY53" fmla="*/ 914400 h 2200288"/>
              <a:gd name="connsiteX54" fmla="*/ 10686 w 4535061"/>
              <a:gd name="connsiteY54" fmla="*/ 1209675 h 2200288"/>
              <a:gd name="connsiteX55" fmla="*/ 39261 w 4535061"/>
              <a:gd name="connsiteY55" fmla="*/ 1266825 h 2200288"/>
              <a:gd name="connsiteX56" fmla="*/ 67836 w 4535061"/>
              <a:gd name="connsiteY56" fmla="*/ 1333500 h 2200288"/>
              <a:gd name="connsiteX57" fmla="*/ 163086 w 4535061"/>
              <a:gd name="connsiteY57" fmla="*/ 1447800 h 2200288"/>
              <a:gd name="connsiteX58" fmla="*/ 267861 w 4535061"/>
              <a:gd name="connsiteY58" fmla="*/ 1571625 h 2200288"/>
              <a:gd name="connsiteX59" fmla="*/ 363111 w 4535061"/>
              <a:gd name="connsiteY59" fmla="*/ 1676400 h 2200288"/>
              <a:gd name="connsiteX60" fmla="*/ 458361 w 4535061"/>
              <a:gd name="connsiteY60" fmla="*/ 1790700 h 2200288"/>
              <a:gd name="connsiteX61" fmla="*/ 534561 w 4535061"/>
              <a:gd name="connsiteY61" fmla="*/ 1847850 h 2200288"/>
              <a:gd name="connsiteX62" fmla="*/ 610761 w 4535061"/>
              <a:gd name="connsiteY62" fmla="*/ 1895475 h 2200288"/>
              <a:gd name="connsiteX63" fmla="*/ 791736 w 4535061"/>
              <a:gd name="connsiteY63" fmla="*/ 1962150 h 2200288"/>
              <a:gd name="connsiteX64" fmla="*/ 886986 w 4535061"/>
              <a:gd name="connsiteY64" fmla="*/ 2000250 h 2200288"/>
              <a:gd name="connsiteX65" fmla="*/ 982236 w 4535061"/>
              <a:gd name="connsiteY65" fmla="*/ 2019300 h 2200288"/>
              <a:gd name="connsiteX66" fmla="*/ 1077486 w 4535061"/>
              <a:gd name="connsiteY66" fmla="*/ 2047875 h 2200288"/>
              <a:gd name="connsiteX67" fmla="*/ 1163211 w 4535061"/>
              <a:gd name="connsiteY67" fmla="*/ 2066925 h 2200288"/>
              <a:gd name="connsiteX68" fmla="*/ 1267986 w 4535061"/>
              <a:gd name="connsiteY68" fmla="*/ 2095500 h 2200288"/>
              <a:gd name="connsiteX69" fmla="*/ 1344186 w 4535061"/>
              <a:gd name="connsiteY69" fmla="*/ 2105025 h 2200288"/>
              <a:gd name="connsiteX70" fmla="*/ 1468011 w 4535061"/>
              <a:gd name="connsiteY70" fmla="*/ 2133600 h 2200288"/>
              <a:gd name="connsiteX71" fmla="*/ 1677561 w 4535061"/>
              <a:gd name="connsiteY71" fmla="*/ 2152650 h 2200288"/>
              <a:gd name="connsiteX72" fmla="*/ 1849011 w 4535061"/>
              <a:gd name="connsiteY72" fmla="*/ 2181225 h 2200288"/>
              <a:gd name="connsiteX73" fmla="*/ 2134761 w 4535061"/>
              <a:gd name="connsiteY73" fmla="*/ 2190750 h 2200288"/>
              <a:gd name="connsiteX74" fmla="*/ 2249061 w 4535061"/>
              <a:gd name="connsiteY74" fmla="*/ 2200275 h 2200288"/>
              <a:gd name="connsiteX75" fmla="*/ 3373011 w 4535061"/>
              <a:gd name="connsiteY75" fmla="*/ 2171700 h 2200288"/>
              <a:gd name="connsiteX76" fmla="*/ 3553986 w 4535061"/>
              <a:gd name="connsiteY76" fmla="*/ 2143125 h 2200288"/>
              <a:gd name="connsiteX77" fmla="*/ 3744486 w 4535061"/>
              <a:gd name="connsiteY77" fmla="*/ 2085975 h 2200288"/>
              <a:gd name="connsiteX78" fmla="*/ 3801636 w 4535061"/>
              <a:gd name="connsiteY78" fmla="*/ 2076450 h 2200288"/>
              <a:gd name="connsiteX79" fmla="*/ 3906411 w 4535061"/>
              <a:gd name="connsiteY79" fmla="*/ 2038350 h 2200288"/>
              <a:gd name="connsiteX80" fmla="*/ 4058811 w 4535061"/>
              <a:gd name="connsiteY80" fmla="*/ 1990725 h 2200288"/>
              <a:gd name="connsiteX81" fmla="*/ 4192161 w 4535061"/>
              <a:gd name="connsiteY81" fmla="*/ 1924050 h 2200288"/>
              <a:gd name="connsiteX82" fmla="*/ 4296936 w 4535061"/>
              <a:gd name="connsiteY82" fmla="*/ 1885950 h 2200288"/>
              <a:gd name="connsiteX83" fmla="*/ 4373136 w 4535061"/>
              <a:gd name="connsiteY83" fmla="*/ 1847850 h 2200288"/>
              <a:gd name="connsiteX84" fmla="*/ 4430286 w 4535061"/>
              <a:gd name="connsiteY84" fmla="*/ 1828800 h 2200288"/>
              <a:gd name="connsiteX85" fmla="*/ 4487436 w 4535061"/>
              <a:gd name="connsiteY85" fmla="*/ 1781175 h 2200288"/>
              <a:gd name="connsiteX86" fmla="*/ 4506486 w 4535061"/>
              <a:gd name="connsiteY86" fmla="*/ 1743075 h 2200288"/>
              <a:gd name="connsiteX87" fmla="*/ 4535061 w 4535061"/>
              <a:gd name="connsiteY87" fmla="*/ 1638300 h 2200288"/>
              <a:gd name="connsiteX88" fmla="*/ 4506486 w 4535061"/>
              <a:gd name="connsiteY88" fmla="*/ 1447800 h 2200288"/>
              <a:gd name="connsiteX89" fmla="*/ 4477911 w 4535061"/>
              <a:gd name="connsiteY89" fmla="*/ 1390650 h 2200288"/>
              <a:gd name="connsiteX90" fmla="*/ 4487436 w 4535061"/>
              <a:gd name="connsiteY90" fmla="*/ 1381125 h 2200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535061" h="2200288">
                <a:moveTo>
                  <a:pt x="4487436" y="1381125"/>
                </a:moveTo>
                <a:lnTo>
                  <a:pt x="4487436" y="1381125"/>
                </a:lnTo>
                <a:cubicBezTo>
                  <a:pt x="4471561" y="1355725"/>
                  <a:pt x="4454154" y="1331221"/>
                  <a:pt x="4439811" y="1304925"/>
                </a:cubicBezTo>
                <a:cubicBezTo>
                  <a:pt x="4431948" y="1290510"/>
                  <a:pt x="4425156" y="1251435"/>
                  <a:pt x="4420761" y="1238250"/>
                </a:cubicBezTo>
                <a:cubicBezTo>
                  <a:pt x="4415354" y="1222030"/>
                  <a:pt x="4408991" y="1206095"/>
                  <a:pt x="4401711" y="1190625"/>
                </a:cubicBezTo>
                <a:cubicBezTo>
                  <a:pt x="4383573" y="1152082"/>
                  <a:pt x="4360381" y="1115875"/>
                  <a:pt x="4344561" y="1076325"/>
                </a:cubicBezTo>
                <a:cubicBezTo>
                  <a:pt x="4338211" y="1060450"/>
                  <a:pt x="4334308" y="1043361"/>
                  <a:pt x="4325511" y="1028700"/>
                </a:cubicBezTo>
                <a:cubicBezTo>
                  <a:pt x="4315051" y="1011267"/>
                  <a:pt x="4296923" y="999042"/>
                  <a:pt x="4287411" y="981075"/>
                </a:cubicBezTo>
                <a:cubicBezTo>
                  <a:pt x="4268099" y="944597"/>
                  <a:pt x="4249797" y="906818"/>
                  <a:pt x="4239786" y="866775"/>
                </a:cubicBezTo>
                <a:cubicBezTo>
                  <a:pt x="4233079" y="839948"/>
                  <a:pt x="4229323" y="813215"/>
                  <a:pt x="4211211" y="790575"/>
                </a:cubicBezTo>
                <a:cubicBezTo>
                  <a:pt x="4194381" y="769538"/>
                  <a:pt x="4171121" y="754276"/>
                  <a:pt x="4154061" y="733425"/>
                </a:cubicBezTo>
                <a:cubicBezTo>
                  <a:pt x="4125486" y="698500"/>
                  <a:pt x="4093367" y="666196"/>
                  <a:pt x="4068336" y="628650"/>
                </a:cubicBezTo>
                <a:cubicBezTo>
                  <a:pt x="4061986" y="619125"/>
                  <a:pt x="4056736" y="608767"/>
                  <a:pt x="4049286" y="600075"/>
                </a:cubicBezTo>
                <a:cubicBezTo>
                  <a:pt x="4037597" y="586438"/>
                  <a:pt x="4025900" y="572275"/>
                  <a:pt x="4011186" y="561975"/>
                </a:cubicBezTo>
                <a:cubicBezTo>
                  <a:pt x="3993738" y="549761"/>
                  <a:pt x="3973086" y="542925"/>
                  <a:pt x="3954036" y="533400"/>
                </a:cubicBezTo>
                <a:cubicBezTo>
                  <a:pt x="3896302" y="446799"/>
                  <a:pt x="3990755" y="579644"/>
                  <a:pt x="3887361" y="476250"/>
                </a:cubicBezTo>
                <a:cubicBezTo>
                  <a:pt x="3874270" y="463159"/>
                  <a:pt x="3871877" y="441716"/>
                  <a:pt x="3858786" y="428625"/>
                </a:cubicBezTo>
                <a:cubicBezTo>
                  <a:pt x="3847016" y="416855"/>
                  <a:pt x="3809188" y="405742"/>
                  <a:pt x="3792111" y="400050"/>
                </a:cubicBezTo>
                <a:cubicBezTo>
                  <a:pt x="3773061" y="381000"/>
                  <a:pt x="3759058" y="354948"/>
                  <a:pt x="3734961" y="342900"/>
                </a:cubicBezTo>
                <a:cubicBezTo>
                  <a:pt x="3668186" y="309513"/>
                  <a:pt x="3719112" y="338611"/>
                  <a:pt x="3639711" y="276225"/>
                </a:cubicBezTo>
                <a:cubicBezTo>
                  <a:pt x="3634066" y="271790"/>
                  <a:pt x="3525843" y="188768"/>
                  <a:pt x="3506361" y="180975"/>
                </a:cubicBezTo>
                <a:cubicBezTo>
                  <a:pt x="3490486" y="174625"/>
                  <a:pt x="3474745" y="167928"/>
                  <a:pt x="3458736" y="161925"/>
                </a:cubicBezTo>
                <a:cubicBezTo>
                  <a:pt x="3449335" y="158400"/>
                  <a:pt x="3439336" y="156478"/>
                  <a:pt x="3430161" y="152400"/>
                </a:cubicBezTo>
                <a:cubicBezTo>
                  <a:pt x="3410698" y="143750"/>
                  <a:pt x="3391629" y="134168"/>
                  <a:pt x="3373011" y="123825"/>
                </a:cubicBezTo>
                <a:cubicBezTo>
                  <a:pt x="3334747" y="102567"/>
                  <a:pt x="3352038" y="102863"/>
                  <a:pt x="3306336" y="85725"/>
                </a:cubicBezTo>
                <a:cubicBezTo>
                  <a:pt x="3294079" y="81128"/>
                  <a:pt x="3280493" y="80797"/>
                  <a:pt x="3268236" y="76200"/>
                </a:cubicBezTo>
                <a:cubicBezTo>
                  <a:pt x="3246013" y="67866"/>
                  <a:pt x="3226030" y="50887"/>
                  <a:pt x="3201561" y="47625"/>
                </a:cubicBezTo>
                <a:cubicBezTo>
                  <a:pt x="3163664" y="42572"/>
                  <a:pt x="3125361" y="41275"/>
                  <a:pt x="3087261" y="38100"/>
                </a:cubicBezTo>
                <a:cubicBezTo>
                  <a:pt x="2961413" y="6638"/>
                  <a:pt x="3090812" y="36691"/>
                  <a:pt x="2791986" y="9525"/>
                </a:cubicBezTo>
                <a:lnTo>
                  <a:pt x="2687211" y="0"/>
                </a:lnTo>
                <a:cubicBezTo>
                  <a:pt x="2585611" y="3175"/>
                  <a:pt x="2483912" y="4038"/>
                  <a:pt x="2382411" y="9525"/>
                </a:cubicBezTo>
                <a:cubicBezTo>
                  <a:pt x="2375360" y="9906"/>
                  <a:pt x="2307304" y="24593"/>
                  <a:pt x="2296686" y="28575"/>
                </a:cubicBezTo>
                <a:cubicBezTo>
                  <a:pt x="2283391" y="33561"/>
                  <a:pt x="2271769" y="42352"/>
                  <a:pt x="2258586" y="47625"/>
                </a:cubicBezTo>
                <a:cubicBezTo>
                  <a:pt x="2239942" y="55083"/>
                  <a:pt x="2218144" y="55536"/>
                  <a:pt x="2201436" y="66675"/>
                </a:cubicBezTo>
                <a:cubicBezTo>
                  <a:pt x="2164507" y="91294"/>
                  <a:pt x="2183721" y="82105"/>
                  <a:pt x="2144286" y="95250"/>
                </a:cubicBezTo>
                <a:cubicBezTo>
                  <a:pt x="2122061" y="111125"/>
                  <a:pt x="2100653" y="128212"/>
                  <a:pt x="2077611" y="142875"/>
                </a:cubicBezTo>
                <a:cubicBezTo>
                  <a:pt x="2065632" y="150498"/>
                  <a:pt x="2050292" y="152684"/>
                  <a:pt x="2039511" y="161925"/>
                </a:cubicBezTo>
                <a:cubicBezTo>
                  <a:pt x="1952957" y="236114"/>
                  <a:pt x="2069373" y="170807"/>
                  <a:pt x="1972836" y="219075"/>
                </a:cubicBezTo>
                <a:cubicBezTo>
                  <a:pt x="1955423" y="271313"/>
                  <a:pt x="1975669" y="231237"/>
                  <a:pt x="1915686" y="276225"/>
                </a:cubicBezTo>
                <a:cubicBezTo>
                  <a:pt x="1872254" y="308799"/>
                  <a:pt x="1900330" y="297073"/>
                  <a:pt x="1868061" y="333375"/>
                </a:cubicBezTo>
                <a:cubicBezTo>
                  <a:pt x="1849782" y="353939"/>
                  <a:pt x="1786535" y="420432"/>
                  <a:pt x="1753761" y="428625"/>
                </a:cubicBezTo>
                <a:lnTo>
                  <a:pt x="1677561" y="447675"/>
                </a:lnTo>
                <a:lnTo>
                  <a:pt x="1639461" y="457200"/>
                </a:lnTo>
                <a:cubicBezTo>
                  <a:pt x="1629936" y="466725"/>
                  <a:pt x="1622934" y="479751"/>
                  <a:pt x="1610886" y="485775"/>
                </a:cubicBezTo>
                <a:cubicBezTo>
                  <a:pt x="1596406" y="493015"/>
                  <a:pt x="1579436" y="494612"/>
                  <a:pt x="1563261" y="495300"/>
                </a:cubicBezTo>
                <a:cubicBezTo>
                  <a:pt x="1429994" y="500971"/>
                  <a:pt x="1296561" y="501650"/>
                  <a:pt x="1163211" y="504825"/>
                </a:cubicBezTo>
                <a:cubicBezTo>
                  <a:pt x="889060" y="573363"/>
                  <a:pt x="1173887" y="505256"/>
                  <a:pt x="401211" y="523875"/>
                </a:cubicBezTo>
                <a:cubicBezTo>
                  <a:pt x="378767" y="524416"/>
                  <a:pt x="356761" y="530225"/>
                  <a:pt x="334536" y="533400"/>
                </a:cubicBezTo>
                <a:cubicBezTo>
                  <a:pt x="224275" y="570154"/>
                  <a:pt x="323377" y="534126"/>
                  <a:pt x="239286" y="571500"/>
                </a:cubicBezTo>
                <a:cubicBezTo>
                  <a:pt x="223948" y="578317"/>
                  <a:pt x="169193" y="597442"/>
                  <a:pt x="153561" y="609600"/>
                </a:cubicBezTo>
                <a:cubicBezTo>
                  <a:pt x="119878" y="635798"/>
                  <a:pt x="78529" y="688518"/>
                  <a:pt x="58311" y="723900"/>
                </a:cubicBezTo>
                <a:cubicBezTo>
                  <a:pt x="46314" y="744894"/>
                  <a:pt x="39261" y="768350"/>
                  <a:pt x="29736" y="790575"/>
                </a:cubicBezTo>
                <a:cubicBezTo>
                  <a:pt x="26561" y="815975"/>
                  <a:pt x="25967" y="841833"/>
                  <a:pt x="20211" y="866775"/>
                </a:cubicBezTo>
                <a:cubicBezTo>
                  <a:pt x="16366" y="883435"/>
                  <a:pt x="1636" y="897309"/>
                  <a:pt x="1161" y="914400"/>
                </a:cubicBezTo>
                <a:cubicBezTo>
                  <a:pt x="-1573" y="1012838"/>
                  <a:pt x="102" y="1111769"/>
                  <a:pt x="10686" y="1209675"/>
                </a:cubicBezTo>
                <a:cubicBezTo>
                  <a:pt x="12975" y="1230850"/>
                  <a:pt x="30336" y="1247487"/>
                  <a:pt x="39261" y="1266825"/>
                </a:cubicBezTo>
                <a:cubicBezTo>
                  <a:pt x="49394" y="1288780"/>
                  <a:pt x="54182" y="1313544"/>
                  <a:pt x="67836" y="1333500"/>
                </a:cubicBezTo>
                <a:cubicBezTo>
                  <a:pt x="95842" y="1374431"/>
                  <a:pt x="131336" y="1409700"/>
                  <a:pt x="163086" y="1447800"/>
                </a:cubicBezTo>
                <a:cubicBezTo>
                  <a:pt x="177713" y="1465352"/>
                  <a:pt x="255646" y="1559410"/>
                  <a:pt x="267861" y="1571625"/>
                </a:cubicBezTo>
                <a:cubicBezTo>
                  <a:pt x="299343" y="1603107"/>
                  <a:pt x="338312" y="1639201"/>
                  <a:pt x="363111" y="1676400"/>
                </a:cubicBezTo>
                <a:cubicBezTo>
                  <a:pt x="438599" y="1789632"/>
                  <a:pt x="372018" y="1738894"/>
                  <a:pt x="458361" y="1790700"/>
                </a:cubicBezTo>
                <a:cubicBezTo>
                  <a:pt x="507281" y="1855927"/>
                  <a:pt x="461333" y="1808419"/>
                  <a:pt x="534561" y="1847850"/>
                </a:cubicBezTo>
                <a:cubicBezTo>
                  <a:pt x="560934" y="1862051"/>
                  <a:pt x="583970" y="1882080"/>
                  <a:pt x="610761" y="1895475"/>
                </a:cubicBezTo>
                <a:cubicBezTo>
                  <a:pt x="756361" y="1968275"/>
                  <a:pt x="679794" y="1922641"/>
                  <a:pt x="791736" y="1962150"/>
                </a:cubicBezTo>
                <a:cubicBezTo>
                  <a:pt x="823982" y="1973531"/>
                  <a:pt x="854232" y="1990424"/>
                  <a:pt x="886986" y="2000250"/>
                </a:cubicBezTo>
                <a:cubicBezTo>
                  <a:pt x="917999" y="2009554"/>
                  <a:pt x="950824" y="2011447"/>
                  <a:pt x="982236" y="2019300"/>
                </a:cubicBezTo>
                <a:cubicBezTo>
                  <a:pt x="1014394" y="2027340"/>
                  <a:pt x="1045429" y="2039439"/>
                  <a:pt x="1077486" y="2047875"/>
                </a:cubicBezTo>
                <a:cubicBezTo>
                  <a:pt x="1105794" y="2055325"/>
                  <a:pt x="1134813" y="2059825"/>
                  <a:pt x="1163211" y="2066925"/>
                </a:cubicBezTo>
                <a:cubicBezTo>
                  <a:pt x="1198331" y="2075705"/>
                  <a:pt x="1232562" y="2088042"/>
                  <a:pt x="1267986" y="2095500"/>
                </a:cubicBezTo>
                <a:cubicBezTo>
                  <a:pt x="1293035" y="2100773"/>
                  <a:pt x="1319040" y="2100235"/>
                  <a:pt x="1344186" y="2105025"/>
                </a:cubicBezTo>
                <a:cubicBezTo>
                  <a:pt x="1385798" y="2112951"/>
                  <a:pt x="1426077" y="2127609"/>
                  <a:pt x="1468011" y="2133600"/>
                </a:cubicBezTo>
                <a:cubicBezTo>
                  <a:pt x="1537444" y="2143519"/>
                  <a:pt x="1607965" y="2143950"/>
                  <a:pt x="1677561" y="2152650"/>
                </a:cubicBezTo>
                <a:cubicBezTo>
                  <a:pt x="1735052" y="2159836"/>
                  <a:pt x="1791273" y="2176413"/>
                  <a:pt x="1849011" y="2181225"/>
                </a:cubicBezTo>
                <a:cubicBezTo>
                  <a:pt x="1943985" y="2189139"/>
                  <a:pt x="2039511" y="2187575"/>
                  <a:pt x="2134761" y="2190750"/>
                </a:cubicBezTo>
                <a:cubicBezTo>
                  <a:pt x="2172861" y="2193925"/>
                  <a:pt x="2210831" y="2200623"/>
                  <a:pt x="2249061" y="2200275"/>
                </a:cubicBezTo>
                <a:cubicBezTo>
                  <a:pt x="2970259" y="2193719"/>
                  <a:pt x="2928033" y="2193949"/>
                  <a:pt x="3373011" y="2171700"/>
                </a:cubicBezTo>
                <a:cubicBezTo>
                  <a:pt x="3626805" y="2115301"/>
                  <a:pt x="3280357" y="2188730"/>
                  <a:pt x="3553986" y="2143125"/>
                </a:cubicBezTo>
                <a:cubicBezTo>
                  <a:pt x="3628130" y="2130768"/>
                  <a:pt x="3668266" y="2107147"/>
                  <a:pt x="3744486" y="2085975"/>
                </a:cubicBezTo>
                <a:cubicBezTo>
                  <a:pt x="3763094" y="2080806"/>
                  <a:pt x="3782900" y="2081134"/>
                  <a:pt x="3801636" y="2076450"/>
                </a:cubicBezTo>
                <a:cubicBezTo>
                  <a:pt x="3863899" y="2060884"/>
                  <a:pt x="3849599" y="2057287"/>
                  <a:pt x="3906411" y="2038350"/>
                </a:cubicBezTo>
                <a:cubicBezTo>
                  <a:pt x="3956902" y="2021520"/>
                  <a:pt x="4013173" y="2018108"/>
                  <a:pt x="4058811" y="1990725"/>
                </a:cubicBezTo>
                <a:cubicBezTo>
                  <a:pt x="4119746" y="1954164"/>
                  <a:pt x="4112328" y="1955983"/>
                  <a:pt x="4192161" y="1924050"/>
                </a:cubicBezTo>
                <a:cubicBezTo>
                  <a:pt x="4226665" y="1910248"/>
                  <a:pt x="4262686" y="1900371"/>
                  <a:pt x="4296936" y="1885950"/>
                </a:cubicBezTo>
                <a:cubicBezTo>
                  <a:pt x="4323109" y="1874930"/>
                  <a:pt x="4347034" y="1859037"/>
                  <a:pt x="4373136" y="1847850"/>
                </a:cubicBezTo>
                <a:cubicBezTo>
                  <a:pt x="4391593" y="1839940"/>
                  <a:pt x="4411936" y="1836955"/>
                  <a:pt x="4430286" y="1828800"/>
                </a:cubicBezTo>
                <a:cubicBezTo>
                  <a:pt x="4447772" y="1821028"/>
                  <a:pt x="4477003" y="1795781"/>
                  <a:pt x="4487436" y="1781175"/>
                </a:cubicBezTo>
                <a:cubicBezTo>
                  <a:pt x="4495689" y="1769621"/>
                  <a:pt x="4501213" y="1756258"/>
                  <a:pt x="4506486" y="1743075"/>
                </a:cubicBezTo>
                <a:cubicBezTo>
                  <a:pt x="4525822" y="1694736"/>
                  <a:pt x="4525495" y="1686129"/>
                  <a:pt x="4535061" y="1638300"/>
                </a:cubicBezTo>
                <a:cubicBezTo>
                  <a:pt x="4532931" y="1608485"/>
                  <a:pt x="4535651" y="1491548"/>
                  <a:pt x="4506486" y="1447800"/>
                </a:cubicBezTo>
                <a:cubicBezTo>
                  <a:pt x="4451891" y="1365908"/>
                  <a:pt x="4517346" y="1469520"/>
                  <a:pt x="4477911" y="1390650"/>
                </a:cubicBezTo>
                <a:cubicBezTo>
                  <a:pt x="4472791" y="1380411"/>
                  <a:pt x="4485849" y="1382712"/>
                  <a:pt x="4487436" y="138112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F2DB5B-5355-41BE-BE3A-7E9E0E26B9BC}"/>
              </a:ext>
            </a:extLst>
          </p:cNvPr>
          <p:cNvSpPr txBox="1"/>
          <p:nvPr/>
        </p:nvSpPr>
        <p:spPr>
          <a:xfrm>
            <a:off x="1721644" y="979181"/>
            <a:ext cx="5700712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3600" b="1" dirty="0">
                <a:solidFill>
                  <a:srgbClr val="67659C"/>
                </a:solidFill>
                <a:latin typeface="Pangolin" panose="00000500000000000000" charset="0"/>
              </a:rPr>
              <a:t>BÀI TOÁN</a:t>
            </a:r>
            <a:r>
              <a:rPr lang="en" sz="2400" b="1" dirty="0">
                <a:solidFill>
                  <a:srgbClr val="67659C"/>
                </a:solidFill>
                <a:latin typeface="Pangolin" panose="00000500000000000000" charset="0"/>
                <a:sym typeface="Overpass Black"/>
              </a:rPr>
              <a:t> </a:t>
            </a:r>
            <a:br>
              <a:rPr lang="en" sz="2400" b="1" dirty="0">
                <a:latin typeface="Pangolin" panose="00000500000000000000" charset="0"/>
                <a:sym typeface="Overpass Black"/>
              </a:rPr>
            </a:br>
            <a:r>
              <a:rPr lang="en" sz="4800" b="1" dirty="0">
                <a:solidFill>
                  <a:schemeClr val="accent1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  <a:t>TÌM ĐƯỜNG ĐI NGẮN NHẤT</a:t>
            </a:r>
            <a:endParaRPr lang="en-US" sz="4800" b="1" dirty="0"/>
          </a:p>
        </p:txBody>
      </p:sp>
      <p:sp>
        <p:nvSpPr>
          <p:cNvPr id="12" name="Google Shape;147;p26">
            <a:extLst>
              <a:ext uri="{FF2B5EF4-FFF2-40B4-BE49-F238E27FC236}">
                <a16:creationId xmlns:a16="http://schemas.microsoft.com/office/drawing/2014/main" id="{F8810432-4531-4332-B32A-C12E384BCB88}"/>
              </a:ext>
            </a:extLst>
          </p:cNvPr>
          <p:cNvSpPr txBox="1">
            <a:spLocks/>
          </p:cNvSpPr>
          <p:nvPr/>
        </p:nvSpPr>
        <p:spPr>
          <a:xfrm>
            <a:off x="2393644" y="3302528"/>
            <a:ext cx="4356711" cy="92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sz="1800" dirty="0" err="1">
                <a:latin typeface="Pangolin" panose="00000500000000000000" charset="0"/>
              </a:rPr>
              <a:t>Thiết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kế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và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đánh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giá</a:t>
            </a:r>
            <a:endParaRPr lang="en-US" sz="1800" dirty="0">
              <a:latin typeface="Pangolin" panose="00000500000000000000" charset="0"/>
            </a:endParaRPr>
          </a:p>
          <a:p>
            <a:pPr algn="ctr"/>
            <a:r>
              <a:rPr lang="en-US" sz="1800" dirty="0" err="1">
                <a:latin typeface="Pangolin" panose="00000500000000000000" charset="0"/>
              </a:rPr>
              <a:t>thuật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toán</a:t>
            </a:r>
            <a:endParaRPr lang="en-US" sz="1800" dirty="0">
              <a:latin typeface="Pangolin" panose="00000500000000000000" charset="0"/>
            </a:endParaRPr>
          </a:p>
          <a:p>
            <a:pPr algn="ctr"/>
            <a:endParaRPr lang="en-US" sz="1800" dirty="0"/>
          </a:p>
        </p:txBody>
      </p:sp>
      <p:sp>
        <p:nvSpPr>
          <p:cNvPr id="13" name="Google Shape;147;p26">
            <a:extLst>
              <a:ext uri="{FF2B5EF4-FFF2-40B4-BE49-F238E27FC236}">
                <a16:creationId xmlns:a16="http://schemas.microsoft.com/office/drawing/2014/main" id="{C10D79E2-CA3F-4747-85DA-C388BA30F0AC}"/>
              </a:ext>
            </a:extLst>
          </p:cNvPr>
          <p:cNvSpPr txBox="1">
            <a:spLocks/>
          </p:cNvSpPr>
          <p:nvPr/>
        </p:nvSpPr>
        <p:spPr>
          <a:xfrm>
            <a:off x="-1130141" y="4274909"/>
            <a:ext cx="4356711" cy="92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5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Source Sans Pro"/>
              <a:buNone/>
              <a:defRPr sz="28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 algn="ctr"/>
            <a:r>
              <a:rPr lang="en-US" dirty="0">
                <a:solidFill>
                  <a:schemeClr val="tx1"/>
                </a:solidFill>
                <a:latin typeface="Segoe Script" panose="030B0504020000000003" pitchFamily="66" charset="0"/>
              </a:rPr>
              <a:t>Group 33</a:t>
            </a:r>
          </a:p>
          <a:p>
            <a:pPr marL="0" indent="0" algn="ctr"/>
            <a:endParaRPr lang="en-US" dirty="0">
              <a:solidFill>
                <a:schemeClr val="tx1"/>
              </a:solidFill>
              <a:latin typeface="Segoe Script" panose="030B0504020000000003" pitchFamily="66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ACA00A0-CCF5-43FA-B539-BBBEF4C2C9FC}"/>
              </a:ext>
            </a:extLst>
          </p:cNvPr>
          <p:cNvSpPr/>
          <p:nvPr/>
        </p:nvSpPr>
        <p:spPr>
          <a:xfrm>
            <a:off x="5893656" y="722289"/>
            <a:ext cx="142876" cy="157047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7D2CCF8-9809-470F-B2F4-7BB8E76A0714}"/>
              </a:ext>
            </a:extLst>
          </p:cNvPr>
          <p:cNvSpPr/>
          <p:nvPr/>
        </p:nvSpPr>
        <p:spPr>
          <a:xfrm>
            <a:off x="6286500" y="879336"/>
            <a:ext cx="265192" cy="300558"/>
          </a:xfrm>
          <a:prstGeom prst="ellipse">
            <a:avLst/>
          </a:pr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E635C82-1E10-47C2-B33D-40BFD9B9A960}"/>
              </a:ext>
            </a:extLst>
          </p:cNvPr>
          <p:cNvSpPr/>
          <p:nvPr/>
        </p:nvSpPr>
        <p:spPr>
          <a:xfrm>
            <a:off x="2919992" y="3453303"/>
            <a:ext cx="142876" cy="175722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88EA9D4-ECCF-4253-B13D-DD88241EF137}"/>
              </a:ext>
            </a:extLst>
          </p:cNvPr>
          <p:cNvSpPr/>
          <p:nvPr/>
        </p:nvSpPr>
        <p:spPr>
          <a:xfrm>
            <a:off x="6009696" y="3102839"/>
            <a:ext cx="142876" cy="157047"/>
          </a:xfrm>
          <a:prstGeom prst="ellipse">
            <a:avLst/>
          </a:prstGeom>
          <a:solidFill>
            <a:srgbClr val="FBD15B"/>
          </a:solidFill>
          <a:ln>
            <a:solidFill>
              <a:srgbClr val="FBD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871F6B3-E294-4CFE-B431-7C1854D1D22D}"/>
              </a:ext>
            </a:extLst>
          </p:cNvPr>
          <p:cNvSpPr/>
          <p:nvPr/>
        </p:nvSpPr>
        <p:spPr>
          <a:xfrm>
            <a:off x="1589048" y="1452548"/>
            <a:ext cx="265192" cy="248265"/>
          </a:xfrm>
          <a:prstGeom prst="ellipse">
            <a:avLst/>
          </a:prstGeom>
          <a:solidFill>
            <a:srgbClr val="FBD15B"/>
          </a:solidFill>
          <a:ln>
            <a:solidFill>
              <a:srgbClr val="FBD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09E0F1CD-0A92-4AEB-8C8B-C3CF2AD93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582367">
            <a:off x="1058938" y="2714152"/>
            <a:ext cx="1428750" cy="142875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C800FDB-743A-43EA-8DC8-4643AA46D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85708">
            <a:off x="6540133" y="1339566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1458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A911D856-5342-428E-A3A6-F485B454A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1931" y="1161890"/>
            <a:ext cx="3801172" cy="380117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D80125B-76FE-4B63-914E-BF545092B5E8}"/>
              </a:ext>
            </a:extLst>
          </p:cNvPr>
          <p:cNvSpPr txBox="1"/>
          <p:nvPr/>
        </p:nvSpPr>
        <p:spPr>
          <a:xfrm>
            <a:off x="550126" y="438615"/>
            <a:ext cx="538975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TRUY VẾT </a:t>
            </a:r>
          </a:p>
          <a:p>
            <a:r>
              <a:rPr lang="en-US" sz="4400" b="1" dirty="0">
                <a:solidFill>
                  <a:srgbClr val="67659C"/>
                </a:solidFill>
                <a:latin typeface="Pangolin" panose="00000500000000000000" pitchFamily="2" charset="0"/>
              </a:rPr>
              <a:t>TÌM ĐƯỜNG ĐI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CE9475-549E-4F8A-BA5D-A9B2EC1C165D}"/>
                  </a:ext>
                </a:extLst>
              </p:cNvPr>
              <p:cNvSpPr txBox="1"/>
              <p:nvPr/>
            </p:nvSpPr>
            <p:spPr>
              <a:xfrm>
                <a:off x="177491" y="2288840"/>
                <a:ext cx="7644161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printPath(Before[], </a:t>
                </a:r>
                <a:r>
                  <a:rPr lang="en-US" sz="18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i</a:t>
                </a: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≡</m:t>
                    </m:r>
                  </m:oMath>
                </a14:m>
                <a:endParaRPr lang="en-US" sz="1800" dirty="0">
                  <a:solidFill>
                    <a:srgbClr val="222A35"/>
                  </a:solidFill>
                  <a:effectLst/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      if</a:t>
                </a: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i</a:t>
                </a: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is source:</a:t>
                </a:r>
              </a:p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              return;</a:t>
                </a:r>
                <a:endParaRPr lang="en-US" sz="2400" dirty="0">
                  <a:solidFill>
                    <a:srgbClr val="222A35"/>
                  </a:solidFill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b="1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      endif</a:t>
                </a: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;</a:t>
                </a:r>
                <a:r>
                  <a:rPr lang="en-US" sz="2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      </a:t>
                </a:r>
                <a:r>
                  <a:rPr lang="en-US" sz="1800" dirty="0" err="1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printPath</a:t>
                </a: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(Before, Before[j]);</a:t>
                </a:r>
                <a:r>
                  <a:rPr lang="en-US" sz="2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</a:p>
              <a:p>
                <a:pPr marL="1268730" marR="0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dirty="0">
                    <a:solidFill>
                      <a:srgbClr val="222A35"/>
                    </a:solidFill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      &lt;Enter result&gt;;</a:t>
                </a:r>
                <a:endParaRPr lang="en-US" sz="2400" dirty="0">
                  <a:effectLst/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BCE9475-549E-4F8A-BA5D-A9B2EC1C16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7491" y="2288840"/>
                <a:ext cx="7644161" cy="1938992"/>
              </a:xfrm>
              <a:prstGeom prst="rect">
                <a:avLst/>
              </a:prstGeom>
              <a:blipFill>
                <a:blip r:embed="rId3"/>
                <a:stretch>
                  <a:fillRect t="-1567" b="-3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82613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picture containing text, electronics&#10;&#10;Description automatically generated">
            <a:extLst>
              <a:ext uri="{FF2B5EF4-FFF2-40B4-BE49-F238E27FC236}">
                <a16:creationId xmlns:a16="http://schemas.microsoft.com/office/drawing/2014/main" id="{182FC784-FC60-4573-846E-6554CC657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2" y="139065"/>
            <a:ext cx="3512820" cy="351282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782685B3-A808-4349-956B-B7C268CF8DD2}"/>
              </a:ext>
            </a:extLst>
          </p:cNvPr>
          <p:cNvSpPr txBox="1"/>
          <p:nvPr/>
        </p:nvSpPr>
        <p:spPr>
          <a:xfrm>
            <a:off x="3723640" y="1194316"/>
            <a:ext cx="48412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PHÂN TÍCH </a:t>
            </a:r>
          </a:p>
          <a:p>
            <a:pPr algn="r"/>
            <a:r>
              <a:rPr lang="en-US" sz="44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38F3056-3DB6-4E85-B92D-C066B6BDA842}"/>
              </a:ext>
            </a:extLst>
          </p:cNvPr>
          <p:cNvSpPr txBox="1"/>
          <p:nvPr/>
        </p:nvSpPr>
        <p:spPr>
          <a:xfrm>
            <a:off x="4899660" y="2974777"/>
            <a:ext cx="36652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Chứng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minh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tính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đúng</a:t>
            </a:r>
            <a:endParaRPr lang="en-US" sz="2400" dirty="0">
              <a:solidFill>
                <a:srgbClr val="67659C"/>
              </a:solidFill>
              <a:latin typeface="Pangolin" panose="00000500000000000000" pitchFamily="2" charset="0"/>
            </a:endParaRPr>
          </a:p>
          <a:p>
            <a:endParaRPr lang="en-US" dirty="0"/>
          </a:p>
        </p:txBody>
      </p:sp>
      <p:pic>
        <p:nvPicPr>
          <p:cNvPr id="37" name="Picture 3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2CB7349B-6710-407C-9DD3-B0C813986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691" y="2699385"/>
            <a:ext cx="952500" cy="952500"/>
          </a:xfrm>
          <a:prstGeom prst="rect">
            <a:avLst/>
          </a:prstGeom>
        </p:spPr>
      </p:pic>
      <p:pic>
        <p:nvPicPr>
          <p:cNvPr id="39" name="Picture 38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192FA5B9-623D-4352-96D8-CF41BD053D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0020" y="3768923"/>
            <a:ext cx="952500" cy="9525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C474576E-2B5D-43B1-9A39-00E20B8C53E4}"/>
              </a:ext>
            </a:extLst>
          </p:cNvPr>
          <p:cNvSpPr txBox="1"/>
          <p:nvPr/>
        </p:nvSpPr>
        <p:spPr>
          <a:xfrm>
            <a:off x="4899660" y="4044315"/>
            <a:ext cx="366522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Đánh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giá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độ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phức</a:t>
            </a:r>
            <a:r>
              <a:rPr lang="en-US" sz="24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67659C"/>
                </a:solidFill>
                <a:latin typeface="Pangolin" panose="00000500000000000000" pitchFamily="2" charset="0"/>
              </a:rPr>
              <a:t>tạp</a:t>
            </a:r>
            <a:endParaRPr lang="en-US" sz="2400" dirty="0">
              <a:solidFill>
                <a:srgbClr val="67659C"/>
              </a:solidFill>
              <a:latin typeface="Pangolin" panose="00000500000000000000" pitchFamily="2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7215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B8A841BB-1652-4857-8115-BCE806C27837}"/>
              </a:ext>
            </a:extLst>
          </p:cNvPr>
          <p:cNvGrpSpPr/>
          <p:nvPr/>
        </p:nvGrpSpPr>
        <p:grpSpPr>
          <a:xfrm>
            <a:off x="1629833" y="34534"/>
            <a:ext cx="5884333" cy="1456266"/>
            <a:chOff x="2098190" y="503297"/>
            <a:chExt cx="4781823" cy="943836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6EDFCE4-7F59-4FD5-B6B3-8B115E23D0E1}"/>
                </a:ext>
              </a:extLst>
            </p:cNvPr>
            <p:cNvSpPr txBox="1"/>
            <p:nvPr/>
          </p:nvSpPr>
          <p:spPr>
            <a:xfrm>
              <a:off x="3214793" y="770025"/>
              <a:ext cx="3665220" cy="5186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solidFill>
                    <a:srgbClr val="D66565"/>
                  </a:solidFill>
                  <a:latin typeface="Pangolin" panose="00000500000000000000" pitchFamily="2" charset="0"/>
                </a:rPr>
                <a:t>Chứng</a:t>
              </a:r>
              <a:r>
                <a:rPr lang="en-US" sz="3200" dirty="0">
                  <a:solidFill>
                    <a:srgbClr val="D66565"/>
                  </a:solidFill>
                  <a:latin typeface="Pangolin" panose="00000500000000000000" pitchFamily="2" charset="0"/>
                </a:rPr>
                <a:t> </a:t>
              </a:r>
              <a:r>
                <a:rPr lang="en-US" sz="3200" dirty="0" err="1">
                  <a:solidFill>
                    <a:srgbClr val="D66565"/>
                  </a:solidFill>
                  <a:latin typeface="Pangolin" panose="00000500000000000000" pitchFamily="2" charset="0"/>
                </a:rPr>
                <a:t>minh</a:t>
              </a:r>
              <a:r>
                <a:rPr lang="en-US" sz="3200" dirty="0">
                  <a:solidFill>
                    <a:srgbClr val="D66565"/>
                  </a:solidFill>
                  <a:latin typeface="Pangolin" panose="00000500000000000000" pitchFamily="2" charset="0"/>
                </a:rPr>
                <a:t> </a:t>
              </a:r>
              <a:r>
                <a:rPr lang="en-US" sz="3200" dirty="0" err="1">
                  <a:solidFill>
                    <a:srgbClr val="67659C"/>
                  </a:solidFill>
                  <a:latin typeface="Pangolin" panose="00000500000000000000" pitchFamily="2" charset="0"/>
                </a:rPr>
                <a:t>tính</a:t>
              </a:r>
              <a:r>
                <a:rPr lang="en-US" sz="3200" dirty="0">
                  <a:solidFill>
                    <a:srgbClr val="67659C"/>
                  </a:solidFill>
                  <a:latin typeface="Pangolin" panose="00000500000000000000" pitchFamily="2" charset="0"/>
                </a:rPr>
                <a:t> </a:t>
              </a:r>
              <a:r>
                <a:rPr lang="en-US" sz="3200" dirty="0" err="1">
                  <a:solidFill>
                    <a:srgbClr val="67659C"/>
                  </a:solidFill>
                  <a:latin typeface="Pangolin" panose="00000500000000000000" pitchFamily="2" charset="0"/>
                </a:rPr>
                <a:t>đúng</a:t>
              </a:r>
              <a:endParaRPr lang="en-US" sz="32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  <a:p>
              <a:endParaRPr lang="en-US" dirty="0">
                <a:latin typeface="Pangolin" panose="00000500000000000000" pitchFamily="2" charset="0"/>
              </a:endParaRPr>
            </a:p>
          </p:txBody>
        </p:sp>
        <p:pic>
          <p:nvPicPr>
            <p:cNvPr id="17" name="Picture 16" descr="A picture containing text, clipart&#10;&#10;Description automatically generated">
              <a:extLst>
                <a:ext uri="{FF2B5EF4-FFF2-40B4-BE49-F238E27FC236}">
                  <a16:creationId xmlns:a16="http://schemas.microsoft.com/office/drawing/2014/main" id="{D25006B7-A0D7-4FA4-B487-362010F0974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8190" y="503297"/>
              <a:ext cx="1166134" cy="943836"/>
            </a:xfrm>
            <a:prstGeom prst="rect">
              <a:avLst/>
            </a:prstGeom>
          </p:spPr>
        </p:pic>
      </p:grpSp>
      <p:grpSp>
        <p:nvGrpSpPr>
          <p:cNvPr id="19" name="Google Shape;10440;p59">
            <a:extLst>
              <a:ext uri="{FF2B5EF4-FFF2-40B4-BE49-F238E27FC236}">
                <a16:creationId xmlns:a16="http://schemas.microsoft.com/office/drawing/2014/main" id="{24FB3540-01B9-43C8-9F21-FFBD2E82DF2D}"/>
              </a:ext>
            </a:extLst>
          </p:cNvPr>
          <p:cNvGrpSpPr/>
          <p:nvPr/>
        </p:nvGrpSpPr>
        <p:grpSpPr>
          <a:xfrm>
            <a:off x="2314149" y="1376663"/>
            <a:ext cx="4640992" cy="1264408"/>
            <a:chOff x="238125" y="1335475"/>
            <a:chExt cx="5418735" cy="3034175"/>
          </a:xfrm>
        </p:grpSpPr>
        <p:sp>
          <p:nvSpPr>
            <p:cNvPr id="20" name="Google Shape;10441;p59">
              <a:extLst>
                <a:ext uri="{FF2B5EF4-FFF2-40B4-BE49-F238E27FC236}">
                  <a16:creationId xmlns:a16="http://schemas.microsoft.com/office/drawing/2014/main" id="{9FC5E666-60CE-46C8-9BCA-08715F456A40}"/>
                </a:ext>
              </a:extLst>
            </p:cNvPr>
            <p:cNvSpPr/>
            <p:nvPr/>
          </p:nvSpPr>
          <p:spPr>
            <a:xfrm>
              <a:off x="3669985" y="1335475"/>
              <a:ext cx="1986875" cy="3034175"/>
            </a:xfrm>
            <a:custGeom>
              <a:avLst/>
              <a:gdLst/>
              <a:ahLst/>
              <a:cxnLst/>
              <a:rect l="l" t="t" r="r" b="b"/>
              <a:pathLst>
                <a:path w="79475" h="121367" extrusionOk="0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A5B7C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Định</a:t>
              </a:r>
              <a:r>
                <a:rPr lang="en-US" sz="2400" b="1" dirty="0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lý</a:t>
              </a:r>
              <a:endParaRPr lang="en-US" sz="2400" b="1" dirty="0">
                <a:solidFill>
                  <a:srgbClr val="E7E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endParaRPr>
            </a:p>
          </p:txBody>
        </p:sp>
        <p:sp>
          <p:nvSpPr>
            <p:cNvPr id="21" name="Google Shape;10442;p59">
              <a:extLst>
                <a:ext uri="{FF2B5EF4-FFF2-40B4-BE49-F238E27FC236}">
                  <a16:creationId xmlns:a16="http://schemas.microsoft.com/office/drawing/2014/main" id="{F14810FD-0EBD-460F-89A0-F9668713830A}"/>
                </a:ext>
              </a:extLst>
            </p:cNvPr>
            <p:cNvSpPr/>
            <p:nvPr/>
          </p:nvSpPr>
          <p:spPr>
            <a:xfrm>
              <a:off x="1956350" y="1335475"/>
              <a:ext cx="1984950" cy="3034175"/>
            </a:xfrm>
            <a:custGeom>
              <a:avLst/>
              <a:gdLst/>
              <a:ahLst/>
              <a:cxnLst/>
              <a:rect l="l" t="t" r="r" b="b"/>
              <a:pathLst>
                <a:path w="79398" h="121367" extrusionOk="0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FBD15B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Bổ</a:t>
              </a:r>
              <a:r>
                <a:rPr lang="en-US" sz="2400" b="1" dirty="0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đề</a:t>
              </a:r>
              <a:r>
                <a:rPr lang="en-US" sz="2400" b="1" dirty="0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 2</a:t>
              </a:r>
            </a:p>
          </p:txBody>
        </p:sp>
        <p:sp>
          <p:nvSpPr>
            <p:cNvPr id="22" name="Google Shape;10443;p59">
              <a:extLst>
                <a:ext uri="{FF2B5EF4-FFF2-40B4-BE49-F238E27FC236}">
                  <a16:creationId xmlns:a16="http://schemas.microsoft.com/office/drawing/2014/main" id="{FB697529-2786-4F86-9975-F9E1BA7BFC8B}"/>
                </a:ext>
              </a:extLst>
            </p:cNvPr>
            <p:cNvSpPr/>
            <p:nvPr/>
          </p:nvSpPr>
          <p:spPr>
            <a:xfrm>
              <a:off x="238125" y="1335475"/>
              <a:ext cx="1986850" cy="3034175"/>
            </a:xfrm>
            <a:custGeom>
              <a:avLst/>
              <a:gdLst/>
              <a:ahLst/>
              <a:cxnLst/>
              <a:rect l="l" t="t" r="r" b="b"/>
              <a:pathLst>
                <a:path w="79474" h="121367" extrusionOk="0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accent1">
                    <a:lumMod val="45000"/>
                    <a:lumOff val="55000"/>
                  </a:schemeClr>
                </a:gs>
                <a:gs pos="0">
                  <a:srgbClr val="D66565"/>
                </a:gs>
              </a:gsLst>
              <a:lin ang="5400000" scaled="1"/>
            </a:gra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Bổ</a:t>
              </a:r>
              <a:r>
                <a:rPr lang="en-US" sz="2400" b="1" dirty="0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 </a:t>
              </a:r>
              <a:r>
                <a:rPr lang="en-US" sz="2400" b="1" dirty="0" err="1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đề</a:t>
              </a:r>
              <a:r>
                <a:rPr lang="en-US" sz="2400" b="1" dirty="0">
                  <a:solidFill>
                    <a:srgbClr val="E7E2F2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</a:rPr>
                <a:t> 1</a:t>
              </a:r>
              <a:endParaRPr sz="2400" b="1" dirty="0">
                <a:solidFill>
                  <a:srgbClr val="E7E2F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endParaRPr>
            </a:p>
          </p:txBody>
        </p:sp>
      </p:grp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EA337C02-DCEA-49F1-8977-CECDC774DFE3}"/>
              </a:ext>
            </a:extLst>
          </p:cNvPr>
          <p:cNvCxnSpPr>
            <a:cxnSpLocks/>
          </p:cNvCxnSpPr>
          <p:nvPr/>
        </p:nvCxnSpPr>
        <p:spPr>
          <a:xfrm rot="5400000">
            <a:off x="2184748" y="2555983"/>
            <a:ext cx="823246" cy="815024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473EECAD-C391-4397-A322-5B8F44868084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47388" y="2989127"/>
            <a:ext cx="1286047" cy="440040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4D76974-AAD6-4FD2-9292-479E6B59FD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6428126" y="2665892"/>
            <a:ext cx="1186006" cy="943645"/>
          </a:xfrm>
          <a:prstGeom prst="bentConnector3">
            <a:avLst>
              <a:gd name="adj1" fmla="val 50000"/>
            </a:avLst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F3E653-9097-4CCD-BAB4-99C7903C0057}"/>
                  </a:ext>
                </a:extLst>
              </p:cNvPr>
              <p:cNvSpPr txBox="1"/>
              <p:nvPr/>
            </p:nvSpPr>
            <p:spPr>
              <a:xfrm>
                <a:off x="282311" y="3375118"/>
                <a:ext cx="2537884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Thiết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lập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bất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đẳng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thức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endParaRPr lang="en-US" dirty="0"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d[v]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≥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s,v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)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mọi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v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V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luôn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đúng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trong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bất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kỳ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trình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tự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nào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của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bước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cập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nhật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lại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d[v].</a:t>
                </a:r>
                <a:endParaRPr lang="en-US" dirty="0">
                  <a:latin typeface="Pangolin" panose="00000500000000000000" pitchFamily="2" charset="0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FF3E653-9097-4CCD-BAB4-99C7903C0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311" y="3375118"/>
                <a:ext cx="2537884" cy="954107"/>
              </a:xfrm>
              <a:prstGeom prst="rect">
                <a:avLst/>
              </a:prstGeom>
              <a:blipFill>
                <a:blip r:embed="rId3"/>
                <a:stretch>
                  <a:fillRect l="-719" t="-1282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19F011-375F-4D5A-9D5E-B4AE0186272C}"/>
                  </a:ext>
                </a:extLst>
              </p:cNvPr>
              <p:cNvSpPr txBox="1"/>
              <p:nvPr/>
            </p:nvSpPr>
            <p:spPr>
              <a:xfrm>
                <a:off x="2718586" y="3869944"/>
                <a:ext cx="350361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2291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Giả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thiết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s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...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 →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→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là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ngắn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.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Từ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đó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d[u]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s,u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)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và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u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liền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kề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với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đỉnh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v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bởi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cạnh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(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u,v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)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thì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d[v]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s,v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)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sau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bước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cập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nhật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lại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Times New Roman" panose="02020603050405020304" pitchFamily="18" charset="0"/>
                  </a:rPr>
                  <a:t> d[v].</a:t>
                </a:r>
                <a:endParaRPr lang="en-US" dirty="0">
                  <a:latin typeface="Pangolin" panose="00000500000000000000" pitchFamily="2" charset="0"/>
                </a:endParaRPr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6319F011-375F-4D5A-9D5E-B4AE01862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8586" y="3869944"/>
                <a:ext cx="3503610" cy="954107"/>
              </a:xfrm>
              <a:prstGeom prst="rect">
                <a:avLst/>
              </a:prstGeom>
              <a:blipFill>
                <a:blip r:embed="rId4"/>
                <a:stretch>
                  <a:fillRect t="-641" b="-6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E94261-4DB0-4F44-BED5-93961358B2DC}"/>
                  </a:ext>
                </a:extLst>
              </p:cNvPr>
              <p:cNvSpPr txBox="1"/>
              <p:nvPr/>
            </p:nvSpPr>
            <p:spPr>
              <a:xfrm>
                <a:off x="6563784" y="3730718"/>
                <a:ext cx="2478616" cy="7386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28600" marR="0">
                  <a:spcBef>
                    <a:spcPts val="0"/>
                  </a:spcBef>
                  <a:spcAft>
                    <a:spcPts val="800"/>
                  </a:spcAft>
                </a:pP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Thuật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toán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Dijkstra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kết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thúc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 d[v]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400" i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s,v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dirty="0" err="1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đỉnh</a:t>
                </a:r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 </a:t>
                </a:r>
                <a14:m>
                  <m:oMath xmlns:m="http://schemas.openxmlformats.org/officeDocument/2006/math">
                    <m:r>
                      <a:rPr lang="en-US" sz="1400" i="0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 </m:t>
                    </m:r>
                  </m:oMath>
                </a14:m>
                <a:r>
                  <a:rPr lang="en-US" sz="1400" dirty="0"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V.</a:t>
                </a:r>
                <a:endParaRPr lang="en-US" sz="1200" dirty="0">
                  <a:effectLst/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82E94261-4DB0-4F44-BED5-93961358B2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3784" y="3730718"/>
                <a:ext cx="2478616" cy="738664"/>
              </a:xfrm>
              <a:prstGeom prst="rect">
                <a:avLst/>
              </a:prstGeom>
              <a:blipFill>
                <a:blip r:embed="rId5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34289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DFE0EBEC-BB4F-4BD5-BCCD-6B48D22B3A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428" y="449989"/>
            <a:ext cx="1361635" cy="13616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C0AC25B-F11C-420D-91EF-EB1B72F8672F}"/>
              </a:ext>
            </a:extLst>
          </p:cNvPr>
          <p:cNvSpPr txBox="1"/>
          <p:nvPr/>
        </p:nvSpPr>
        <p:spPr>
          <a:xfrm>
            <a:off x="2581063" y="860849"/>
            <a:ext cx="3981873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67659C"/>
                </a:solidFill>
                <a:latin typeface="Pangolin" panose="00000500000000000000" pitchFamily="2" charset="0"/>
              </a:rPr>
              <a:t>Đánh</a:t>
            </a:r>
            <a:r>
              <a:rPr lang="en-US" sz="32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67659C"/>
                </a:solidFill>
                <a:latin typeface="Pangolin" panose="00000500000000000000" pitchFamily="2" charset="0"/>
              </a:rPr>
              <a:t>giá</a:t>
            </a:r>
            <a:r>
              <a:rPr lang="en-US" sz="3200" dirty="0">
                <a:solidFill>
                  <a:srgbClr val="67659C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độ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phức</a:t>
            </a:r>
            <a:r>
              <a:rPr lang="en-US" sz="32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3200" dirty="0" err="1">
                <a:solidFill>
                  <a:srgbClr val="D66565"/>
                </a:solidFill>
                <a:latin typeface="Pangolin" panose="00000500000000000000" pitchFamily="2" charset="0"/>
              </a:rPr>
              <a:t>tạp</a:t>
            </a:r>
            <a:endParaRPr lang="en-US" sz="32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endParaRPr lang="en-US" sz="1800" dirty="0"/>
          </a:p>
        </p:txBody>
      </p:sp>
      <p:pic>
        <p:nvPicPr>
          <p:cNvPr id="7" name="Picture 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68FE8250-83D5-4EC4-847A-05EA3B0C6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8945" y="1453634"/>
            <a:ext cx="3715611" cy="37156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ADD79A-E302-4033-ADFD-15BA6EFEDADE}"/>
              </a:ext>
            </a:extLst>
          </p:cNvPr>
          <p:cNvSpPr txBox="1"/>
          <p:nvPr/>
        </p:nvSpPr>
        <p:spPr>
          <a:xfrm>
            <a:off x="590127" y="2434276"/>
            <a:ext cx="39818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Độ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phức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tạp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thời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gian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của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endParaRPr lang="en-US" sz="1800" dirty="0">
              <a:latin typeface="Pangolin" panose="00000500000000000000" pitchFamily="2" charset="0"/>
            </a:endParaRPr>
          </a:p>
          <a:p>
            <a:r>
              <a:rPr lang="en-US" sz="1800" dirty="0">
                <a:latin typeface="Pangolin" panose="00000500000000000000" pitchFamily="2" charset="0"/>
              </a:rPr>
              <a:t>	</a:t>
            </a:r>
            <a:r>
              <a:rPr lang="en-US" sz="1800" i="1" dirty="0">
                <a:latin typeface="Pangolin" panose="00000500000000000000" pitchFamily="2" charset="0"/>
              </a:rPr>
              <a:t>T = O(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</a:t>
            </a:r>
            <a:r>
              <a:rPr lang="en-US" sz="1800" i="1" baseline="300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2</a:t>
            </a:r>
            <a:r>
              <a:rPr lang="en-US" sz="1800" i="1" dirty="0">
                <a:latin typeface="Pangolin" panose="00000500000000000000" pitchFamily="2" charset="0"/>
              </a:rPr>
              <a:t>)</a:t>
            </a:r>
          </a:p>
          <a:p>
            <a:endParaRPr lang="en-US" sz="1800" i="1" dirty="0">
              <a:latin typeface="Pangolin" panose="00000500000000000000" pitchFamily="2" charset="0"/>
            </a:endParaRPr>
          </a:p>
          <a:p>
            <a:r>
              <a:rPr lang="en-US" sz="1800" dirty="0" err="1">
                <a:latin typeface="Pangolin" panose="00000500000000000000" pitchFamily="2" charset="0"/>
              </a:rPr>
              <a:t>Độ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phức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tạp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không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gian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của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</a:p>
          <a:p>
            <a:r>
              <a:rPr lang="en-US" sz="1800" dirty="0">
                <a:latin typeface="Pangolin" panose="00000500000000000000" pitchFamily="2" charset="0"/>
              </a:rPr>
              <a:t>	</a:t>
            </a:r>
            <a:r>
              <a:rPr lang="en-US" sz="1800" i="1" dirty="0">
                <a:latin typeface="Pangolin" panose="00000500000000000000" pitchFamily="2" charset="0"/>
              </a:rPr>
              <a:t>O(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</a:t>
            </a:r>
            <a:r>
              <a:rPr lang="en-US" sz="1800" i="1" dirty="0">
                <a:latin typeface="Pangolin" panose="00000500000000000000" pitchFamily="2" charset="0"/>
              </a:rPr>
              <a:t>)</a:t>
            </a:r>
          </a:p>
          <a:p>
            <a:endParaRPr lang="en-US" sz="1800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4097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C064C569-A535-4E52-814F-4A1AC4C0D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7529" y="1606081"/>
            <a:ext cx="3312405" cy="33124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20BED60-C9C1-491E-94CB-5FFFBDAA7BA5}"/>
              </a:ext>
            </a:extLst>
          </p:cNvPr>
          <p:cNvSpPr txBox="1"/>
          <p:nvPr/>
        </p:nvSpPr>
        <p:spPr>
          <a:xfrm>
            <a:off x="1955044" y="382066"/>
            <a:ext cx="62145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solidFill>
                  <a:srgbClr val="878CF0"/>
                </a:solidFill>
                <a:latin typeface="Pangolin" panose="00000500000000000000" pitchFamily="2" charset="0"/>
              </a:rPr>
              <a:t>CẢI TIẾN THUẬT TOÁN</a:t>
            </a:r>
          </a:p>
        </p:txBody>
      </p:sp>
      <p:sp>
        <p:nvSpPr>
          <p:cNvPr id="16" name="Google Shape;6533;p55">
            <a:extLst>
              <a:ext uri="{FF2B5EF4-FFF2-40B4-BE49-F238E27FC236}">
                <a16:creationId xmlns:a16="http://schemas.microsoft.com/office/drawing/2014/main" id="{20939787-8920-4A51-8DB2-A91FA70CD928}"/>
              </a:ext>
            </a:extLst>
          </p:cNvPr>
          <p:cNvSpPr/>
          <p:nvPr/>
        </p:nvSpPr>
        <p:spPr>
          <a:xfrm>
            <a:off x="1125311" y="1478786"/>
            <a:ext cx="3937000" cy="925747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F6F2FF"/>
          </a:solidFill>
          <a:ln w="38100" cap="flat" cmpd="sng">
            <a:solidFill>
              <a:srgbClr val="565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angolin" panose="00000500000000000000" pitchFamily="2" charset="0"/>
            </a:endParaRPr>
          </a:p>
        </p:txBody>
      </p:sp>
      <p:sp>
        <p:nvSpPr>
          <p:cNvPr id="17" name="Google Shape;6533;p55">
            <a:extLst>
              <a:ext uri="{FF2B5EF4-FFF2-40B4-BE49-F238E27FC236}">
                <a16:creationId xmlns:a16="http://schemas.microsoft.com/office/drawing/2014/main" id="{1FBEFFE8-DB80-40F1-80FF-C416CEFE63A7}"/>
              </a:ext>
            </a:extLst>
          </p:cNvPr>
          <p:cNvSpPr/>
          <p:nvPr/>
        </p:nvSpPr>
        <p:spPr>
          <a:xfrm>
            <a:off x="1125311" y="2909652"/>
            <a:ext cx="3937000" cy="925747"/>
          </a:xfrm>
          <a:custGeom>
            <a:avLst/>
            <a:gdLst/>
            <a:ahLst/>
            <a:cxnLst/>
            <a:rect l="l" t="t" r="r" b="b"/>
            <a:pathLst>
              <a:path w="17936" h="4270" extrusionOk="0">
                <a:moveTo>
                  <a:pt x="2303" y="1110"/>
                </a:moveTo>
                <a:cubicBezTo>
                  <a:pt x="2883" y="1110"/>
                  <a:pt x="3355" y="1569"/>
                  <a:pt x="3355" y="2135"/>
                </a:cubicBezTo>
                <a:cubicBezTo>
                  <a:pt x="3353" y="2716"/>
                  <a:pt x="2883" y="3187"/>
                  <a:pt x="2303" y="3187"/>
                </a:cubicBezTo>
                <a:cubicBezTo>
                  <a:pt x="1722" y="3187"/>
                  <a:pt x="1251" y="2716"/>
                  <a:pt x="1251" y="2135"/>
                </a:cubicBezTo>
                <a:cubicBezTo>
                  <a:pt x="1251" y="1569"/>
                  <a:pt x="1722" y="1110"/>
                  <a:pt x="2303" y="1110"/>
                </a:cubicBezTo>
                <a:close/>
                <a:moveTo>
                  <a:pt x="2304" y="0"/>
                </a:moveTo>
                <a:cubicBezTo>
                  <a:pt x="1748" y="0"/>
                  <a:pt x="1201" y="218"/>
                  <a:pt x="793" y="626"/>
                </a:cubicBezTo>
                <a:cubicBezTo>
                  <a:pt x="183" y="1236"/>
                  <a:pt x="0" y="2154"/>
                  <a:pt x="330" y="2951"/>
                </a:cubicBezTo>
                <a:cubicBezTo>
                  <a:pt x="662" y="3749"/>
                  <a:pt x="1438" y="4269"/>
                  <a:pt x="2303" y="4269"/>
                </a:cubicBezTo>
                <a:cubicBezTo>
                  <a:pt x="3481" y="4269"/>
                  <a:pt x="4436" y="3313"/>
                  <a:pt x="4436" y="2135"/>
                </a:cubicBezTo>
                <a:lnTo>
                  <a:pt x="4436" y="3254"/>
                </a:lnTo>
                <a:cubicBezTo>
                  <a:pt x="4436" y="3814"/>
                  <a:pt x="4891" y="4269"/>
                  <a:pt x="5451" y="4269"/>
                </a:cubicBezTo>
                <a:lnTo>
                  <a:pt x="17600" y="4269"/>
                </a:lnTo>
                <a:cubicBezTo>
                  <a:pt x="17785" y="4269"/>
                  <a:pt x="17935" y="4119"/>
                  <a:pt x="17935" y="3936"/>
                </a:cubicBezTo>
                <a:lnTo>
                  <a:pt x="17935" y="333"/>
                </a:lnTo>
                <a:cubicBezTo>
                  <a:pt x="17934" y="149"/>
                  <a:pt x="17785" y="0"/>
                  <a:pt x="17602" y="0"/>
                </a:cubicBezTo>
                <a:lnTo>
                  <a:pt x="5451" y="0"/>
                </a:lnTo>
                <a:cubicBezTo>
                  <a:pt x="4891" y="0"/>
                  <a:pt x="4437" y="453"/>
                  <a:pt x="4437" y="1014"/>
                </a:cubicBezTo>
                <a:lnTo>
                  <a:pt x="4437" y="2133"/>
                </a:lnTo>
                <a:cubicBezTo>
                  <a:pt x="4436" y="1270"/>
                  <a:pt x="3915" y="492"/>
                  <a:pt x="3118" y="162"/>
                </a:cubicBezTo>
                <a:cubicBezTo>
                  <a:pt x="2855" y="53"/>
                  <a:pt x="2578" y="0"/>
                  <a:pt x="2304" y="0"/>
                </a:cubicBezTo>
                <a:close/>
              </a:path>
            </a:pathLst>
          </a:custGeom>
          <a:solidFill>
            <a:srgbClr val="F6F2FF"/>
          </a:solidFill>
          <a:ln w="38100" cap="flat" cmpd="sng">
            <a:solidFill>
              <a:srgbClr val="56548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angolin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9BF4E1B-DAE8-4F9A-B3CE-6C24A410F154}"/>
              </a:ext>
            </a:extLst>
          </p:cNvPr>
          <p:cNvSpPr txBox="1"/>
          <p:nvPr/>
        </p:nvSpPr>
        <p:spPr>
          <a:xfrm>
            <a:off x="2213175" y="1606081"/>
            <a:ext cx="284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Binary heap</a:t>
            </a:r>
          </a:p>
          <a:p>
            <a:pPr algn="ctr"/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O(</a:t>
            </a:r>
            <a:r>
              <a:rPr lang="en-US" sz="1800" i="1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ElogV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</a:t>
            </a:r>
            <a:endParaRPr lang="en-US" dirty="0">
              <a:latin typeface="Pangolin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5671648-2432-41D3-81CB-0A7FF66B2931}"/>
              </a:ext>
            </a:extLst>
          </p:cNvPr>
          <p:cNvSpPr txBox="1"/>
          <p:nvPr/>
        </p:nvSpPr>
        <p:spPr>
          <a:xfrm>
            <a:off x="2213175" y="3049359"/>
            <a:ext cx="284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Fibonacci heap</a:t>
            </a:r>
          </a:p>
          <a:p>
            <a:pPr algn="ctr"/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O(E+ </a:t>
            </a:r>
            <a:r>
              <a:rPr lang="en-US" sz="1800" i="1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VlogV</a:t>
            </a:r>
            <a:r>
              <a:rPr lang="en-US" sz="1800" i="1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</a:t>
            </a:r>
            <a:endParaRPr lang="en-US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09876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D5970-E881-480F-9CA0-A2D29CBC08C0}"/>
              </a:ext>
            </a:extLst>
          </p:cNvPr>
          <p:cNvSpPr txBox="1"/>
          <p:nvPr/>
        </p:nvSpPr>
        <p:spPr>
          <a:xfrm>
            <a:off x="2461586" y="187830"/>
            <a:ext cx="42208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</a:t>
            </a:r>
          </a:p>
          <a:p>
            <a:pPr algn="ctr"/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 BELLMAN - FORD</a:t>
            </a:r>
          </a:p>
          <a:p>
            <a:pPr algn="ctr"/>
            <a:endParaRPr lang="en-US" sz="2400" b="1" dirty="0">
              <a:solidFill>
                <a:srgbClr val="FFFFFF"/>
              </a:solidFill>
              <a:latin typeface="Pangolin" panose="00000500000000000000" pitchFamily="2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376972D-5D33-4401-9494-37B12FDC87E6}"/>
              </a:ext>
            </a:extLst>
          </p:cNvPr>
          <p:cNvCxnSpPr/>
          <p:nvPr/>
        </p:nvCxnSpPr>
        <p:spPr>
          <a:xfrm>
            <a:off x="4240675" y="1413502"/>
            <a:ext cx="57912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37F7F6A-1173-4A04-93C2-7C727043778C}"/>
              </a:ext>
            </a:extLst>
          </p:cNvPr>
          <p:cNvCxnSpPr>
            <a:cxnSpLocks/>
          </p:cNvCxnSpPr>
          <p:nvPr/>
        </p:nvCxnSpPr>
        <p:spPr>
          <a:xfrm>
            <a:off x="4387995" y="1565902"/>
            <a:ext cx="284480" cy="0"/>
          </a:xfrm>
          <a:prstGeom prst="line">
            <a:avLst/>
          </a:prstGeom>
          <a:ln>
            <a:solidFill>
              <a:srgbClr val="56548C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9" name="Google Shape;6636;p55">
            <a:extLst>
              <a:ext uri="{FF2B5EF4-FFF2-40B4-BE49-F238E27FC236}">
                <a16:creationId xmlns:a16="http://schemas.microsoft.com/office/drawing/2014/main" id="{71F8ED8D-CFD6-4098-ABC6-8143680B7379}"/>
              </a:ext>
            </a:extLst>
          </p:cNvPr>
          <p:cNvGrpSpPr/>
          <p:nvPr/>
        </p:nvGrpSpPr>
        <p:grpSpPr>
          <a:xfrm>
            <a:off x="2821692" y="2072602"/>
            <a:ext cx="554498" cy="327166"/>
            <a:chOff x="4659775" y="2072775"/>
            <a:chExt cx="74325" cy="28700"/>
          </a:xfrm>
          <a:solidFill>
            <a:srgbClr val="FBD15B"/>
          </a:solidFill>
        </p:grpSpPr>
        <p:sp>
          <p:nvSpPr>
            <p:cNvPr id="10" name="Google Shape;6637;p55">
              <a:extLst>
                <a:ext uri="{FF2B5EF4-FFF2-40B4-BE49-F238E27FC236}">
                  <a16:creationId xmlns:a16="http://schemas.microsoft.com/office/drawing/2014/main" id="{55B2C2D1-7C6C-4C4C-9EEE-CB9FBCAF5135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" name="Google Shape;6638;p55">
              <a:extLst>
                <a:ext uri="{FF2B5EF4-FFF2-40B4-BE49-F238E27FC236}">
                  <a16:creationId xmlns:a16="http://schemas.microsoft.com/office/drawing/2014/main" id="{E50F1036-3AE7-41DD-8F24-A362175950E3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" name="Google Shape;6639;p55">
              <a:extLst>
                <a:ext uri="{FF2B5EF4-FFF2-40B4-BE49-F238E27FC236}">
                  <a16:creationId xmlns:a16="http://schemas.microsoft.com/office/drawing/2014/main" id="{DA256539-B345-46BC-8F80-887F8B37D5DE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9E5F5348-AA1F-44F0-85BD-0E0B28097433}"/>
              </a:ext>
            </a:extLst>
          </p:cNvPr>
          <p:cNvSpPr txBox="1"/>
          <p:nvPr/>
        </p:nvSpPr>
        <p:spPr>
          <a:xfrm>
            <a:off x="99349" y="2686086"/>
            <a:ext cx="269884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D66565"/>
                </a:solidFill>
                <a:latin typeface="Pangolin" panose="00000500000000000000" pitchFamily="2" charset="0"/>
              </a:rPr>
              <a:t>Ý </a:t>
            </a:r>
            <a:r>
              <a:rPr lang="en-US" sz="28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tưởng</a:t>
            </a:r>
            <a:endParaRPr lang="en-US" sz="2800" b="1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800" b="1" dirty="0" err="1">
                <a:solidFill>
                  <a:srgbClr val="002060"/>
                </a:solidFill>
                <a:latin typeface="Pangolin" panose="00000500000000000000" pitchFamily="2" charset="0"/>
              </a:rPr>
              <a:t>Tính</a:t>
            </a:r>
            <a:r>
              <a:rPr lang="en-US" sz="1800" b="1" dirty="0">
                <a:solidFill>
                  <a:srgbClr val="002060"/>
                </a:solidFill>
                <a:latin typeface="Pangolin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Pangolin" panose="00000500000000000000" pitchFamily="2" charset="0"/>
              </a:rPr>
              <a:t>toán</a:t>
            </a:r>
            <a:r>
              <a:rPr lang="en-US" sz="1800" b="1" dirty="0">
                <a:solidFill>
                  <a:srgbClr val="002060"/>
                </a:solidFill>
                <a:latin typeface="Pangolin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Pangolin" panose="00000500000000000000" pitchFamily="2" charset="0"/>
              </a:rPr>
              <a:t>theo</a:t>
            </a:r>
            <a:r>
              <a:rPr lang="en-US" sz="1800" b="1" dirty="0">
                <a:solidFill>
                  <a:srgbClr val="002060"/>
                </a:solidFill>
                <a:latin typeface="Pangolin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Pangolin" panose="00000500000000000000" pitchFamily="2" charset="0"/>
              </a:rPr>
              <a:t>phương</a:t>
            </a:r>
            <a:r>
              <a:rPr lang="en-US" sz="1800" b="1" dirty="0">
                <a:solidFill>
                  <a:srgbClr val="002060"/>
                </a:solidFill>
                <a:latin typeface="Pangolin" panose="00000500000000000000" pitchFamily="2" charset="0"/>
              </a:rPr>
              <a:t> </a:t>
            </a:r>
            <a:r>
              <a:rPr lang="en-US" sz="1800" b="1" dirty="0" err="1">
                <a:solidFill>
                  <a:srgbClr val="002060"/>
                </a:solidFill>
                <a:latin typeface="Pangolin" panose="00000500000000000000" pitchFamily="2" charset="0"/>
              </a:rPr>
              <a:t>thức</a:t>
            </a:r>
            <a:r>
              <a:rPr lang="en-US" sz="1800" b="1" dirty="0">
                <a:solidFill>
                  <a:srgbClr val="002060"/>
                </a:solidFill>
                <a:latin typeface="Pangolin" panose="00000500000000000000" pitchFamily="2" charset="0"/>
              </a:rPr>
              <a:t> Bottom-up</a:t>
            </a:r>
          </a:p>
          <a:p>
            <a:pPr algn="ctr"/>
            <a:r>
              <a:rPr lang="en-US" sz="16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Phương</a:t>
            </a:r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pháp</a:t>
            </a:r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Quy</a:t>
            </a:r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hoạch</a:t>
            </a:r>
            <a:r>
              <a:rPr lang="en-US" sz="1600" b="1" dirty="0">
                <a:solidFill>
                  <a:srgbClr val="878CF0"/>
                </a:solidFill>
                <a:latin typeface="Pangolin" panose="00000500000000000000" pitchFamily="2" charset="0"/>
              </a:rPr>
              <a:t> </a:t>
            </a:r>
            <a:r>
              <a:rPr lang="en-US" sz="1600" b="1" dirty="0" err="1">
                <a:solidFill>
                  <a:srgbClr val="878CF0"/>
                </a:solidFill>
                <a:latin typeface="Pangolin" panose="00000500000000000000" pitchFamily="2" charset="0"/>
              </a:rPr>
              <a:t>động</a:t>
            </a:r>
            <a:endParaRPr lang="en-US" sz="1600" b="1" dirty="0">
              <a:solidFill>
                <a:srgbClr val="878CF0"/>
              </a:solidFill>
              <a:latin typeface="Pangolin" panose="00000500000000000000" pitchFamily="2" charset="0"/>
            </a:endParaRPr>
          </a:p>
        </p:txBody>
      </p:sp>
      <p:grpSp>
        <p:nvGrpSpPr>
          <p:cNvPr id="14" name="Google Shape;6636;p55">
            <a:extLst>
              <a:ext uri="{FF2B5EF4-FFF2-40B4-BE49-F238E27FC236}">
                <a16:creationId xmlns:a16="http://schemas.microsoft.com/office/drawing/2014/main" id="{8CEABBF2-2B09-44EC-BFFB-F30E6B0F676D}"/>
              </a:ext>
            </a:extLst>
          </p:cNvPr>
          <p:cNvGrpSpPr/>
          <p:nvPr/>
        </p:nvGrpSpPr>
        <p:grpSpPr>
          <a:xfrm>
            <a:off x="2828500" y="2799502"/>
            <a:ext cx="554498" cy="327166"/>
            <a:chOff x="4659775" y="2072775"/>
            <a:chExt cx="74325" cy="28700"/>
          </a:xfrm>
          <a:solidFill>
            <a:srgbClr val="FBD15B"/>
          </a:solidFill>
        </p:grpSpPr>
        <p:sp>
          <p:nvSpPr>
            <p:cNvPr id="15" name="Google Shape;6637;p55">
              <a:extLst>
                <a:ext uri="{FF2B5EF4-FFF2-40B4-BE49-F238E27FC236}">
                  <a16:creationId xmlns:a16="http://schemas.microsoft.com/office/drawing/2014/main" id="{E59D67B3-B42E-4548-9532-9ACD5863A598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6638;p55">
              <a:extLst>
                <a:ext uri="{FF2B5EF4-FFF2-40B4-BE49-F238E27FC236}">
                  <a16:creationId xmlns:a16="http://schemas.microsoft.com/office/drawing/2014/main" id="{E404DA54-4D37-4AEE-B4EC-95547C1D5751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6639;p55">
              <a:extLst>
                <a:ext uri="{FF2B5EF4-FFF2-40B4-BE49-F238E27FC236}">
                  <a16:creationId xmlns:a16="http://schemas.microsoft.com/office/drawing/2014/main" id="{C4703CFA-1442-4F6D-B43C-EC793E3DF4ED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8" name="Google Shape;6636;p55">
            <a:extLst>
              <a:ext uri="{FF2B5EF4-FFF2-40B4-BE49-F238E27FC236}">
                <a16:creationId xmlns:a16="http://schemas.microsoft.com/office/drawing/2014/main" id="{226284B9-6799-4AD6-8307-37F98A7B3A27}"/>
              </a:ext>
            </a:extLst>
          </p:cNvPr>
          <p:cNvGrpSpPr/>
          <p:nvPr/>
        </p:nvGrpSpPr>
        <p:grpSpPr>
          <a:xfrm>
            <a:off x="2828500" y="4253302"/>
            <a:ext cx="554498" cy="327166"/>
            <a:chOff x="4659775" y="2072775"/>
            <a:chExt cx="74325" cy="28700"/>
          </a:xfrm>
          <a:solidFill>
            <a:srgbClr val="FBD15B"/>
          </a:solidFill>
        </p:grpSpPr>
        <p:sp>
          <p:nvSpPr>
            <p:cNvPr id="19" name="Google Shape;6637;p55">
              <a:extLst>
                <a:ext uri="{FF2B5EF4-FFF2-40B4-BE49-F238E27FC236}">
                  <a16:creationId xmlns:a16="http://schemas.microsoft.com/office/drawing/2014/main" id="{CF5EF97F-E2ED-4924-8B58-56F529DA0259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6638;p55">
              <a:extLst>
                <a:ext uri="{FF2B5EF4-FFF2-40B4-BE49-F238E27FC236}">
                  <a16:creationId xmlns:a16="http://schemas.microsoft.com/office/drawing/2014/main" id="{95B90157-E172-4822-B6CC-5446F36A7DE6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6639;p55">
              <a:extLst>
                <a:ext uri="{FF2B5EF4-FFF2-40B4-BE49-F238E27FC236}">
                  <a16:creationId xmlns:a16="http://schemas.microsoft.com/office/drawing/2014/main" id="{C73136FE-B52E-4C40-89C2-BBDC8FE75AA3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A2743A5A-3AA2-4141-9942-F811814D76EC}"/>
              </a:ext>
            </a:extLst>
          </p:cNvPr>
          <p:cNvSpPr txBox="1"/>
          <p:nvPr/>
        </p:nvSpPr>
        <p:spPr>
          <a:xfrm>
            <a:off x="3579391" y="2016207"/>
            <a:ext cx="2451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Tính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toán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ngắn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nhất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có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tối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đa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một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cạnh</a:t>
            </a:r>
            <a:endParaRPr lang="en-US" sz="1600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00F490A-CBAC-47E8-8F1A-A94C2CCB56A6}"/>
              </a:ext>
            </a:extLst>
          </p:cNvPr>
          <p:cNvSpPr txBox="1"/>
          <p:nvPr/>
        </p:nvSpPr>
        <p:spPr>
          <a:xfrm>
            <a:off x="3579390" y="2701475"/>
            <a:ext cx="2451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Tính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toán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ngắn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nhất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có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tối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đa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hai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cạnh</a:t>
            </a:r>
            <a:endParaRPr lang="en-US" sz="1600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grpSp>
        <p:nvGrpSpPr>
          <p:cNvPr id="24" name="Google Shape;6636;p55">
            <a:extLst>
              <a:ext uri="{FF2B5EF4-FFF2-40B4-BE49-F238E27FC236}">
                <a16:creationId xmlns:a16="http://schemas.microsoft.com/office/drawing/2014/main" id="{F6DEB292-B63D-4FD4-B46C-2D7EA079693A}"/>
              </a:ext>
            </a:extLst>
          </p:cNvPr>
          <p:cNvGrpSpPr/>
          <p:nvPr/>
        </p:nvGrpSpPr>
        <p:grpSpPr>
          <a:xfrm>
            <a:off x="2821692" y="3526402"/>
            <a:ext cx="554498" cy="327166"/>
            <a:chOff x="4659775" y="2072775"/>
            <a:chExt cx="74325" cy="28700"/>
          </a:xfrm>
          <a:solidFill>
            <a:srgbClr val="FBD15B"/>
          </a:solidFill>
        </p:grpSpPr>
        <p:sp>
          <p:nvSpPr>
            <p:cNvPr id="25" name="Google Shape;6637;p55">
              <a:extLst>
                <a:ext uri="{FF2B5EF4-FFF2-40B4-BE49-F238E27FC236}">
                  <a16:creationId xmlns:a16="http://schemas.microsoft.com/office/drawing/2014/main" id="{F8BF2AF6-D10A-47F5-AC2A-681687E4A9A9}"/>
                </a:ext>
              </a:extLst>
            </p:cNvPr>
            <p:cNvSpPr/>
            <p:nvPr/>
          </p:nvSpPr>
          <p:spPr>
            <a:xfrm>
              <a:off x="4659775" y="2072775"/>
              <a:ext cx="38075" cy="28700"/>
            </a:xfrm>
            <a:custGeom>
              <a:avLst/>
              <a:gdLst/>
              <a:ahLst/>
              <a:cxnLst/>
              <a:rect l="l" t="t" r="r" b="b"/>
              <a:pathLst>
                <a:path w="1523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945" y="1147"/>
                  </a:lnTo>
                  <a:lnTo>
                    <a:pt x="1522" y="570"/>
                  </a:lnTo>
                  <a:lnTo>
                    <a:pt x="945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6638;p55">
              <a:extLst>
                <a:ext uri="{FF2B5EF4-FFF2-40B4-BE49-F238E27FC236}">
                  <a16:creationId xmlns:a16="http://schemas.microsoft.com/office/drawing/2014/main" id="{76CF77ED-F1DA-4EFE-A6B4-9563567839FF}"/>
                </a:ext>
              </a:extLst>
            </p:cNvPr>
            <p:cNvSpPr/>
            <p:nvPr/>
          </p:nvSpPr>
          <p:spPr>
            <a:xfrm>
              <a:off x="4691875" y="2072775"/>
              <a:ext cx="24550" cy="28700"/>
            </a:xfrm>
            <a:custGeom>
              <a:avLst/>
              <a:gdLst/>
              <a:ahLst/>
              <a:cxnLst/>
              <a:rect l="l" t="t" r="r" b="b"/>
              <a:pathLst>
                <a:path w="982" h="1148" extrusionOk="0">
                  <a:moveTo>
                    <a:pt x="0" y="0"/>
                  </a:moveTo>
                  <a:lnTo>
                    <a:pt x="570" y="570"/>
                  </a:lnTo>
                  <a:lnTo>
                    <a:pt x="0" y="1147"/>
                  </a:lnTo>
                  <a:lnTo>
                    <a:pt x="411" y="1147"/>
                  </a:lnTo>
                  <a:lnTo>
                    <a:pt x="981" y="570"/>
                  </a:lnTo>
                  <a:lnTo>
                    <a:pt x="411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6639;p55">
              <a:extLst>
                <a:ext uri="{FF2B5EF4-FFF2-40B4-BE49-F238E27FC236}">
                  <a16:creationId xmlns:a16="http://schemas.microsoft.com/office/drawing/2014/main" id="{F8592207-E66F-471F-8797-F05BAE4ACDE1}"/>
                </a:ext>
              </a:extLst>
            </p:cNvPr>
            <p:cNvSpPr/>
            <p:nvPr/>
          </p:nvSpPr>
          <p:spPr>
            <a:xfrm>
              <a:off x="4709350" y="2072775"/>
              <a:ext cx="24750" cy="28700"/>
            </a:xfrm>
            <a:custGeom>
              <a:avLst/>
              <a:gdLst/>
              <a:ahLst/>
              <a:cxnLst/>
              <a:rect l="l" t="t" r="r" b="b"/>
              <a:pathLst>
                <a:path w="990" h="1148" extrusionOk="0">
                  <a:moveTo>
                    <a:pt x="1" y="0"/>
                  </a:moveTo>
                  <a:lnTo>
                    <a:pt x="578" y="570"/>
                  </a:lnTo>
                  <a:lnTo>
                    <a:pt x="1" y="1147"/>
                  </a:lnTo>
                  <a:lnTo>
                    <a:pt x="412" y="1147"/>
                  </a:lnTo>
                  <a:lnTo>
                    <a:pt x="989" y="570"/>
                  </a:lnTo>
                  <a:lnTo>
                    <a:pt x="412" y="0"/>
                  </a:ln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3DAA9A25-CF26-4BF9-BFB3-32F16AEF9FBE}"/>
              </a:ext>
            </a:extLst>
          </p:cNvPr>
          <p:cNvSpPr txBox="1"/>
          <p:nvPr/>
        </p:nvSpPr>
        <p:spPr>
          <a:xfrm>
            <a:off x="3579390" y="3428375"/>
            <a:ext cx="2451035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Tính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toán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ngắn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nhất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có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tối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đa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i="1" dirty="0" err="1">
                <a:solidFill>
                  <a:srgbClr val="D66565"/>
                </a:solidFill>
                <a:latin typeface="Pangolin" panose="00000500000000000000" pitchFamily="2" charset="0"/>
              </a:rPr>
              <a:t>i</a:t>
            </a:r>
            <a:r>
              <a:rPr lang="en-US" sz="1800" i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cạnh</a:t>
            </a:r>
            <a:endParaRPr lang="en-US" sz="1600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9054C28-9313-449F-8E8D-FE1C21AAC242}"/>
              </a:ext>
            </a:extLst>
          </p:cNvPr>
          <p:cNvSpPr txBox="1"/>
          <p:nvPr/>
        </p:nvSpPr>
        <p:spPr>
          <a:xfrm>
            <a:off x="3579390" y="4208800"/>
            <a:ext cx="272827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Tính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toán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ngắn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nhất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</a:rPr>
              <a:t>có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tối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đa</a:t>
            </a:r>
            <a:r>
              <a:rPr lang="en-US" sz="1800" dirty="0">
                <a:solidFill>
                  <a:srgbClr val="D66565"/>
                </a:solidFill>
                <a:latin typeface="Pangolin" panose="00000500000000000000" pitchFamily="2" charset="0"/>
              </a:rPr>
              <a:t> |V|-</a:t>
            </a:r>
            <a:r>
              <a:rPr lang="en-US" sz="1800" i="1" dirty="0">
                <a:solidFill>
                  <a:srgbClr val="D66565"/>
                </a:solidFill>
                <a:latin typeface="Pangolin" panose="00000500000000000000" pitchFamily="2" charset="0"/>
              </a:rPr>
              <a:t> 1  </a:t>
            </a:r>
            <a:r>
              <a:rPr lang="en-US" sz="1800" dirty="0" err="1">
                <a:solidFill>
                  <a:srgbClr val="D66565"/>
                </a:solidFill>
                <a:latin typeface="Pangolin" panose="00000500000000000000" pitchFamily="2" charset="0"/>
              </a:rPr>
              <a:t>cạnh</a:t>
            </a:r>
            <a:endParaRPr lang="en-US" sz="1600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E008966-AB88-4B39-92DF-84E00399E308}"/>
              </a:ext>
            </a:extLst>
          </p:cNvPr>
          <p:cNvSpPr/>
          <p:nvPr/>
        </p:nvSpPr>
        <p:spPr>
          <a:xfrm>
            <a:off x="8604834" y="26629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0F7FB9F-8C51-4BBF-B33E-7FA067040288}"/>
              </a:ext>
            </a:extLst>
          </p:cNvPr>
          <p:cNvSpPr/>
          <p:nvPr/>
        </p:nvSpPr>
        <p:spPr>
          <a:xfrm>
            <a:off x="6497258" y="2546010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52169E8-0F79-4ED1-A066-D3E3B5483846}"/>
              </a:ext>
            </a:extLst>
          </p:cNvPr>
          <p:cNvSpPr/>
          <p:nvPr/>
        </p:nvSpPr>
        <p:spPr>
          <a:xfrm>
            <a:off x="8087145" y="3389242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53DC29FC-0E57-400E-8ACD-05F9EAEEE795}"/>
              </a:ext>
            </a:extLst>
          </p:cNvPr>
          <p:cNvSpPr/>
          <p:nvPr/>
        </p:nvSpPr>
        <p:spPr>
          <a:xfrm>
            <a:off x="6829047" y="3751036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8B5758DC-E527-4887-8870-2A056CEA61AC}"/>
              </a:ext>
            </a:extLst>
          </p:cNvPr>
          <p:cNvCxnSpPr>
            <a:cxnSpLocks/>
            <a:stCxn id="36" idx="4"/>
            <a:endCxn id="38" idx="1"/>
          </p:cNvCxnSpPr>
          <p:nvPr/>
        </p:nvCxnSpPr>
        <p:spPr>
          <a:xfrm>
            <a:off x="6634418" y="2820330"/>
            <a:ext cx="234802" cy="97087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E744D81-EA2F-4BA0-92D0-85C7FE398E48}"/>
              </a:ext>
            </a:extLst>
          </p:cNvPr>
          <p:cNvCxnSpPr>
            <a:cxnSpLocks/>
            <a:stCxn id="36" idx="5"/>
            <a:endCxn id="37" idx="1"/>
          </p:cNvCxnSpPr>
          <p:nvPr/>
        </p:nvCxnSpPr>
        <p:spPr>
          <a:xfrm>
            <a:off x="6731405" y="2780157"/>
            <a:ext cx="1395913" cy="6492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1619AB4-7C40-4E58-9D19-DBF6B687C833}"/>
              </a:ext>
            </a:extLst>
          </p:cNvPr>
          <p:cNvCxnSpPr>
            <a:cxnSpLocks/>
            <a:stCxn id="38" idx="6"/>
            <a:endCxn id="37" idx="3"/>
          </p:cNvCxnSpPr>
          <p:nvPr/>
        </p:nvCxnSpPr>
        <p:spPr>
          <a:xfrm flipV="1">
            <a:off x="7103367" y="3623389"/>
            <a:ext cx="1023951" cy="2648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DA6257E-8D20-4272-B24E-7EF6336F3E0C}"/>
              </a:ext>
            </a:extLst>
          </p:cNvPr>
          <p:cNvCxnSpPr>
            <a:cxnSpLocks/>
            <a:stCxn id="37" idx="7"/>
            <a:endCxn id="35" idx="4"/>
          </p:cNvCxnSpPr>
          <p:nvPr/>
        </p:nvCxnSpPr>
        <p:spPr>
          <a:xfrm flipV="1">
            <a:off x="8321292" y="2937225"/>
            <a:ext cx="420702" cy="49219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4E03F54B-91DF-4BE5-99F2-1CF7328B4460}"/>
              </a:ext>
            </a:extLst>
          </p:cNvPr>
          <p:cNvSpPr txBox="1"/>
          <p:nvPr/>
        </p:nvSpPr>
        <p:spPr>
          <a:xfrm>
            <a:off x="7359477" y="3553904"/>
            <a:ext cx="23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957B9D1-7119-459D-A397-B98D602CBC4F}"/>
              </a:ext>
            </a:extLst>
          </p:cNvPr>
          <p:cNvSpPr txBox="1"/>
          <p:nvPr/>
        </p:nvSpPr>
        <p:spPr>
          <a:xfrm>
            <a:off x="6539161" y="3186766"/>
            <a:ext cx="23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2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FB8E2B-0126-4157-BA04-5597DBFDB123}"/>
              </a:ext>
            </a:extLst>
          </p:cNvPr>
          <p:cNvSpPr txBox="1"/>
          <p:nvPr/>
        </p:nvSpPr>
        <p:spPr>
          <a:xfrm>
            <a:off x="7358867" y="2885552"/>
            <a:ext cx="23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6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959C75E6-3769-4EF6-8C4D-CD3999E4F5A5}"/>
              </a:ext>
            </a:extLst>
          </p:cNvPr>
          <p:cNvSpPr txBox="1"/>
          <p:nvPr/>
        </p:nvSpPr>
        <p:spPr>
          <a:xfrm>
            <a:off x="8405753" y="3171372"/>
            <a:ext cx="2341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2</a:t>
            </a: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565306E6-69AE-41DC-8120-238D8DBEF759}"/>
              </a:ext>
            </a:extLst>
          </p:cNvPr>
          <p:cNvSpPr/>
          <p:nvPr/>
        </p:nvSpPr>
        <p:spPr>
          <a:xfrm>
            <a:off x="6832564" y="128066"/>
            <a:ext cx="1887663" cy="147197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8" name="Google Shape;12042;p62">
            <a:extLst>
              <a:ext uri="{FF2B5EF4-FFF2-40B4-BE49-F238E27FC236}">
                <a16:creationId xmlns:a16="http://schemas.microsoft.com/office/drawing/2014/main" id="{91ADAF29-EDA6-4A50-893E-913A474A094E}"/>
              </a:ext>
            </a:extLst>
          </p:cNvPr>
          <p:cNvGrpSpPr/>
          <p:nvPr/>
        </p:nvGrpSpPr>
        <p:grpSpPr>
          <a:xfrm>
            <a:off x="6682414" y="596256"/>
            <a:ext cx="1256339" cy="1384995"/>
            <a:chOff x="6204958" y="3355575"/>
            <a:chExt cx="358390" cy="362320"/>
          </a:xfrm>
        </p:grpSpPr>
        <p:sp>
          <p:nvSpPr>
            <p:cNvPr id="89" name="Google Shape;12043;p62">
              <a:extLst>
                <a:ext uri="{FF2B5EF4-FFF2-40B4-BE49-F238E27FC236}">
                  <a16:creationId xmlns:a16="http://schemas.microsoft.com/office/drawing/2014/main" id="{A1C80AFE-8448-47D2-A5F9-96CC8E027DCA}"/>
                </a:ext>
              </a:extLst>
            </p:cNvPr>
            <p:cNvSpPr/>
            <p:nvPr/>
          </p:nvSpPr>
          <p:spPr>
            <a:xfrm>
              <a:off x="6204958" y="3355706"/>
              <a:ext cx="358154" cy="362189"/>
            </a:xfrm>
            <a:custGeom>
              <a:avLst/>
              <a:gdLst/>
              <a:ahLst/>
              <a:cxnLst/>
              <a:rect l="l" t="t" r="r" b="b"/>
              <a:pathLst>
                <a:path w="13670" h="13824" extrusionOk="0">
                  <a:moveTo>
                    <a:pt x="6161" y="1"/>
                  </a:moveTo>
                  <a:cubicBezTo>
                    <a:pt x="6056" y="1"/>
                    <a:pt x="5947" y="14"/>
                    <a:pt x="5838" y="40"/>
                  </a:cubicBezTo>
                  <a:cubicBezTo>
                    <a:pt x="5551" y="98"/>
                    <a:pt x="5282" y="251"/>
                    <a:pt x="5090" y="481"/>
                  </a:cubicBezTo>
                  <a:cubicBezTo>
                    <a:pt x="4886" y="354"/>
                    <a:pt x="4654" y="291"/>
                    <a:pt x="4420" y="291"/>
                  </a:cubicBezTo>
                  <a:cubicBezTo>
                    <a:pt x="4248" y="291"/>
                    <a:pt x="4074" y="326"/>
                    <a:pt x="3911" y="395"/>
                  </a:cubicBezTo>
                  <a:cubicBezTo>
                    <a:pt x="3643" y="500"/>
                    <a:pt x="3413" y="692"/>
                    <a:pt x="3250" y="932"/>
                  </a:cubicBezTo>
                  <a:cubicBezTo>
                    <a:pt x="3170" y="908"/>
                    <a:pt x="3086" y="897"/>
                    <a:pt x="3000" y="897"/>
                  </a:cubicBezTo>
                  <a:cubicBezTo>
                    <a:pt x="2664" y="897"/>
                    <a:pt x="2300" y="1073"/>
                    <a:pt x="2033" y="1401"/>
                  </a:cubicBezTo>
                  <a:cubicBezTo>
                    <a:pt x="1860" y="1612"/>
                    <a:pt x="1755" y="1862"/>
                    <a:pt x="1726" y="2130"/>
                  </a:cubicBezTo>
                  <a:cubicBezTo>
                    <a:pt x="1275" y="2159"/>
                    <a:pt x="854" y="2552"/>
                    <a:pt x="729" y="3117"/>
                  </a:cubicBezTo>
                  <a:cubicBezTo>
                    <a:pt x="672" y="3376"/>
                    <a:pt x="691" y="3644"/>
                    <a:pt x="787" y="3894"/>
                  </a:cubicBezTo>
                  <a:cubicBezTo>
                    <a:pt x="269" y="4037"/>
                    <a:pt x="1" y="4670"/>
                    <a:pt x="173" y="5303"/>
                  </a:cubicBezTo>
                  <a:cubicBezTo>
                    <a:pt x="240" y="5523"/>
                    <a:pt x="355" y="5734"/>
                    <a:pt x="518" y="5897"/>
                  </a:cubicBezTo>
                  <a:cubicBezTo>
                    <a:pt x="461" y="6127"/>
                    <a:pt x="470" y="6367"/>
                    <a:pt x="537" y="6587"/>
                  </a:cubicBezTo>
                  <a:cubicBezTo>
                    <a:pt x="686" y="7140"/>
                    <a:pt x="1126" y="7508"/>
                    <a:pt x="1575" y="7508"/>
                  </a:cubicBezTo>
                  <a:cubicBezTo>
                    <a:pt x="1648" y="7508"/>
                    <a:pt x="1721" y="7499"/>
                    <a:pt x="1793" y="7479"/>
                  </a:cubicBezTo>
                  <a:cubicBezTo>
                    <a:pt x="1841" y="7469"/>
                    <a:pt x="1898" y="7450"/>
                    <a:pt x="1946" y="7421"/>
                  </a:cubicBezTo>
                  <a:cubicBezTo>
                    <a:pt x="2052" y="7686"/>
                    <a:pt x="2468" y="7902"/>
                    <a:pt x="2846" y="7902"/>
                  </a:cubicBezTo>
                  <a:cubicBezTo>
                    <a:pt x="2947" y="7902"/>
                    <a:pt x="3046" y="7887"/>
                    <a:pt x="3135" y="7852"/>
                  </a:cubicBezTo>
                  <a:cubicBezTo>
                    <a:pt x="3645" y="9016"/>
                    <a:pt x="4426" y="9609"/>
                    <a:pt x="5634" y="9609"/>
                  </a:cubicBezTo>
                  <a:cubicBezTo>
                    <a:pt x="5969" y="9609"/>
                    <a:pt x="6336" y="9564"/>
                    <a:pt x="6739" y="9472"/>
                  </a:cubicBezTo>
                  <a:cubicBezTo>
                    <a:pt x="6835" y="10000"/>
                    <a:pt x="7161" y="10623"/>
                    <a:pt x="8043" y="11131"/>
                  </a:cubicBezTo>
                  <a:cubicBezTo>
                    <a:pt x="9519" y="11984"/>
                    <a:pt x="10171" y="12645"/>
                    <a:pt x="10267" y="13306"/>
                  </a:cubicBezTo>
                  <a:cubicBezTo>
                    <a:pt x="10309" y="13607"/>
                    <a:pt x="10568" y="13823"/>
                    <a:pt x="10863" y="13823"/>
                  </a:cubicBezTo>
                  <a:cubicBezTo>
                    <a:pt x="10897" y="13823"/>
                    <a:pt x="10932" y="13820"/>
                    <a:pt x="10966" y="13814"/>
                  </a:cubicBezTo>
                  <a:cubicBezTo>
                    <a:pt x="11302" y="13757"/>
                    <a:pt x="11513" y="13421"/>
                    <a:pt x="11436" y="13096"/>
                  </a:cubicBezTo>
                  <a:lnTo>
                    <a:pt x="10861" y="10460"/>
                  </a:lnTo>
                  <a:lnTo>
                    <a:pt x="10746" y="8763"/>
                  </a:lnTo>
                  <a:lnTo>
                    <a:pt x="11704" y="8399"/>
                  </a:lnTo>
                  <a:cubicBezTo>
                    <a:pt x="11813" y="8450"/>
                    <a:pt x="11928" y="8474"/>
                    <a:pt x="12044" y="8474"/>
                  </a:cubicBezTo>
                  <a:cubicBezTo>
                    <a:pt x="12449" y="8474"/>
                    <a:pt x="12866" y="8178"/>
                    <a:pt x="13075" y="7709"/>
                  </a:cubicBezTo>
                  <a:cubicBezTo>
                    <a:pt x="13219" y="7411"/>
                    <a:pt x="13238" y="7066"/>
                    <a:pt x="13142" y="6750"/>
                  </a:cubicBezTo>
                  <a:cubicBezTo>
                    <a:pt x="13353" y="6558"/>
                    <a:pt x="13506" y="6300"/>
                    <a:pt x="13554" y="6022"/>
                  </a:cubicBezTo>
                  <a:cubicBezTo>
                    <a:pt x="13669" y="5485"/>
                    <a:pt x="13478" y="4986"/>
                    <a:pt x="13123" y="4756"/>
                  </a:cubicBezTo>
                  <a:cubicBezTo>
                    <a:pt x="13209" y="4382"/>
                    <a:pt x="13123" y="3980"/>
                    <a:pt x="12883" y="3673"/>
                  </a:cubicBezTo>
                  <a:cubicBezTo>
                    <a:pt x="12701" y="3424"/>
                    <a:pt x="12433" y="3242"/>
                    <a:pt x="12136" y="3165"/>
                  </a:cubicBezTo>
                  <a:cubicBezTo>
                    <a:pt x="12212" y="2849"/>
                    <a:pt x="12145" y="2513"/>
                    <a:pt x="11944" y="2245"/>
                  </a:cubicBezTo>
                  <a:cubicBezTo>
                    <a:pt x="11944" y="2245"/>
                    <a:pt x="11570" y="1814"/>
                    <a:pt x="11350" y="1766"/>
                  </a:cubicBezTo>
                  <a:cubicBezTo>
                    <a:pt x="11154" y="1717"/>
                    <a:pt x="10979" y="1654"/>
                    <a:pt x="10807" y="1654"/>
                  </a:cubicBezTo>
                  <a:cubicBezTo>
                    <a:pt x="10777" y="1654"/>
                    <a:pt x="10747" y="1656"/>
                    <a:pt x="10717" y="1660"/>
                  </a:cubicBezTo>
                  <a:cubicBezTo>
                    <a:pt x="10602" y="1286"/>
                    <a:pt x="10334" y="989"/>
                    <a:pt x="9979" y="836"/>
                  </a:cubicBezTo>
                  <a:cubicBezTo>
                    <a:pt x="9798" y="755"/>
                    <a:pt x="9601" y="714"/>
                    <a:pt x="9404" y="714"/>
                  </a:cubicBezTo>
                  <a:cubicBezTo>
                    <a:pt x="9298" y="714"/>
                    <a:pt x="9192" y="726"/>
                    <a:pt x="9088" y="750"/>
                  </a:cubicBezTo>
                  <a:cubicBezTo>
                    <a:pt x="8877" y="366"/>
                    <a:pt x="8474" y="127"/>
                    <a:pt x="8033" y="127"/>
                  </a:cubicBezTo>
                  <a:cubicBezTo>
                    <a:pt x="7998" y="124"/>
                    <a:pt x="7963" y="122"/>
                    <a:pt x="7929" y="122"/>
                  </a:cubicBezTo>
                  <a:cubicBezTo>
                    <a:pt x="7621" y="122"/>
                    <a:pt x="7325" y="235"/>
                    <a:pt x="7084" y="433"/>
                  </a:cubicBezTo>
                  <a:cubicBezTo>
                    <a:pt x="6896" y="170"/>
                    <a:pt x="6548" y="1"/>
                    <a:pt x="6161" y="1"/>
                  </a:cubicBezTo>
                  <a:close/>
                </a:path>
              </a:pathLst>
            </a:custGeom>
            <a:solidFill>
              <a:srgbClr val="C6CED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0" name="Google Shape;12044;p62">
              <a:extLst>
                <a:ext uri="{FF2B5EF4-FFF2-40B4-BE49-F238E27FC236}">
                  <a16:creationId xmlns:a16="http://schemas.microsoft.com/office/drawing/2014/main" id="{CBB7F877-0E45-4D07-8DC3-0A43C5BE8A73}"/>
                </a:ext>
              </a:extLst>
            </p:cNvPr>
            <p:cNvSpPr/>
            <p:nvPr/>
          </p:nvSpPr>
          <p:spPr>
            <a:xfrm>
              <a:off x="6253428" y="3355575"/>
              <a:ext cx="309920" cy="221442"/>
            </a:xfrm>
            <a:custGeom>
              <a:avLst/>
              <a:gdLst/>
              <a:ahLst/>
              <a:cxnLst/>
              <a:rect l="l" t="t" r="r" b="b"/>
              <a:pathLst>
                <a:path w="11829" h="8452" extrusionOk="0">
                  <a:moveTo>
                    <a:pt x="4312" y="0"/>
                  </a:moveTo>
                  <a:cubicBezTo>
                    <a:pt x="4209" y="0"/>
                    <a:pt x="4104" y="12"/>
                    <a:pt x="3998" y="36"/>
                  </a:cubicBezTo>
                  <a:cubicBezTo>
                    <a:pt x="3701" y="103"/>
                    <a:pt x="3442" y="256"/>
                    <a:pt x="3240" y="486"/>
                  </a:cubicBezTo>
                  <a:cubicBezTo>
                    <a:pt x="3035" y="359"/>
                    <a:pt x="2804" y="292"/>
                    <a:pt x="2572" y="292"/>
                  </a:cubicBezTo>
                  <a:cubicBezTo>
                    <a:pt x="2402" y="292"/>
                    <a:pt x="2232" y="327"/>
                    <a:pt x="2071" y="400"/>
                  </a:cubicBezTo>
                  <a:cubicBezTo>
                    <a:pt x="1793" y="505"/>
                    <a:pt x="1563" y="688"/>
                    <a:pt x="1410" y="937"/>
                  </a:cubicBezTo>
                  <a:cubicBezTo>
                    <a:pt x="1330" y="913"/>
                    <a:pt x="1245" y="902"/>
                    <a:pt x="1159" y="902"/>
                  </a:cubicBezTo>
                  <a:cubicBezTo>
                    <a:pt x="821" y="902"/>
                    <a:pt x="452" y="1078"/>
                    <a:pt x="192" y="1406"/>
                  </a:cubicBezTo>
                  <a:cubicBezTo>
                    <a:pt x="116" y="1493"/>
                    <a:pt x="58" y="1598"/>
                    <a:pt x="1" y="1704"/>
                  </a:cubicBezTo>
                  <a:cubicBezTo>
                    <a:pt x="68" y="1694"/>
                    <a:pt x="125" y="1675"/>
                    <a:pt x="183" y="1675"/>
                  </a:cubicBezTo>
                  <a:cubicBezTo>
                    <a:pt x="422" y="1636"/>
                    <a:pt x="643" y="1541"/>
                    <a:pt x="834" y="1387"/>
                  </a:cubicBezTo>
                  <a:cubicBezTo>
                    <a:pt x="1084" y="1169"/>
                    <a:pt x="1403" y="1052"/>
                    <a:pt x="1730" y="1052"/>
                  </a:cubicBezTo>
                  <a:cubicBezTo>
                    <a:pt x="1805" y="1052"/>
                    <a:pt x="1881" y="1058"/>
                    <a:pt x="1956" y="1071"/>
                  </a:cubicBezTo>
                  <a:cubicBezTo>
                    <a:pt x="2026" y="1083"/>
                    <a:pt x="2097" y="1089"/>
                    <a:pt x="2167" y="1089"/>
                  </a:cubicBezTo>
                  <a:cubicBezTo>
                    <a:pt x="2372" y="1089"/>
                    <a:pt x="2573" y="1037"/>
                    <a:pt x="2752" y="937"/>
                  </a:cubicBezTo>
                  <a:cubicBezTo>
                    <a:pt x="2876" y="870"/>
                    <a:pt x="3001" y="822"/>
                    <a:pt x="3145" y="793"/>
                  </a:cubicBezTo>
                  <a:cubicBezTo>
                    <a:pt x="3245" y="770"/>
                    <a:pt x="3348" y="758"/>
                    <a:pt x="3451" y="758"/>
                  </a:cubicBezTo>
                  <a:cubicBezTo>
                    <a:pt x="3642" y="758"/>
                    <a:pt x="3833" y="798"/>
                    <a:pt x="4007" y="879"/>
                  </a:cubicBezTo>
                  <a:cubicBezTo>
                    <a:pt x="4166" y="953"/>
                    <a:pt x="4334" y="990"/>
                    <a:pt x="4503" y="990"/>
                  </a:cubicBezTo>
                  <a:cubicBezTo>
                    <a:pt x="4620" y="990"/>
                    <a:pt x="4737" y="972"/>
                    <a:pt x="4851" y="937"/>
                  </a:cubicBezTo>
                  <a:cubicBezTo>
                    <a:pt x="4979" y="897"/>
                    <a:pt x="5113" y="877"/>
                    <a:pt x="5254" y="877"/>
                  </a:cubicBezTo>
                  <a:cubicBezTo>
                    <a:pt x="5282" y="877"/>
                    <a:pt x="5311" y="878"/>
                    <a:pt x="5340" y="879"/>
                  </a:cubicBezTo>
                  <a:cubicBezTo>
                    <a:pt x="5627" y="898"/>
                    <a:pt x="5915" y="1004"/>
                    <a:pt x="6145" y="1196"/>
                  </a:cubicBezTo>
                  <a:cubicBezTo>
                    <a:pt x="6336" y="1359"/>
                    <a:pt x="6567" y="1454"/>
                    <a:pt x="6825" y="1474"/>
                  </a:cubicBezTo>
                  <a:cubicBezTo>
                    <a:pt x="6979" y="1493"/>
                    <a:pt x="7132" y="1531"/>
                    <a:pt x="7285" y="1598"/>
                  </a:cubicBezTo>
                  <a:cubicBezTo>
                    <a:pt x="7496" y="1694"/>
                    <a:pt x="7688" y="1838"/>
                    <a:pt x="7822" y="2029"/>
                  </a:cubicBezTo>
                  <a:cubicBezTo>
                    <a:pt x="7985" y="2250"/>
                    <a:pt x="8225" y="2413"/>
                    <a:pt x="8493" y="2480"/>
                  </a:cubicBezTo>
                  <a:cubicBezTo>
                    <a:pt x="8541" y="2499"/>
                    <a:pt x="8599" y="2509"/>
                    <a:pt x="8647" y="2518"/>
                  </a:cubicBezTo>
                  <a:cubicBezTo>
                    <a:pt x="8886" y="2576"/>
                    <a:pt x="9241" y="3007"/>
                    <a:pt x="9241" y="3007"/>
                  </a:cubicBezTo>
                  <a:cubicBezTo>
                    <a:pt x="9337" y="3141"/>
                    <a:pt x="9413" y="3295"/>
                    <a:pt x="9452" y="3458"/>
                  </a:cubicBezTo>
                  <a:cubicBezTo>
                    <a:pt x="9509" y="3726"/>
                    <a:pt x="9663" y="3966"/>
                    <a:pt x="9883" y="4129"/>
                  </a:cubicBezTo>
                  <a:cubicBezTo>
                    <a:pt x="9998" y="4215"/>
                    <a:pt x="10094" y="4311"/>
                    <a:pt x="10180" y="4426"/>
                  </a:cubicBezTo>
                  <a:cubicBezTo>
                    <a:pt x="10343" y="4637"/>
                    <a:pt x="10439" y="4886"/>
                    <a:pt x="10458" y="5154"/>
                  </a:cubicBezTo>
                  <a:cubicBezTo>
                    <a:pt x="10477" y="5375"/>
                    <a:pt x="10554" y="5586"/>
                    <a:pt x="10679" y="5758"/>
                  </a:cubicBezTo>
                  <a:cubicBezTo>
                    <a:pt x="10870" y="6065"/>
                    <a:pt x="10937" y="6429"/>
                    <a:pt x="10851" y="6774"/>
                  </a:cubicBezTo>
                  <a:cubicBezTo>
                    <a:pt x="10813" y="6985"/>
                    <a:pt x="10717" y="7177"/>
                    <a:pt x="10592" y="7340"/>
                  </a:cubicBezTo>
                  <a:cubicBezTo>
                    <a:pt x="10506" y="7455"/>
                    <a:pt x="10468" y="7589"/>
                    <a:pt x="10487" y="7723"/>
                  </a:cubicBezTo>
                  <a:cubicBezTo>
                    <a:pt x="10516" y="7972"/>
                    <a:pt x="10477" y="8222"/>
                    <a:pt x="10382" y="8452"/>
                  </a:cubicBezTo>
                  <a:cubicBezTo>
                    <a:pt x="10765" y="8346"/>
                    <a:pt x="11072" y="8078"/>
                    <a:pt x="11225" y="7714"/>
                  </a:cubicBezTo>
                  <a:cubicBezTo>
                    <a:pt x="11369" y="7407"/>
                    <a:pt x="11388" y="7071"/>
                    <a:pt x="11292" y="6755"/>
                  </a:cubicBezTo>
                  <a:cubicBezTo>
                    <a:pt x="11503" y="6554"/>
                    <a:pt x="11647" y="6295"/>
                    <a:pt x="11704" y="6017"/>
                  </a:cubicBezTo>
                  <a:cubicBezTo>
                    <a:pt x="11829" y="5490"/>
                    <a:pt x="11637" y="4982"/>
                    <a:pt x="11283" y="4761"/>
                  </a:cubicBezTo>
                  <a:cubicBezTo>
                    <a:pt x="11369" y="4378"/>
                    <a:pt x="11283" y="3985"/>
                    <a:pt x="11043" y="3678"/>
                  </a:cubicBezTo>
                  <a:cubicBezTo>
                    <a:pt x="10861" y="3429"/>
                    <a:pt x="10592" y="3247"/>
                    <a:pt x="10295" y="3170"/>
                  </a:cubicBezTo>
                  <a:cubicBezTo>
                    <a:pt x="10372" y="2844"/>
                    <a:pt x="10305" y="2509"/>
                    <a:pt x="10104" y="2250"/>
                  </a:cubicBezTo>
                  <a:cubicBezTo>
                    <a:pt x="10104" y="2250"/>
                    <a:pt x="9739" y="1819"/>
                    <a:pt x="9500" y="1761"/>
                  </a:cubicBezTo>
                  <a:cubicBezTo>
                    <a:pt x="9286" y="1718"/>
                    <a:pt x="9110" y="1653"/>
                    <a:pt x="8932" y="1653"/>
                  </a:cubicBezTo>
                  <a:cubicBezTo>
                    <a:pt x="8910" y="1653"/>
                    <a:pt x="8889" y="1654"/>
                    <a:pt x="8867" y="1656"/>
                  </a:cubicBezTo>
                  <a:cubicBezTo>
                    <a:pt x="8762" y="1291"/>
                    <a:pt x="8493" y="985"/>
                    <a:pt x="8139" y="841"/>
                  </a:cubicBezTo>
                  <a:cubicBezTo>
                    <a:pt x="7957" y="760"/>
                    <a:pt x="7760" y="715"/>
                    <a:pt x="7562" y="715"/>
                  </a:cubicBezTo>
                  <a:cubicBezTo>
                    <a:pt x="7457" y="715"/>
                    <a:pt x="7351" y="728"/>
                    <a:pt x="7247" y="755"/>
                  </a:cubicBezTo>
                  <a:cubicBezTo>
                    <a:pt x="7084" y="410"/>
                    <a:pt x="6672" y="160"/>
                    <a:pt x="6193" y="122"/>
                  </a:cubicBezTo>
                  <a:cubicBezTo>
                    <a:pt x="6158" y="119"/>
                    <a:pt x="6123" y="118"/>
                    <a:pt x="6088" y="118"/>
                  </a:cubicBezTo>
                  <a:cubicBezTo>
                    <a:pt x="5779" y="118"/>
                    <a:pt x="5476" y="232"/>
                    <a:pt x="5244" y="438"/>
                  </a:cubicBezTo>
                  <a:cubicBezTo>
                    <a:pt x="5054" y="165"/>
                    <a:pt x="4702" y="0"/>
                    <a:pt x="4312" y="0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1" name="Google Shape;12045;p62">
              <a:extLst>
                <a:ext uri="{FF2B5EF4-FFF2-40B4-BE49-F238E27FC236}">
                  <a16:creationId xmlns:a16="http://schemas.microsoft.com/office/drawing/2014/main" id="{32F3AD3C-BE05-4CD1-857F-2BC97E9E89CD}"/>
                </a:ext>
              </a:extLst>
            </p:cNvPr>
            <p:cNvSpPr/>
            <p:nvPr/>
          </p:nvSpPr>
          <p:spPr>
            <a:xfrm>
              <a:off x="6225814" y="3425057"/>
              <a:ext cx="3537" cy="6550"/>
            </a:xfrm>
            <a:custGeom>
              <a:avLst/>
              <a:gdLst/>
              <a:ahLst/>
              <a:cxnLst/>
              <a:rect l="l" t="t" r="r" b="b"/>
              <a:pathLst>
                <a:path w="135" h="250" extrusionOk="0">
                  <a:moveTo>
                    <a:pt x="134" y="1"/>
                  </a:moveTo>
                  <a:cubicBezTo>
                    <a:pt x="77" y="77"/>
                    <a:pt x="39" y="163"/>
                    <a:pt x="0" y="250"/>
                  </a:cubicBezTo>
                  <a:lnTo>
                    <a:pt x="86" y="250"/>
                  </a:lnTo>
                  <a:cubicBezTo>
                    <a:pt x="86" y="163"/>
                    <a:pt x="106" y="77"/>
                    <a:pt x="134" y="1"/>
                  </a:cubicBezTo>
                  <a:close/>
                </a:path>
              </a:pathLst>
            </a:custGeom>
            <a:solidFill>
              <a:srgbClr val="8999A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2" name="Google Shape;12046;p62">
              <a:extLst>
                <a:ext uri="{FF2B5EF4-FFF2-40B4-BE49-F238E27FC236}">
                  <a16:creationId xmlns:a16="http://schemas.microsoft.com/office/drawing/2014/main" id="{5DCCA49F-66F5-4B38-8B43-EA30C70BB6BF}"/>
                </a:ext>
              </a:extLst>
            </p:cNvPr>
            <p:cNvSpPr/>
            <p:nvPr/>
          </p:nvSpPr>
          <p:spPr>
            <a:xfrm>
              <a:off x="6367451" y="3577751"/>
              <a:ext cx="139148" cy="140144"/>
            </a:xfrm>
            <a:custGeom>
              <a:avLst/>
              <a:gdLst/>
              <a:ahLst/>
              <a:cxnLst/>
              <a:rect l="l" t="t" r="r" b="b"/>
              <a:pathLst>
                <a:path w="5311" h="5349" extrusionOk="0">
                  <a:moveTo>
                    <a:pt x="585" y="0"/>
                  </a:moveTo>
                  <a:cubicBezTo>
                    <a:pt x="585" y="1"/>
                    <a:pt x="0" y="1601"/>
                    <a:pt x="1841" y="2656"/>
                  </a:cubicBezTo>
                  <a:cubicBezTo>
                    <a:pt x="3317" y="3509"/>
                    <a:pt x="3969" y="4170"/>
                    <a:pt x="4065" y="4831"/>
                  </a:cubicBezTo>
                  <a:cubicBezTo>
                    <a:pt x="4107" y="5132"/>
                    <a:pt x="4366" y="5348"/>
                    <a:pt x="4661" y="5348"/>
                  </a:cubicBezTo>
                  <a:cubicBezTo>
                    <a:pt x="4695" y="5348"/>
                    <a:pt x="4730" y="5345"/>
                    <a:pt x="4764" y="5339"/>
                  </a:cubicBezTo>
                  <a:cubicBezTo>
                    <a:pt x="5100" y="5282"/>
                    <a:pt x="5311" y="4946"/>
                    <a:pt x="5234" y="4621"/>
                  </a:cubicBezTo>
                  <a:lnTo>
                    <a:pt x="4659" y="1985"/>
                  </a:lnTo>
                  <a:lnTo>
                    <a:pt x="4132" y="662"/>
                  </a:lnTo>
                  <a:cubicBezTo>
                    <a:pt x="4132" y="662"/>
                    <a:pt x="3539" y="703"/>
                    <a:pt x="2889" y="703"/>
                  </a:cubicBezTo>
                  <a:cubicBezTo>
                    <a:pt x="2171" y="703"/>
                    <a:pt x="1382" y="653"/>
                    <a:pt x="1246" y="441"/>
                  </a:cubicBezTo>
                  <a:cubicBezTo>
                    <a:pt x="1103" y="211"/>
                    <a:pt x="863" y="48"/>
                    <a:pt x="585" y="0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3" name="Google Shape;12047;p62">
              <a:extLst>
                <a:ext uri="{FF2B5EF4-FFF2-40B4-BE49-F238E27FC236}">
                  <a16:creationId xmlns:a16="http://schemas.microsoft.com/office/drawing/2014/main" id="{AAC794BE-0335-4077-A5AC-4AD3D418AB53}"/>
                </a:ext>
              </a:extLst>
            </p:cNvPr>
            <p:cNvSpPr/>
            <p:nvPr/>
          </p:nvSpPr>
          <p:spPr>
            <a:xfrm>
              <a:off x="6460120" y="3595069"/>
              <a:ext cx="46479" cy="122328"/>
            </a:xfrm>
            <a:custGeom>
              <a:avLst/>
              <a:gdLst/>
              <a:ahLst/>
              <a:cxnLst/>
              <a:rect l="l" t="t" r="r" b="b"/>
              <a:pathLst>
                <a:path w="1774" h="4669" extrusionOk="0">
                  <a:moveTo>
                    <a:pt x="604" y="1"/>
                  </a:moveTo>
                  <a:cubicBezTo>
                    <a:pt x="604" y="1"/>
                    <a:pt x="345" y="20"/>
                    <a:pt x="0" y="30"/>
                  </a:cubicBezTo>
                  <a:lnTo>
                    <a:pt x="499" y="1295"/>
                  </a:lnTo>
                  <a:lnTo>
                    <a:pt x="1074" y="3931"/>
                  </a:lnTo>
                  <a:cubicBezTo>
                    <a:pt x="1131" y="4180"/>
                    <a:pt x="1016" y="4439"/>
                    <a:pt x="786" y="4573"/>
                  </a:cubicBezTo>
                  <a:cubicBezTo>
                    <a:pt x="882" y="4631"/>
                    <a:pt x="997" y="4669"/>
                    <a:pt x="1122" y="4669"/>
                  </a:cubicBezTo>
                  <a:cubicBezTo>
                    <a:pt x="1496" y="4669"/>
                    <a:pt x="1774" y="4324"/>
                    <a:pt x="1697" y="3960"/>
                  </a:cubicBezTo>
                  <a:lnTo>
                    <a:pt x="1122" y="1324"/>
                  </a:lnTo>
                  <a:lnTo>
                    <a:pt x="604" y="1"/>
                  </a:lnTo>
                  <a:close/>
                </a:path>
              </a:pathLst>
            </a:custGeom>
            <a:solidFill>
              <a:srgbClr val="D8DDE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4" name="Google Shape;12048;p62">
              <a:extLst>
                <a:ext uri="{FF2B5EF4-FFF2-40B4-BE49-F238E27FC236}">
                  <a16:creationId xmlns:a16="http://schemas.microsoft.com/office/drawing/2014/main" id="{C13F972F-4DFC-42C3-8ECF-2857242D5830}"/>
                </a:ext>
              </a:extLst>
            </p:cNvPr>
            <p:cNvSpPr/>
            <p:nvPr/>
          </p:nvSpPr>
          <p:spPr>
            <a:xfrm>
              <a:off x="6419929" y="3572485"/>
              <a:ext cx="101997" cy="56513"/>
            </a:xfrm>
            <a:custGeom>
              <a:avLst/>
              <a:gdLst/>
              <a:ahLst/>
              <a:cxnLst/>
              <a:rect l="l" t="t" r="r" b="b"/>
              <a:pathLst>
                <a:path w="3893" h="2157" extrusionOk="0">
                  <a:moveTo>
                    <a:pt x="825" y="0"/>
                  </a:moveTo>
                  <a:cubicBezTo>
                    <a:pt x="346" y="0"/>
                    <a:pt x="1" y="451"/>
                    <a:pt x="116" y="911"/>
                  </a:cubicBezTo>
                  <a:lnTo>
                    <a:pt x="192" y="1313"/>
                  </a:lnTo>
                  <a:cubicBezTo>
                    <a:pt x="317" y="1812"/>
                    <a:pt x="767" y="2157"/>
                    <a:pt x="1285" y="2157"/>
                  </a:cubicBezTo>
                  <a:lnTo>
                    <a:pt x="2608" y="2157"/>
                  </a:lnTo>
                  <a:cubicBezTo>
                    <a:pt x="3116" y="2157"/>
                    <a:pt x="3566" y="1812"/>
                    <a:pt x="3701" y="1313"/>
                  </a:cubicBezTo>
                  <a:lnTo>
                    <a:pt x="3768" y="911"/>
                  </a:lnTo>
                  <a:cubicBezTo>
                    <a:pt x="3892" y="451"/>
                    <a:pt x="3538" y="0"/>
                    <a:pt x="3068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5" name="Google Shape;12049;p62">
              <a:extLst>
                <a:ext uri="{FF2B5EF4-FFF2-40B4-BE49-F238E27FC236}">
                  <a16:creationId xmlns:a16="http://schemas.microsoft.com/office/drawing/2014/main" id="{4A2502CF-36E0-4E79-B667-AFF218A0B467}"/>
                </a:ext>
              </a:extLst>
            </p:cNvPr>
            <p:cNvSpPr/>
            <p:nvPr/>
          </p:nvSpPr>
          <p:spPr>
            <a:xfrm>
              <a:off x="6426453" y="3572485"/>
              <a:ext cx="95211" cy="56513"/>
            </a:xfrm>
            <a:custGeom>
              <a:avLst/>
              <a:gdLst/>
              <a:ahLst/>
              <a:cxnLst/>
              <a:rect l="l" t="t" r="r" b="b"/>
              <a:pathLst>
                <a:path w="3634" h="2157" extrusionOk="0">
                  <a:moveTo>
                    <a:pt x="2934" y="0"/>
                  </a:moveTo>
                  <a:lnTo>
                    <a:pt x="2934" y="0"/>
                  </a:lnTo>
                  <a:cubicBezTo>
                    <a:pt x="2944" y="96"/>
                    <a:pt x="2944" y="192"/>
                    <a:pt x="2915" y="288"/>
                  </a:cubicBezTo>
                  <a:lnTo>
                    <a:pt x="2838" y="690"/>
                  </a:lnTo>
                  <a:cubicBezTo>
                    <a:pt x="2714" y="1189"/>
                    <a:pt x="2263" y="1543"/>
                    <a:pt x="1745" y="1543"/>
                  </a:cubicBezTo>
                  <a:lnTo>
                    <a:pt x="432" y="1543"/>
                  </a:lnTo>
                  <a:cubicBezTo>
                    <a:pt x="279" y="1543"/>
                    <a:pt x="135" y="1515"/>
                    <a:pt x="1" y="1457"/>
                  </a:cubicBezTo>
                  <a:lnTo>
                    <a:pt x="1" y="1457"/>
                  </a:lnTo>
                  <a:cubicBezTo>
                    <a:pt x="173" y="1879"/>
                    <a:pt x="586" y="2157"/>
                    <a:pt x="1046" y="2157"/>
                  </a:cubicBezTo>
                  <a:lnTo>
                    <a:pt x="2359" y="2157"/>
                  </a:lnTo>
                  <a:cubicBezTo>
                    <a:pt x="2877" y="2157"/>
                    <a:pt x="3327" y="1802"/>
                    <a:pt x="3452" y="1304"/>
                  </a:cubicBezTo>
                  <a:lnTo>
                    <a:pt x="3528" y="901"/>
                  </a:lnTo>
                  <a:cubicBezTo>
                    <a:pt x="3634" y="479"/>
                    <a:pt x="3356" y="67"/>
                    <a:pt x="2934" y="0"/>
                  </a:cubicBezTo>
                  <a:close/>
                </a:path>
              </a:pathLst>
            </a:custGeom>
            <a:solidFill>
              <a:srgbClr val="526A7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6" name="Google Shape;12050;p62">
              <a:extLst>
                <a:ext uri="{FF2B5EF4-FFF2-40B4-BE49-F238E27FC236}">
                  <a16:creationId xmlns:a16="http://schemas.microsoft.com/office/drawing/2014/main" id="{C285BCC4-0066-4AF8-97DE-9D73D1B3D62A}"/>
                </a:ext>
              </a:extLst>
            </p:cNvPr>
            <p:cNvSpPr/>
            <p:nvPr/>
          </p:nvSpPr>
          <p:spPr>
            <a:xfrm>
              <a:off x="6381232" y="3407006"/>
              <a:ext cx="100503" cy="62277"/>
            </a:xfrm>
            <a:custGeom>
              <a:avLst/>
              <a:gdLst/>
              <a:ahLst/>
              <a:cxnLst/>
              <a:rect l="l" t="t" r="r" b="b"/>
              <a:pathLst>
                <a:path w="3836" h="2377" extrusionOk="0">
                  <a:moveTo>
                    <a:pt x="886" y="1"/>
                  </a:moveTo>
                  <a:cubicBezTo>
                    <a:pt x="656" y="1"/>
                    <a:pt x="423" y="50"/>
                    <a:pt x="203" y="153"/>
                  </a:cubicBezTo>
                  <a:cubicBezTo>
                    <a:pt x="0" y="262"/>
                    <a:pt x="102" y="543"/>
                    <a:pt x="293" y="543"/>
                  </a:cubicBezTo>
                  <a:cubicBezTo>
                    <a:pt x="319" y="543"/>
                    <a:pt x="347" y="538"/>
                    <a:pt x="375" y="527"/>
                  </a:cubicBezTo>
                  <a:cubicBezTo>
                    <a:pt x="539" y="452"/>
                    <a:pt x="710" y="416"/>
                    <a:pt x="879" y="416"/>
                  </a:cubicBezTo>
                  <a:cubicBezTo>
                    <a:pt x="1295" y="416"/>
                    <a:pt x="1694" y="631"/>
                    <a:pt x="1919" y="1006"/>
                  </a:cubicBezTo>
                  <a:cubicBezTo>
                    <a:pt x="1612" y="1351"/>
                    <a:pt x="1535" y="1840"/>
                    <a:pt x="1727" y="2252"/>
                  </a:cubicBezTo>
                  <a:cubicBezTo>
                    <a:pt x="1765" y="2329"/>
                    <a:pt x="1832" y="2377"/>
                    <a:pt x="1919" y="2377"/>
                  </a:cubicBezTo>
                  <a:cubicBezTo>
                    <a:pt x="1947" y="2377"/>
                    <a:pt x="1976" y="2367"/>
                    <a:pt x="2005" y="2357"/>
                  </a:cubicBezTo>
                  <a:cubicBezTo>
                    <a:pt x="2110" y="2309"/>
                    <a:pt x="2149" y="2185"/>
                    <a:pt x="2101" y="2079"/>
                  </a:cubicBezTo>
                  <a:cubicBezTo>
                    <a:pt x="1938" y="1715"/>
                    <a:pt x="2091" y="1293"/>
                    <a:pt x="2455" y="1121"/>
                  </a:cubicBezTo>
                  <a:cubicBezTo>
                    <a:pt x="2551" y="1077"/>
                    <a:pt x="2652" y="1056"/>
                    <a:pt x="2752" y="1056"/>
                  </a:cubicBezTo>
                  <a:cubicBezTo>
                    <a:pt x="3023" y="1056"/>
                    <a:pt x="3285" y="1210"/>
                    <a:pt x="3404" y="1476"/>
                  </a:cubicBezTo>
                  <a:cubicBezTo>
                    <a:pt x="3447" y="1547"/>
                    <a:pt x="3527" y="1586"/>
                    <a:pt x="3608" y="1586"/>
                  </a:cubicBezTo>
                  <a:cubicBezTo>
                    <a:pt x="3636" y="1586"/>
                    <a:pt x="3665" y="1581"/>
                    <a:pt x="3692" y="1571"/>
                  </a:cubicBezTo>
                  <a:cubicBezTo>
                    <a:pt x="3788" y="1514"/>
                    <a:pt x="3836" y="1389"/>
                    <a:pt x="3788" y="1293"/>
                  </a:cubicBezTo>
                  <a:cubicBezTo>
                    <a:pt x="3592" y="875"/>
                    <a:pt x="3183" y="634"/>
                    <a:pt x="2757" y="634"/>
                  </a:cubicBezTo>
                  <a:cubicBezTo>
                    <a:pt x="2598" y="634"/>
                    <a:pt x="2436" y="667"/>
                    <a:pt x="2283" y="737"/>
                  </a:cubicBezTo>
                  <a:cubicBezTo>
                    <a:pt x="2273" y="747"/>
                    <a:pt x="2264" y="747"/>
                    <a:pt x="2264" y="757"/>
                  </a:cubicBezTo>
                  <a:cubicBezTo>
                    <a:pt x="1954" y="272"/>
                    <a:pt x="1428" y="1"/>
                    <a:pt x="886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7" name="Google Shape;12051;p62">
              <a:extLst>
                <a:ext uri="{FF2B5EF4-FFF2-40B4-BE49-F238E27FC236}">
                  <a16:creationId xmlns:a16="http://schemas.microsoft.com/office/drawing/2014/main" id="{EC6A2087-0860-4EC4-B76E-5D9858368719}"/>
                </a:ext>
              </a:extLst>
            </p:cNvPr>
            <p:cNvSpPr/>
            <p:nvPr/>
          </p:nvSpPr>
          <p:spPr>
            <a:xfrm>
              <a:off x="6255865" y="3454873"/>
              <a:ext cx="84259" cy="48811"/>
            </a:xfrm>
            <a:custGeom>
              <a:avLst/>
              <a:gdLst/>
              <a:ahLst/>
              <a:cxnLst/>
              <a:rect l="l" t="t" r="r" b="b"/>
              <a:pathLst>
                <a:path w="3216" h="1863" extrusionOk="0">
                  <a:moveTo>
                    <a:pt x="2482" y="1"/>
                  </a:moveTo>
                  <a:cubicBezTo>
                    <a:pt x="2018" y="1"/>
                    <a:pt x="1574" y="257"/>
                    <a:pt x="1345" y="693"/>
                  </a:cubicBezTo>
                  <a:cubicBezTo>
                    <a:pt x="1192" y="647"/>
                    <a:pt x="1036" y="624"/>
                    <a:pt x="880" y="624"/>
                  </a:cubicBezTo>
                  <a:cubicBezTo>
                    <a:pt x="646" y="624"/>
                    <a:pt x="414" y="676"/>
                    <a:pt x="195" y="780"/>
                  </a:cubicBezTo>
                  <a:cubicBezTo>
                    <a:pt x="1" y="889"/>
                    <a:pt x="97" y="1170"/>
                    <a:pt x="293" y="1170"/>
                  </a:cubicBezTo>
                  <a:cubicBezTo>
                    <a:pt x="319" y="1170"/>
                    <a:pt x="347" y="1165"/>
                    <a:pt x="377" y="1153"/>
                  </a:cubicBezTo>
                  <a:cubicBezTo>
                    <a:pt x="537" y="1079"/>
                    <a:pt x="706" y="1043"/>
                    <a:pt x="873" y="1043"/>
                  </a:cubicBezTo>
                  <a:cubicBezTo>
                    <a:pt x="1326" y="1043"/>
                    <a:pt x="1765" y="1304"/>
                    <a:pt x="1968" y="1738"/>
                  </a:cubicBezTo>
                  <a:cubicBezTo>
                    <a:pt x="2007" y="1815"/>
                    <a:pt x="2083" y="1863"/>
                    <a:pt x="2160" y="1863"/>
                  </a:cubicBezTo>
                  <a:cubicBezTo>
                    <a:pt x="2189" y="1863"/>
                    <a:pt x="2218" y="1853"/>
                    <a:pt x="2246" y="1844"/>
                  </a:cubicBezTo>
                  <a:cubicBezTo>
                    <a:pt x="2352" y="1796"/>
                    <a:pt x="2400" y="1671"/>
                    <a:pt x="2352" y="1566"/>
                  </a:cubicBezTo>
                  <a:cubicBezTo>
                    <a:pt x="2218" y="1278"/>
                    <a:pt x="1997" y="1029"/>
                    <a:pt x="1719" y="866"/>
                  </a:cubicBezTo>
                  <a:cubicBezTo>
                    <a:pt x="1825" y="684"/>
                    <a:pt x="1988" y="540"/>
                    <a:pt x="2179" y="473"/>
                  </a:cubicBezTo>
                  <a:cubicBezTo>
                    <a:pt x="2276" y="433"/>
                    <a:pt x="2380" y="414"/>
                    <a:pt x="2483" y="414"/>
                  </a:cubicBezTo>
                  <a:cubicBezTo>
                    <a:pt x="2605" y="414"/>
                    <a:pt x="2727" y="440"/>
                    <a:pt x="2841" y="492"/>
                  </a:cubicBezTo>
                  <a:cubicBezTo>
                    <a:pt x="2869" y="503"/>
                    <a:pt x="2897" y="509"/>
                    <a:pt x="2923" y="509"/>
                  </a:cubicBezTo>
                  <a:cubicBezTo>
                    <a:pt x="3114" y="509"/>
                    <a:pt x="3216" y="228"/>
                    <a:pt x="3013" y="118"/>
                  </a:cubicBezTo>
                  <a:cubicBezTo>
                    <a:pt x="2840" y="38"/>
                    <a:pt x="2660" y="1"/>
                    <a:pt x="2482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8" name="Google Shape;12052;p62">
              <a:extLst>
                <a:ext uri="{FF2B5EF4-FFF2-40B4-BE49-F238E27FC236}">
                  <a16:creationId xmlns:a16="http://schemas.microsoft.com/office/drawing/2014/main" id="{F03E8A24-30F3-4D90-B457-10C49267DF6C}"/>
                </a:ext>
              </a:extLst>
            </p:cNvPr>
            <p:cNvSpPr/>
            <p:nvPr/>
          </p:nvSpPr>
          <p:spPr>
            <a:xfrm>
              <a:off x="6422183" y="3506932"/>
              <a:ext cx="51273" cy="22637"/>
            </a:xfrm>
            <a:custGeom>
              <a:avLst/>
              <a:gdLst/>
              <a:ahLst/>
              <a:cxnLst/>
              <a:rect l="l" t="t" r="r" b="b"/>
              <a:pathLst>
                <a:path w="1957" h="864" extrusionOk="0">
                  <a:moveTo>
                    <a:pt x="847" y="1"/>
                  </a:moveTo>
                  <a:cubicBezTo>
                    <a:pt x="584" y="1"/>
                    <a:pt x="326" y="82"/>
                    <a:pt x="116" y="240"/>
                  </a:cubicBezTo>
                  <a:cubicBezTo>
                    <a:pt x="20" y="307"/>
                    <a:pt x="1" y="432"/>
                    <a:pt x="58" y="528"/>
                  </a:cubicBezTo>
                  <a:cubicBezTo>
                    <a:pt x="99" y="585"/>
                    <a:pt x="164" y="615"/>
                    <a:pt x="230" y="615"/>
                  </a:cubicBezTo>
                  <a:cubicBezTo>
                    <a:pt x="273" y="615"/>
                    <a:pt x="317" y="602"/>
                    <a:pt x="356" y="575"/>
                  </a:cubicBezTo>
                  <a:cubicBezTo>
                    <a:pt x="505" y="471"/>
                    <a:pt x="679" y="420"/>
                    <a:pt x="851" y="420"/>
                  </a:cubicBezTo>
                  <a:cubicBezTo>
                    <a:pt x="1119" y="420"/>
                    <a:pt x="1384" y="543"/>
                    <a:pt x="1554" y="777"/>
                  </a:cubicBezTo>
                  <a:cubicBezTo>
                    <a:pt x="1592" y="834"/>
                    <a:pt x="1650" y="863"/>
                    <a:pt x="1726" y="863"/>
                  </a:cubicBezTo>
                  <a:cubicBezTo>
                    <a:pt x="1765" y="863"/>
                    <a:pt x="1803" y="853"/>
                    <a:pt x="1841" y="825"/>
                  </a:cubicBezTo>
                  <a:cubicBezTo>
                    <a:pt x="1937" y="758"/>
                    <a:pt x="1956" y="623"/>
                    <a:pt x="1889" y="528"/>
                  </a:cubicBezTo>
                  <a:cubicBezTo>
                    <a:pt x="1698" y="259"/>
                    <a:pt x="1400" y="67"/>
                    <a:pt x="1065" y="20"/>
                  </a:cubicBezTo>
                  <a:cubicBezTo>
                    <a:pt x="992" y="7"/>
                    <a:pt x="920" y="1"/>
                    <a:pt x="847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99" name="Google Shape;12053;p62">
              <a:extLst>
                <a:ext uri="{FF2B5EF4-FFF2-40B4-BE49-F238E27FC236}">
                  <a16:creationId xmlns:a16="http://schemas.microsoft.com/office/drawing/2014/main" id="{03873FA2-BC0E-4CBC-B014-54ABB0667B47}"/>
                </a:ext>
              </a:extLst>
            </p:cNvPr>
            <p:cNvSpPr/>
            <p:nvPr/>
          </p:nvSpPr>
          <p:spPr>
            <a:xfrm>
              <a:off x="6358621" y="3569236"/>
              <a:ext cx="52793" cy="23292"/>
            </a:xfrm>
            <a:custGeom>
              <a:avLst/>
              <a:gdLst/>
              <a:ahLst/>
              <a:cxnLst/>
              <a:rect l="l" t="t" r="r" b="b"/>
              <a:pathLst>
                <a:path w="2015" h="889" extrusionOk="0">
                  <a:moveTo>
                    <a:pt x="1151" y="0"/>
                  </a:moveTo>
                  <a:cubicBezTo>
                    <a:pt x="1078" y="0"/>
                    <a:pt x="1005" y="6"/>
                    <a:pt x="932" y="19"/>
                  </a:cubicBezTo>
                  <a:cubicBezTo>
                    <a:pt x="596" y="86"/>
                    <a:pt x="309" y="278"/>
                    <a:pt x="117" y="555"/>
                  </a:cubicBezTo>
                  <a:cubicBezTo>
                    <a:pt x="1" y="720"/>
                    <a:pt x="143" y="888"/>
                    <a:pt x="293" y="888"/>
                  </a:cubicBezTo>
                  <a:cubicBezTo>
                    <a:pt x="353" y="888"/>
                    <a:pt x="415" y="861"/>
                    <a:pt x="462" y="795"/>
                  </a:cubicBezTo>
                  <a:cubicBezTo>
                    <a:pt x="587" y="603"/>
                    <a:pt x="788" y="479"/>
                    <a:pt x="1018" y="440"/>
                  </a:cubicBezTo>
                  <a:cubicBezTo>
                    <a:pt x="1074" y="428"/>
                    <a:pt x="1130" y="422"/>
                    <a:pt x="1186" y="422"/>
                  </a:cubicBezTo>
                  <a:cubicBezTo>
                    <a:pt x="1352" y="422"/>
                    <a:pt x="1517" y="474"/>
                    <a:pt x="1660" y="575"/>
                  </a:cubicBezTo>
                  <a:cubicBezTo>
                    <a:pt x="1696" y="600"/>
                    <a:pt x="1735" y="611"/>
                    <a:pt x="1774" y="611"/>
                  </a:cubicBezTo>
                  <a:cubicBezTo>
                    <a:pt x="1840" y="611"/>
                    <a:pt x="1905" y="577"/>
                    <a:pt x="1948" y="517"/>
                  </a:cubicBezTo>
                  <a:cubicBezTo>
                    <a:pt x="2015" y="421"/>
                    <a:pt x="1986" y="297"/>
                    <a:pt x="1900" y="230"/>
                  </a:cubicBezTo>
                  <a:cubicBezTo>
                    <a:pt x="1675" y="80"/>
                    <a:pt x="1415" y="0"/>
                    <a:pt x="1151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0" name="Google Shape;12054;p62">
              <a:extLst>
                <a:ext uri="{FF2B5EF4-FFF2-40B4-BE49-F238E27FC236}">
                  <a16:creationId xmlns:a16="http://schemas.microsoft.com/office/drawing/2014/main" id="{958E4B02-BA8B-495C-AFE6-2DF5EE30EEFB}"/>
                </a:ext>
              </a:extLst>
            </p:cNvPr>
            <p:cNvSpPr/>
            <p:nvPr/>
          </p:nvSpPr>
          <p:spPr>
            <a:xfrm>
              <a:off x="6345076" y="3480470"/>
              <a:ext cx="45509" cy="34532"/>
            </a:xfrm>
            <a:custGeom>
              <a:avLst/>
              <a:gdLst/>
              <a:ahLst/>
              <a:cxnLst/>
              <a:rect l="l" t="t" r="r" b="b"/>
              <a:pathLst>
                <a:path w="1737" h="1318" extrusionOk="0">
                  <a:moveTo>
                    <a:pt x="1509" y="1"/>
                  </a:moveTo>
                  <a:cubicBezTo>
                    <a:pt x="1409" y="1"/>
                    <a:pt x="1322" y="73"/>
                    <a:pt x="1305" y="176"/>
                  </a:cubicBezTo>
                  <a:cubicBezTo>
                    <a:pt x="1236" y="599"/>
                    <a:pt x="872" y="897"/>
                    <a:pt x="458" y="897"/>
                  </a:cubicBezTo>
                  <a:cubicBezTo>
                    <a:pt x="412" y="897"/>
                    <a:pt x="365" y="893"/>
                    <a:pt x="318" y="886"/>
                  </a:cubicBezTo>
                  <a:cubicBezTo>
                    <a:pt x="308" y="885"/>
                    <a:pt x="299" y="884"/>
                    <a:pt x="290" y="884"/>
                  </a:cubicBezTo>
                  <a:cubicBezTo>
                    <a:pt x="54" y="884"/>
                    <a:pt x="1" y="1242"/>
                    <a:pt x="250" y="1298"/>
                  </a:cubicBezTo>
                  <a:cubicBezTo>
                    <a:pt x="318" y="1308"/>
                    <a:pt x="394" y="1317"/>
                    <a:pt x="461" y="1317"/>
                  </a:cubicBezTo>
                  <a:cubicBezTo>
                    <a:pt x="1084" y="1308"/>
                    <a:pt x="1621" y="857"/>
                    <a:pt x="1717" y="244"/>
                  </a:cubicBezTo>
                  <a:cubicBezTo>
                    <a:pt x="1736" y="129"/>
                    <a:pt x="1659" y="23"/>
                    <a:pt x="1544" y="4"/>
                  </a:cubicBezTo>
                  <a:cubicBezTo>
                    <a:pt x="1533" y="2"/>
                    <a:pt x="1521" y="1"/>
                    <a:pt x="1509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1" name="Google Shape;12055;p62">
              <a:extLst>
                <a:ext uri="{FF2B5EF4-FFF2-40B4-BE49-F238E27FC236}">
                  <a16:creationId xmlns:a16="http://schemas.microsoft.com/office/drawing/2014/main" id="{9C6754B6-A680-44A7-BFC1-17A75054A094}"/>
                </a:ext>
              </a:extLst>
            </p:cNvPr>
            <p:cNvSpPr/>
            <p:nvPr/>
          </p:nvSpPr>
          <p:spPr>
            <a:xfrm>
              <a:off x="6278030" y="3534285"/>
              <a:ext cx="15353" cy="32933"/>
            </a:xfrm>
            <a:custGeom>
              <a:avLst/>
              <a:gdLst/>
              <a:ahLst/>
              <a:cxnLst/>
              <a:rect l="l" t="t" r="r" b="b"/>
              <a:pathLst>
                <a:path w="586" h="1257" extrusionOk="0">
                  <a:moveTo>
                    <a:pt x="300" y="1"/>
                  </a:moveTo>
                  <a:cubicBezTo>
                    <a:pt x="218" y="1"/>
                    <a:pt x="136" y="47"/>
                    <a:pt x="106" y="155"/>
                  </a:cubicBezTo>
                  <a:cubicBezTo>
                    <a:pt x="1" y="471"/>
                    <a:pt x="126" y="998"/>
                    <a:pt x="154" y="1094"/>
                  </a:cubicBezTo>
                  <a:cubicBezTo>
                    <a:pt x="173" y="1190"/>
                    <a:pt x="260" y="1257"/>
                    <a:pt x="356" y="1257"/>
                  </a:cubicBezTo>
                  <a:cubicBezTo>
                    <a:pt x="375" y="1257"/>
                    <a:pt x="384" y="1257"/>
                    <a:pt x="404" y="1247"/>
                  </a:cubicBezTo>
                  <a:cubicBezTo>
                    <a:pt x="519" y="1219"/>
                    <a:pt x="586" y="1103"/>
                    <a:pt x="557" y="998"/>
                  </a:cubicBezTo>
                  <a:cubicBezTo>
                    <a:pt x="499" y="787"/>
                    <a:pt x="451" y="433"/>
                    <a:pt x="499" y="279"/>
                  </a:cubicBezTo>
                  <a:cubicBezTo>
                    <a:pt x="564" y="115"/>
                    <a:pt x="431" y="1"/>
                    <a:pt x="300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2" name="Google Shape;12056;p62">
              <a:extLst>
                <a:ext uri="{FF2B5EF4-FFF2-40B4-BE49-F238E27FC236}">
                  <a16:creationId xmlns:a16="http://schemas.microsoft.com/office/drawing/2014/main" id="{1D396264-66A0-4343-BFD9-B2E28F5DF26D}"/>
                </a:ext>
              </a:extLst>
            </p:cNvPr>
            <p:cNvSpPr/>
            <p:nvPr/>
          </p:nvSpPr>
          <p:spPr>
            <a:xfrm>
              <a:off x="6325767" y="3362911"/>
              <a:ext cx="20672" cy="25519"/>
            </a:xfrm>
            <a:custGeom>
              <a:avLst/>
              <a:gdLst/>
              <a:ahLst/>
              <a:cxnLst/>
              <a:rect l="l" t="t" r="r" b="b"/>
              <a:pathLst>
                <a:path w="789" h="974" extrusionOk="0">
                  <a:moveTo>
                    <a:pt x="485" y="1"/>
                  </a:moveTo>
                  <a:cubicBezTo>
                    <a:pt x="438" y="1"/>
                    <a:pt x="389" y="19"/>
                    <a:pt x="345" y="62"/>
                  </a:cubicBezTo>
                  <a:cubicBezTo>
                    <a:pt x="307" y="101"/>
                    <a:pt x="0" y="408"/>
                    <a:pt x="0" y="772"/>
                  </a:cubicBezTo>
                  <a:cubicBezTo>
                    <a:pt x="0" y="887"/>
                    <a:pt x="96" y="973"/>
                    <a:pt x="211" y="973"/>
                  </a:cubicBezTo>
                  <a:cubicBezTo>
                    <a:pt x="216" y="974"/>
                    <a:pt x="222" y="974"/>
                    <a:pt x="227" y="974"/>
                  </a:cubicBezTo>
                  <a:cubicBezTo>
                    <a:pt x="335" y="974"/>
                    <a:pt x="421" y="881"/>
                    <a:pt x="412" y="772"/>
                  </a:cubicBezTo>
                  <a:cubicBezTo>
                    <a:pt x="412" y="618"/>
                    <a:pt x="575" y="417"/>
                    <a:pt x="633" y="360"/>
                  </a:cubicBezTo>
                  <a:cubicBezTo>
                    <a:pt x="788" y="212"/>
                    <a:pt x="646" y="1"/>
                    <a:pt x="485" y="1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3" name="Google Shape;12057;p62">
              <a:extLst>
                <a:ext uri="{FF2B5EF4-FFF2-40B4-BE49-F238E27FC236}">
                  <a16:creationId xmlns:a16="http://schemas.microsoft.com/office/drawing/2014/main" id="{4FD5519B-DA2F-4350-97CB-07E4C3F4FC9A}"/>
                </a:ext>
              </a:extLst>
            </p:cNvPr>
            <p:cNvSpPr/>
            <p:nvPr/>
          </p:nvSpPr>
          <p:spPr>
            <a:xfrm>
              <a:off x="6305042" y="3381146"/>
              <a:ext cx="50880" cy="19205"/>
            </a:xfrm>
            <a:custGeom>
              <a:avLst/>
              <a:gdLst/>
              <a:ahLst/>
              <a:cxnLst/>
              <a:rect l="l" t="t" r="r" b="b"/>
              <a:pathLst>
                <a:path w="1942" h="733" extrusionOk="0">
                  <a:moveTo>
                    <a:pt x="1025" y="0"/>
                  </a:moveTo>
                  <a:cubicBezTo>
                    <a:pt x="896" y="0"/>
                    <a:pt x="778" y="24"/>
                    <a:pt x="676" y="57"/>
                  </a:cubicBezTo>
                  <a:cubicBezTo>
                    <a:pt x="484" y="124"/>
                    <a:pt x="302" y="229"/>
                    <a:pt x="149" y="373"/>
                  </a:cubicBezTo>
                  <a:cubicBezTo>
                    <a:pt x="1" y="521"/>
                    <a:pt x="139" y="732"/>
                    <a:pt x="302" y="732"/>
                  </a:cubicBezTo>
                  <a:cubicBezTo>
                    <a:pt x="350" y="732"/>
                    <a:pt x="400" y="714"/>
                    <a:pt x="446" y="670"/>
                  </a:cubicBezTo>
                  <a:cubicBezTo>
                    <a:pt x="459" y="651"/>
                    <a:pt x="699" y="421"/>
                    <a:pt x="1018" y="421"/>
                  </a:cubicBezTo>
                  <a:cubicBezTo>
                    <a:pt x="1184" y="421"/>
                    <a:pt x="1371" y="483"/>
                    <a:pt x="1558" y="670"/>
                  </a:cubicBezTo>
                  <a:cubicBezTo>
                    <a:pt x="1606" y="699"/>
                    <a:pt x="1654" y="728"/>
                    <a:pt x="1711" y="728"/>
                  </a:cubicBezTo>
                  <a:cubicBezTo>
                    <a:pt x="1759" y="728"/>
                    <a:pt x="1817" y="699"/>
                    <a:pt x="1855" y="660"/>
                  </a:cubicBezTo>
                  <a:cubicBezTo>
                    <a:pt x="1941" y="584"/>
                    <a:pt x="1941" y="450"/>
                    <a:pt x="1855" y="373"/>
                  </a:cubicBezTo>
                  <a:cubicBezTo>
                    <a:pt x="1565" y="89"/>
                    <a:pt x="1274" y="0"/>
                    <a:pt x="1025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4" name="Google Shape;12058;p62">
              <a:extLst>
                <a:ext uri="{FF2B5EF4-FFF2-40B4-BE49-F238E27FC236}">
                  <a16:creationId xmlns:a16="http://schemas.microsoft.com/office/drawing/2014/main" id="{8679F880-79F0-469D-AAAA-BEF0F36CB35A}"/>
                </a:ext>
              </a:extLst>
            </p:cNvPr>
            <p:cNvSpPr/>
            <p:nvPr/>
          </p:nvSpPr>
          <p:spPr>
            <a:xfrm>
              <a:off x="6526275" y="3501037"/>
              <a:ext cx="29056" cy="37309"/>
            </a:xfrm>
            <a:custGeom>
              <a:avLst/>
              <a:gdLst/>
              <a:ahLst/>
              <a:cxnLst/>
              <a:rect l="l" t="t" r="r" b="b"/>
              <a:pathLst>
                <a:path w="1109" h="1424" extrusionOk="0">
                  <a:moveTo>
                    <a:pt x="313" y="0"/>
                  </a:moveTo>
                  <a:cubicBezTo>
                    <a:pt x="141" y="0"/>
                    <a:pt x="1" y="236"/>
                    <a:pt x="188" y="379"/>
                  </a:cubicBezTo>
                  <a:cubicBezTo>
                    <a:pt x="447" y="590"/>
                    <a:pt x="629" y="896"/>
                    <a:pt x="686" y="1232"/>
                  </a:cubicBezTo>
                  <a:cubicBezTo>
                    <a:pt x="696" y="1337"/>
                    <a:pt x="792" y="1424"/>
                    <a:pt x="897" y="1424"/>
                  </a:cubicBezTo>
                  <a:cubicBezTo>
                    <a:pt x="907" y="1424"/>
                    <a:pt x="907" y="1424"/>
                    <a:pt x="916" y="1414"/>
                  </a:cubicBezTo>
                  <a:cubicBezTo>
                    <a:pt x="1032" y="1404"/>
                    <a:pt x="1108" y="1309"/>
                    <a:pt x="1108" y="1193"/>
                  </a:cubicBezTo>
                  <a:cubicBezTo>
                    <a:pt x="1032" y="753"/>
                    <a:pt x="801" y="350"/>
                    <a:pt x="456" y="62"/>
                  </a:cubicBezTo>
                  <a:cubicBezTo>
                    <a:pt x="410" y="19"/>
                    <a:pt x="360" y="0"/>
                    <a:pt x="313" y="0"/>
                  </a:cubicBezTo>
                  <a:close/>
                </a:path>
              </a:pathLst>
            </a:custGeom>
            <a:solidFill>
              <a:srgbClr val="50687E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45127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1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2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0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4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3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3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4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2" presetClass="emph" presetSubtype="0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5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9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3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7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32" grpId="0"/>
      <p:bldP spid="3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306FA1F-C418-48A8-B4C0-099DB5F94246}"/>
              </a:ext>
            </a:extLst>
          </p:cNvPr>
          <p:cNvSpPr/>
          <p:nvPr/>
        </p:nvSpPr>
        <p:spPr>
          <a:xfrm>
            <a:off x="3327400" y="-397933"/>
            <a:ext cx="2501404" cy="926297"/>
          </a:xfrm>
          <a:custGeom>
            <a:avLst/>
            <a:gdLst>
              <a:gd name="connsiteX0" fmla="*/ 0 w 2501404"/>
              <a:gd name="connsiteY0" fmla="*/ 237066 h 926297"/>
              <a:gd name="connsiteX1" fmla="*/ 0 w 2501404"/>
              <a:gd name="connsiteY1" fmla="*/ 237066 h 926297"/>
              <a:gd name="connsiteX2" fmla="*/ 42333 w 2501404"/>
              <a:gd name="connsiteY2" fmla="*/ 541866 h 926297"/>
              <a:gd name="connsiteX3" fmla="*/ 59267 w 2501404"/>
              <a:gd name="connsiteY3" fmla="*/ 558800 h 926297"/>
              <a:gd name="connsiteX4" fmla="*/ 93133 w 2501404"/>
              <a:gd name="connsiteY4" fmla="*/ 609600 h 926297"/>
              <a:gd name="connsiteX5" fmla="*/ 143933 w 2501404"/>
              <a:gd name="connsiteY5" fmla="*/ 660400 h 926297"/>
              <a:gd name="connsiteX6" fmla="*/ 270933 w 2501404"/>
              <a:gd name="connsiteY6" fmla="*/ 736600 h 926297"/>
              <a:gd name="connsiteX7" fmla="*/ 448733 w 2501404"/>
              <a:gd name="connsiteY7" fmla="*/ 728133 h 926297"/>
              <a:gd name="connsiteX8" fmla="*/ 516467 w 2501404"/>
              <a:gd name="connsiteY8" fmla="*/ 694266 h 926297"/>
              <a:gd name="connsiteX9" fmla="*/ 618067 w 2501404"/>
              <a:gd name="connsiteY9" fmla="*/ 660400 h 926297"/>
              <a:gd name="connsiteX10" fmla="*/ 668867 w 2501404"/>
              <a:gd name="connsiteY10" fmla="*/ 626533 h 926297"/>
              <a:gd name="connsiteX11" fmla="*/ 719667 w 2501404"/>
              <a:gd name="connsiteY11" fmla="*/ 618066 h 926297"/>
              <a:gd name="connsiteX12" fmla="*/ 762000 w 2501404"/>
              <a:gd name="connsiteY12" fmla="*/ 609600 h 926297"/>
              <a:gd name="connsiteX13" fmla="*/ 1092200 w 2501404"/>
              <a:gd name="connsiteY13" fmla="*/ 643466 h 926297"/>
              <a:gd name="connsiteX14" fmla="*/ 1176867 w 2501404"/>
              <a:gd name="connsiteY14" fmla="*/ 668866 h 926297"/>
              <a:gd name="connsiteX15" fmla="*/ 1244600 w 2501404"/>
              <a:gd name="connsiteY15" fmla="*/ 719666 h 926297"/>
              <a:gd name="connsiteX16" fmla="*/ 1490133 w 2501404"/>
              <a:gd name="connsiteY16" fmla="*/ 846666 h 926297"/>
              <a:gd name="connsiteX17" fmla="*/ 1532467 w 2501404"/>
              <a:gd name="connsiteY17" fmla="*/ 855133 h 926297"/>
              <a:gd name="connsiteX18" fmla="*/ 1625600 w 2501404"/>
              <a:gd name="connsiteY18" fmla="*/ 897466 h 926297"/>
              <a:gd name="connsiteX19" fmla="*/ 1989667 w 2501404"/>
              <a:gd name="connsiteY19" fmla="*/ 897466 h 926297"/>
              <a:gd name="connsiteX20" fmla="*/ 2091267 w 2501404"/>
              <a:gd name="connsiteY20" fmla="*/ 880533 h 926297"/>
              <a:gd name="connsiteX21" fmla="*/ 2286000 w 2501404"/>
              <a:gd name="connsiteY21" fmla="*/ 745066 h 926297"/>
              <a:gd name="connsiteX22" fmla="*/ 2489200 w 2501404"/>
              <a:gd name="connsiteY22" fmla="*/ 491066 h 926297"/>
              <a:gd name="connsiteX23" fmla="*/ 2489200 w 2501404"/>
              <a:gd name="connsiteY23" fmla="*/ 220133 h 926297"/>
              <a:gd name="connsiteX24" fmla="*/ 2438400 w 2501404"/>
              <a:gd name="connsiteY24" fmla="*/ 169333 h 926297"/>
              <a:gd name="connsiteX25" fmla="*/ 2243667 w 2501404"/>
              <a:gd name="connsiteY25" fmla="*/ 110066 h 926297"/>
              <a:gd name="connsiteX26" fmla="*/ 1786467 w 2501404"/>
              <a:gd name="connsiteY26" fmla="*/ 42333 h 926297"/>
              <a:gd name="connsiteX27" fmla="*/ 1303867 w 2501404"/>
              <a:gd name="connsiteY27" fmla="*/ 0 h 926297"/>
              <a:gd name="connsiteX28" fmla="*/ 541867 w 2501404"/>
              <a:gd name="connsiteY28" fmla="*/ 25400 h 926297"/>
              <a:gd name="connsiteX29" fmla="*/ 482600 w 2501404"/>
              <a:gd name="connsiteY29" fmla="*/ 42333 h 926297"/>
              <a:gd name="connsiteX30" fmla="*/ 389467 w 2501404"/>
              <a:gd name="connsiteY30" fmla="*/ 59266 h 926297"/>
              <a:gd name="connsiteX31" fmla="*/ 211667 w 2501404"/>
              <a:gd name="connsiteY31" fmla="*/ 135466 h 926297"/>
              <a:gd name="connsiteX32" fmla="*/ 84667 w 2501404"/>
              <a:gd name="connsiteY32" fmla="*/ 194733 h 926297"/>
              <a:gd name="connsiteX33" fmla="*/ 50800 w 2501404"/>
              <a:gd name="connsiteY33" fmla="*/ 220133 h 926297"/>
              <a:gd name="connsiteX34" fmla="*/ 25400 w 2501404"/>
              <a:gd name="connsiteY34" fmla="*/ 237066 h 926297"/>
              <a:gd name="connsiteX35" fmla="*/ 0 w 2501404"/>
              <a:gd name="connsiteY35" fmla="*/ 237066 h 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01404" h="926297">
                <a:moveTo>
                  <a:pt x="0" y="237066"/>
                </a:moveTo>
                <a:lnTo>
                  <a:pt x="0" y="237066"/>
                </a:lnTo>
                <a:cubicBezTo>
                  <a:pt x="14111" y="338666"/>
                  <a:pt x="23750" y="440988"/>
                  <a:pt x="42333" y="541866"/>
                </a:cubicBezTo>
                <a:cubicBezTo>
                  <a:pt x="43779" y="549717"/>
                  <a:pt x="54477" y="552414"/>
                  <a:pt x="59267" y="558800"/>
                </a:cubicBezTo>
                <a:cubicBezTo>
                  <a:pt x="71478" y="575081"/>
                  <a:pt x="80105" y="593966"/>
                  <a:pt x="93133" y="609600"/>
                </a:cubicBezTo>
                <a:cubicBezTo>
                  <a:pt x="108464" y="627997"/>
                  <a:pt x="125536" y="645069"/>
                  <a:pt x="143933" y="660400"/>
                </a:cubicBezTo>
                <a:cubicBezTo>
                  <a:pt x="173919" y="685389"/>
                  <a:pt x="241178" y="720069"/>
                  <a:pt x="270933" y="736600"/>
                </a:cubicBezTo>
                <a:cubicBezTo>
                  <a:pt x="330200" y="733778"/>
                  <a:pt x="390262" y="738214"/>
                  <a:pt x="448733" y="728133"/>
                </a:cubicBezTo>
                <a:cubicBezTo>
                  <a:pt x="473609" y="723844"/>
                  <a:pt x="493547" y="704844"/>
                  <a:pt x="516467" y="694266"/>
                </a:cubicBezTo>
                <a:cubicBezTo>
                  <a:pt x="556383" y="675843"/>
                  <a:pt x="573244" y="673206"/>
                  <a:pt x="618067" y="660400"/>
                </a:cubicBezTo>
                <a:cubicBezTo>
                  <a:pt x="635000" y="649111"/>
                  <a:pt x="650081" y="634361"/>
                  <a:pt x="668867" y="626533"/>
                </a:cubicBezTo>
                <a:cubicBezTo>
                  <a:pt x="684713" y="619930"/>
                  <a:pt x="702777" y="621137"/>
                  <a:pt x="719667" y="618066"/>
                </a:cubicBezTo>
                <a:cubicBezTo>
                  <a:pt x="733825" y="615492"/>
                  <a:pt x="747889" y="612422"/>
                  <a:pt x="762000" y="609600"/>
                </a:cubicBezTo>
                <a:cubicBezTo>
                  <a:pt x="872067" y="620889"/>
                  <a:pt x="982668" y="627819"/>
                  <a:pt x="1092200" y="643466"/>
                </a:cubicBezTo>
                <a:cubicBezTo>
                  <a:pt x="1121369" y="647633"/>
                  <a:pt x="1150513" y="655689"/>
                  <a:pt x="1176867" y="668866"/>
                </a:cubicBezTo>
                <a:cubicBezTo>
                  <a:pt x="1202110" y="681487"/>
                  <a:pt x="1220400" y="705146"/>
                  <a:pt x="1244600" y="719666"/>
                </a:cubicBezTo>
                <a:cubicBezTo>
                  <a:pt x="1261726" y="729941"/>
                  <a:pt x="1422997" y="824287"/>
                  <a:pt x="1490133" y="846666"/>
                </a:cubicBezTo>
                <a:cubicBezTo>
                  <a:pt x="1503785" y="851217"/>
                  <a:pt x="1518356" y="852311"/>
                  <a:pt x="1532467" y="855133"/>
                </a:cubicBezTo>
                <a:lnTo>
                  <a:pt x="1625600" y="897466"/>
                </a:lnTo>
                <a:cubicBezTo>
                  <a:pt x="1756781" y="954858"/>
                  <a:pt x="1729520" y="911158"/>
                  <a:pt x="1989667" y="897466"/>
                </a:cubicBezTo>
                <a:cubicBezTo>
                  <a:pt x="2023534" y="891822"/>
                  <a:pt x="2059119" y="892588"/>
                  <a:pt x="2091267" y="880533"/>
                </a:cubicBezTo>
                <a:cubicBezTo>
                  <a:pt x="2146987" y="859638"/>
                  <a:pt x="2244905" y="786161"/>
                  <a:pt x="2286000" y="745066"/>
                </a:cubicBezTo>
                <a:cubicBezTo>
                  <a:pt x="2442631" y="588435"/>
                  <a:pt x="2416680" y="621603"/>
                  <a:pt x="2489200" y="491066"/>
                </a:cubicBezTo>
                <a:cubicBezTo>
                  <a:pt x="2498128" y="401786"/>
                  <a:pt x="2511497" y="309320"/>
                  <a:pt x="2489200" y="220133"/>
                </a:cubicBezTo>
                <a:cubicBezTo>
                  <a:pt x="2483392" y="196901"/>
                  <a:pt x="2456681" y="184802"/>
                  <a:pt x="2438400" y="169333"/>
                </a:cubicBezTo>
                <a:cubicBezTo>
                  <a:pt x="2357998" y="101301"/>
                  <a:pt x="2373428" y="128603"/>
                  <a:pt x="2243667" y="110066"/>
                </a:cubicBezTo>
                <a:cubicBezTo>
                  <a:pt x="2091152" y="88278"/>
                  <a:pt x="1939684" y="58461"/>
                  <a:pt x="1786467" y="42333"/>
                </a:cubicBezTo>
                <a:cubicBezTo>
                  <a:pt x="1411332" y="2845"/>
                  <a:pt x="1572421" y="14133"/>
                  <a:pt x="1303867" y="0"/>
                </a:cubicBezTo>
                <a:lnTo>
                  <a:pt x="541867" y="25400"/>
                </a:lnTo>
                <a:cubicBezTo>
                  <a:pt x="521348" y="26458"/>
                  <a:pt x="502657" y="37876"/>
                  <a:pt x="482600" y="42333"/>
                </a:cubicBezTo>
                <a:cubicBezTo>
                  <a:pt x="451798" y="49178"/>
                  <a:pt x="420511" y="53622"/>
                  <a:pt x="389467" y="59266"/>
                </a:cubicBezTo>
                <a:cubicBezTo>
                  <a:pt x="126243" y="217200"/>
                  <a:pt x="484148" y="12849"/>
                  <a:pt x="211667" y="135466"/>
                </a:cubicBezTo>
                <a:cubicBezTo>
                  <a:pt x="51989" y="207321"/>
                  <a:pt x="204490" y="174762"/>
                  <a:pt x="84667" y="194733"/>
                </a:cubicBezTo>
                <a:cubicBezTo>
                  <a:pt x="73378" y="203200"/>
                  <a:pt x="62283" y="211931"/>
                  <a:pt x="50800" y="220133"/>
                </a:cubicBezTo>
                <a:cubicBezTo>
                  <a:pt x="42520" y="226047"/>
                  <a:pt x="32595" y="229871"/>
                  <a:pt x="25400" y="237066"/>
                </a:cubicBezTo>
                <a:lnTo>
                  <a:pt x="0" y="237066"/>
                </a:lnTo>
                <a:close/>
              </a:path>
            </a:pathLst>
          </a:cu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E3C982D-FB1E-4AF7-96D2-09C201901C25}"/>
              </a:ext>
            </a:extLst>
          </p:cNvPr>
          <p:cNvSpPr/>
          <p:nvPr/>
        </p:nvSpPr>
        <p:spPr>
          <a:xfrm>
            <a:off x="7797800" y="-262467"/>
            <a:ext cx="1947333" cy="1761067"/>
          </a:xfrm>
          <a:custGeom>
            <a:avLst/>
            <a:gdLst>
              <a:gd name="connsiteX0" fmla="*/ 152400 w 1947333"/>
              <a:gd name="connsiteY0" fmla="*/ 93134 h 1761067"/>
              <a:gd name="connsiteX1" fmla="*/ 152400 w 1947333"/>
              <a:gd name="connsiteY1" fmla="*/ 93134 h 1761067"/>
              <a:gd name="connsiteX2" fmla="*/ 16933 w 1947333"/>
              <a:gd name="connsiteY2" fmla="*/ 304800 h 1761067"/>
              <a:gd name="connsiteX3" fmla="*/ 0 w 1947333"/>
              <a:gd name="connsiteY3" fmla="*/ 406400 h 1761067"/>
              <a:gd name="connsiteX4" fmla="*/ 8467 w 1947333"/>
              <a:gd name="connsiteY4" fmla="*/ 567267 h 1761067"/>
              <a:gd name="connsiteX5" fmla="*/ 42333 w 1947333"/>
              <a:gd name="connsiteY5" fmla="*/ 677334 h 1761067"/>
              <a:gd name="connsiteX6" fmla="*/ 160867 w 1947333"/>
              <a:gd name="connsiteY6" fmla="*/ 821267 h 1761067"/>
              <a:gd name="connsiteX7" fmla="*/ 245533 w 1947333"/>
              <a:gd name="connsiteY7" fmla="*/ 855134 h 1761067"/>
              <a:gd name="connsiteX8" fmla="*/ 347133 w 1947333"/>
              <a:gd name="connsiteY8" fmla="*/ 897467 h 1761067"/>
              <a:gd name="connsiteX9" fmla="*/ 423333 w 1947333"/>
              <a:gd name="connsiteY9" fmla="*/ 914400 h 1761067"/>
              <a:gd name="connsiteX10" fmla="*/ 516467 w 1947333"/>
              <a:gd name="connsiteY10" fmla="*/ 990600 h 1761067"/>
              <a:gd name="connsiteX11" fmla="*/ 575733 w 1947333"/>
              <a:gd name="connsiteY11" fmla="*/ 1049867 h 1761067"/>
              <a:gd name="connsiteX12" fmla="*/ 601133 w 1947333"/>
              <a:gd name="connsiteY12" fmla="*/ 1134534 h 1761067"/>
              <a:gd name="connsiteX13" fmla="*/ 618067 w 1947333"/>
              <a:gd name="connsiteY13" fmla="*/ 1244600 h 1761067"/>
              <a:gd name="connsiteX14" fmla="*/ 626533 w 1947333"/>
              <a:gd name="connsiteY14" fmla="*/ 1329267 h 1761067"/>
              <a:gd name="connsiteX15" fmla="*/ 685800 w 1947333"/>
              <a:gd name="connsiteY15" fmla="*/ 1464734 h 1761067"/>
              <a:gd name="connsiteX16" fmla="*/ 753533 w 1947333"/>
              <a:gd name="connsiteY16" fmla="*/ 1532467 h 1761067"/>
              <a:gd name="connsiteX17" fmla="*/ 838200 w 1947333"/>
              <a:gd name="connsiteY17" fmla="*/ 1651000 h 1761067"/>
              <a:gd name="connsiteX18" fmla="*/ 905933 w 1947333"/>
              <a:gd name="connsiteY18" fmla="*/ 1718734 h 1761067"/>
              <a:gd name="connsiteX19" fmla="*/ 1032933 w 1947333"/>
              <a:gd name="connsiteY19" fmla="*/ 1752600 h 1761067"/>
              <a:gd name="connsiteX20" fmla="*/ 1151467 w 1947333"/>
              <a:gd name="connsiteY20" fmla="*/ 1761067 h 1761067"/>
              <a:gd name="connsiteX21" fmla="*/ 1405467 w 1947333"/>
              <a:gd name="connsiteY21" fmla="*/ 1727200 h 1761067"/>
              <a:gd name="connsiteX22" fmla="*/ 1515533 w 1947333"/>
              <a:gd name="connsiteY22" fmla="*/ 1667934 h 1761067"/>
              <a:gd name="connsiteX23" fmla="*/ 1591733 w 1947333"/>
              <a:gd name="connsiteY23" fmla="*/ 1617134 h 1761067"/>
              <a:gd name="connsiteX24" fmla="*/ 1634067 w 1947333"/>
              <a:gd name="connsiteY24" fmla="*/ 1549400 h 1761067"/>
              <a:gd name="connsiteX25" fmla="*/ 1744133 w 1947333"/>
              <a:gd name="connsiteY25" fmla="*/ 1422400 h 1761067"/>
              <a:gd name="connsiteX26" fmla="*/ 1769533 w 1947333"/>
              <a:gd name="connsiteY26" fmla="*/ 1354667 h 1761067"/>
              <a:gd name="connsiteX27" fmla="*/ 1828800 w 1947333"/>
              <a:gd name="connsiteY27" fmla="*/ 1261534 h 1761067"/>
              <a:gd name="connsiteX28" fmla="*/ 1913467 w 1947333"/>
              <a:gd name="connsiteY28" fmla="*/ 990600 h 1761067"/>
              <a:gd name="connsiteX29" fmla="*/ 1947333 w 1947333"/>
              <a:gd name="connsiteY29" fmla="*/ 829734 h 1761067"/>
              <a:gd name="connsiteX30" fmla="*/ 1913467 w 1947333"/>
              <a:gd name="connsiteY30" fmla="*/ 465667 h 1761067"/>
              <a:gd name="connsiteX31" fmla="*/ 1820333 w 1947333"/>
              <a:gd name="connsiteY31" fmla="*/ 313267 h 1761067"/>
              <a:gd name="connsiteX32" fmla="*/ 1684867 w 1947333"/>
              <a:gd name="connsiteY32" fmla="*/ 135467 h 1761067"/>
              <a:gd name="connsiteX33" fmla="*/ 1532467 w 1947333"/>
              <a:gd name="connsiteY33" fmla="*/ 67734 h 1761067"/>
              <a:gd name="connsiteX34" fmla="*/ 1159933 w 1947333"/>
              <a:gd name="connsiteY34" fmla="*/ 0 h 1761067"/>
              <a:gd name="connsiteX35" fmla="*/ 592667 w 1947333"/>
              <a:gd name="connsiteY35" fmla="*/ 25400 h 1761067"/>
              <a:gd name="connsiteX36" fmla="*/ 524933 w 1947333"/>
              <a:gd name="connsiteY36" fmla="*/ 76200 h 1761067"/>
              <a:gd name="connsiteX37" fmla="*/ 457200 w 1947333"/>
              <a:gd name="connsiteY37" fmla="*/ 93134 h 1761067"/>
              <a:gd name="connsiteX38" fmla="*/ 296333 w 1947333"/>
              <a:gd name="connsiteY38" fmla="*/ 118534 h 1761067"/>
              <a:gd name="connsiteX39" fmla="*/ 152400 w 1947333"/>
              <a:gd name="connsiteY39" fmla="*/ 93134 h 176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7333" h="1761067">
                <a:moveTo>
                  <a:pt x="152400" y="93134"/>
                </a:moveTo>
                <a:lnTo>
                  <a:pt x="152400" y="93134"/>
                </a:lnTo>
                <a:cubicBezTo>
                  <a:pt x="133561" y="119822"/>
                  <a:pt x="35233" y="243801"/>
                  <a:pt x="16933" y="304800"/>
                </a:cubicBezTo>
                <a:cubicBezTo>
                  <a:pt x="7067" y="337686"/>
                  <a:pt x="5644" y="372533"/>
                  <a:pt x="0" y="406400"/>
                </a:cubicBezTo>
                <a:cubicBezTo>
                  <a:pt x="2822" y="460022"/>
                  <a:pt x="178" y="514214"/>
                  <a:pt x="8467" y="567267"/>
                </a:cubicBezTo>
                <a:cubicBezTo>
                  <a:pt x="14393" y="605193"/>
                  <a:pt x="22583" y="644418"/>
                  <a:pt x="42333" y="677334"/>
                </a:cubicBezTo>
                <a:cubicBezTo>
                  <a:pt x="74310" y="730630"/>
                  <a:pt x="109152" y="786791"/>
                  <a:pt x="160867" y="821267"/>
                </a:cubicBezTo>
                <a:cubicBezTo>
                  <a:pt x="212156" y="855459"/>
                  <a:pt x="158728" y="823568"/>
                  <a:pt x="245533" y="855134"/>
                </a:cubicBezTo>
                <a:cubicBezTo>
                  <a:pt x="361235" y="897208"/>
                  <a:pt x="152442" y="840205"/>
                  <a:pt x="347133" y="897467"/>
                </a:cubicBezTo>
                <a:cubicBezTo>
                  <a:pt x="372095" y="904809"/>
                  <a:pt x="397933" y="908756"/>
                  <a:pt x="423333" y="914400"/>
                </a:cubicBezTo>
                <a:cubicBezTo>
                  <a:pt x="497393" y="988460"/>
                  <a:pt x="371498" y="864960"/>
                  <a:pt x="516467" y="990600"/>
                </a:cubicBezTo>
                <a:cubicBezTo>
                  <a:pt x="537580" y="1008898"/>
                  <a:pt x="555978" y="1030111"/>
                  <a:pt x="575733" y="1049867"/>
                </a:cubicBezTo>
                <a:cubicBezTo>
                  <a:pt x="584383" y="1075816"/>
                  <a:pt x="596285" y="1110294"/>
                  <a:pt x="601133" y="1134534"/>
                </a:cubicBezTo>
                <a:cubicBezTo>
                  <a:pt x="608413" y="1170933"/>
                  <a:pt x="613266" y="1207791"/>
                  <a:pt x="618067" y="1244600"/>
                </a:cubicBezTo>
                <a:cubicBezTo>
                  <a:pt x="621735" y="1272725"/>
                  <a:pt x="620380" y="1301579"/>
                  <a:pt x="626533" y="1329267"/>
                </a:cubicBezTo>
                <a:cubicBezTo>
                  <a:pt x="631980" y="1353779"/>
                  <a:pt x="671316" y="1445422"/>
                  <a:pt x="685800" y="1464734"/>
                </a:cubicBezTo>
                <a:cubicBezTo>
                  <a:pt x="704958" y="1490278"/>
                  <a:pt x="733314" y="1507755"/>
                  <a:pt x="753533" y="1532467"/>
                </a:cubicBezTo>
                <a:cubicBezTo>
                  <a:pt x="784280" y="1570047"/>
                  <a:pt x="807453" y="1613420"/>
                  <a:pt x="838200" y="1651000"/>
                </a:cubicBezTo>
                <a:cubicBezTo>
                  <a:pt x="858419" y="1675712"/>
                  <a:pt x="880185" y="1699852"/>
                  <a:pt x="905933" y="1718734"/>
                </a:cubicBezTo>
                <a:cubicBezTo>
                  <a:pt x="943613" y="1746366"/>
                  <a:pt x="988865" y="1748594"/>
                  <a:pt x="1032933" y="1752600"/>
                </a:cubicBezTo>
                <a:cubicBezTo>
                  <a:pt x="1072382" y="1756186"/>
                  <a:pt x="1111956" y="1758245"/>
                  <a:pt x="1151467" y="1761067"/>
                </a:cubicBezTo>
                <a:cubicBezTo>
                  <a:pt x="1236134" y="1749778"/>
                  <a:pt x="1321793" y="1744364"/>
                  <a:pt x="1405467" y="1727200"/>
                </a:cubicBezTo>
                <a:cubicBezTo>
                  <a:pt x="1463887" y="1715217"/>
                  <a:pt x="1475003" y="1695993"/>
                  <a:pt x="1515533" y="1667934"/>
                </a:cubicBezTo>
                <a:cubicBezTo>
                  <a:pt x="1540632" y="1650558"/>
                  <a:pt x="1566333" y="1634067"/>
                  <a:pt x="1591733" y="1617134"/>
                </a:cubicBezTo>
                <a:cubicBezTo>
                  <a:pt x="1605844" y="1594556"/>
                  <a:pt x="1617658" y="1570367"/>
                  <a:pt x="1634067" y="1549400"/>
                </a:cubicBezTo>
                <a:cubicBezTo>
                  <a:pt x="1668592" y="1505284"/>
                  <a:pt x="1712142" y="1468387"/>
                  <a:pt x="1744133" y="1422400"/>
                </a:cubicBezTo>
                <a:cubicBezTo>
                  <a:pt x="1757903" y="1402606"/>
                  <a:pt x="1758302" y="1376005"/>
                  <a:pt x="1769533" y="1354667"/>
                </a:cubicBezTo>
                <a:cubicBezTo>
                  <a:pt x="1786671" y="1322105"/>
                  <a:pt x="1812837" y="1294688"/>
                  <a:pt x="1828800" y="1261534"/>
                </a:cubicBezTo>
                <a:cubicBezTo>
                  <a:pt x="1871008" y="1173872"/>
                  <a:pt x="1891970" y="1084652"/>
                  <a:pt x="1913467" y="990600"/>
                </a:cubicBezTo>
                <a:cubicBezTo>
                  <a:pt x="1925677" y="937180"/>
                  <a:pt x="1936044" y="883356"/>
                  <a:pt x="1947333" y="829734"/>
                </a:cubicBezTo>
                <a:cubicBezTo>
                  <a:pt x="1936044" y="708378"/>
                  <a:pt x="1931658" y="586181"/>
                  <a:pt x="1913467" y="465667"/>
                </a:cubicBezTo>
                <a:cubicBezTo>
                  <a:pt x="1900435" y="379328"/>
                  <a:pt x="1868056" y="378034"/>
                  <a:pt x="1820333" y="313267"/>
                </a:cubicBezTo>
                <a:cubicBezTo>
                  <a:pt x="1741391" y="206132"/>
                  <a:pt x="1784952" y="228880"/>
                  <a:pt x="1684867" y="135467"/>
                </a:cubicBezTo>
                <a:cubicBezTo>
                  <a:pt x="1642790" y="96195"/>
                  <a:pt x="1585971" y="82782"/>
                  <a:pt x="1532467" y="67734"/>
                </a:cubicBezTo>
                <a:cubicBezTo>
                  <a:pt x="1344017" y="14732"/>
                  <a:pt x="1365600" y="25708"/>
                  <a:pt x="1159933" y="0"/>
                </a:cubicBezTo>
                <a:cubicBezTo>
                  <a:pt x="970844" y="8467"/>
                  <a:pt x="780597" y="2848"/>
                  <a:pt x="592667" y="25400"/>
                </a:cubicBezTo>
                <a:cubicBezTo>
                  <a:pt x="564646" y="28763"/>
                  <a:pt x="550176" y="63578"/>
                  <a:pt x="524933" y="76200"/>
                </a:cubicBezTo>
                <a:cubicBezTo>
                  <a:pt x="504117" y="86608"/>
                  <a:pt x="480021" y="88570"/>
                  <a:pt x="457200" y="93134"/>
                </a:cubicBezTo>
                <a:cubicBezTo>
                  <a:pt x="406680" y="103238"/>
                  <a:pt x="348457" y="111087"/>
                  <a:pt x="296333" y="118534"/>
                </a:cubicBezTo>
                <a:cubicBezTo>
                  <a:pt x="152417" y="109539"/>
                  <a:pt x="176389" y="97367"/>
                  <a:pt x="152400" y="93134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2B224CF-4FD1-4110-9623-FC0A20F8BA44}"/>
              </a:ext>
            </a:extLst>
          </p:cNvPr>
          <p:cNvSpPr/>
          <p:nvPr/>
        </p:nvSpPr>
        <p:spPr>
          <a:xfrm>
            <a:off x="6561667" y="4182533"/>
            <a:ext cx="3200400" cy="1574800"/>
          </a:xfrm>
          <a:custGeom>
            <a:avLst/>
            <a:gdLst>
              <a:gd name="connsiteX0" fmla="*/ 2861733 w 3200400"/>
              <a:gd name="connsiteY0" fmla="*/ 0 h 1574800"/>
              <a:gd name="connsiteX1" fmla="*/ 2861733 w 3200400"/>
              <a:gd name="connsiteY1" fmla="*/ 0 h 1574800"/>
              <a:gd name="connsiteX2" fmla="*/ 2489200 w 3200400"/>
              <a:gd name="connsiteY2" fmla="*/ 16934 h 1574800"/>
              <a:gd name="connsiteX3" fmla="*/ 2159000 w 3200400"/>
              <a:gd name="connsiteY3" fmla="*/ 76200 h 1574800"/>
              <a:gd name="connsiteX4" fmla="*/ 1786466 w 3200400"/>
              <a:gd name="connsiteY4" fmla="*/ 127000 h 1574800"/>
              <a:gd name="connsiteX5" fmla="*/ 1498600 w 3200400"/>
              <a:gd name="connsiteY5" fmla="*/ 177800 h 1574800"/>
              <a:gd name="connsiteX6" fmla="*/ 778933 w 3200400"/>
              <a:gd name="connsiteY6" fmla="*/ 262467 h 1574800"/>
              <a:gd name="connsiteX7" fmla="*/ 635000 w 3200400"/>
              <a:gd name="connsiteY7" fmla="*/ 304800 h 1574800"/>
              <a:gd name="connsiteX8" fmla="*/ 287866 w 3200400"/>
              <a:gd name="connsiteY8" fmla="*/ 414867 h 1574800"/>
              <a:gd name="connsiteX9" fmla="*/ 101600 w 3200400"/>
              <a:gd name="connsiteY9" fmla="*/ 592667 h 1574800"/>
              <a:gd name="connsiteX10" fmla="*/ 33866 w 3200400"/>
              <a:gd name="connsiteY10" fmla="*/ 651934 h 1574800"/>
              <a:gd name="connsiteX11" fmla="*/ 8466 w 3200400"/>
              <a:gd name="connsiteY11" fmla="*/ 770467 h 1574800"/>
              <a:gd name="connsiteX12" fmla="*/ 25400 w 3200400"/>
              <a:gd name="connsiteY12" fmla="*/ 1092200 h 1574800"/>
              <a:gd name="connsiteX13" fmla="*/ 67733 w 3200400"/>
              <a:gd name="connsiteY13" fmla="*/ 1151467 h 1574800"/>
              <a:gd name="connsiteX14" fmla="*/ 245533 w 3200400"/>
              <a:gd name="connsiteY14" fmla="*/ 1227667 h 1574800"/>
              <a:gd name="connsiteX15" fmla="*/ 397933 w 3200400"/>
              <a:gd name="connsiteY15" fmla="*/ 1278467 h 1574800"/>
              <a:gd name="connsiteX16" fmla="*/ 643466 w 3200400"/>
              <a:gd name="connsiteY16" fmla="*/ 1337734 h 1574800"/>
              <a:gd name="connsiteX17" fmla="*/ 880533 w 3200400"/>
              <a:gd name="connsiteY17" fmla="*/ 1371600 h 1574800"/>
              <a:gd name="connsiteX18" fmla="*/ 1117600 w 3200400"/>
              <a:gd name="connsiteY18" fmla="*/ 1413934 h 1574800"/>
              <a:gd name="connsiteX19" fmla="*/ 1583266 w 3200400"/>
              <a:gd name="connsiteY19" fmla="*/ 1498600 h 1574800"/>
              <a:gd name="connsiteX20" fmla="*/ 2345266 w 3200400"/>
              <a:gd name="connsiteY20" fmla="*/ 1574800 h 1574800"/>
              <a:gd name="connsiteX21" fmla="*/ 2650066 w 3200400"/>
              <a:gd name="connsiteY21" fmla="*/ 1540934 h 1574800"/>
              <a:gd name="connsiteX22" fmla="*/ 2827866 w 3200400"/>
              <a:gd name="connsiteY22" fmla="*/ 1363134 h 1574800"/>
              <a:gd name="connsiteX23" fmla="*/ 3039533 w 3200400"/>
              <a:gd name="connsiteY23" fmla="*/ 804334 h 1574800"/>
              <a:gd name="connsiteX24" fmla="*/ 3124200 w 3200400"/>
              <a:gd name="connsiteY24" fmla="*/ 584200 h 1574800"/>
              <a:gd name="connsiteX25" fmla="*/ 3200400 w 3200400"/>
              <a:gd name="connsiteY25" fmla="*/ 389467 h 1574800"/>
              <a:gd name="connsiteX26" fmla="*/ 3175000 w 3200400"/>
              <a:gd name="connsiteY26" fmla="*/ 262467 h 1574800"/>
              <a:gd name="connsiteX27" fmla="*/ 3107266 w 3200400"/>
              <a:gd name="connsiteY27" fmla="*/ 177800 h 1574800"/>
              <a:gd name="connsiteX28" fmla="*/ 3064933 w 3200400"/>
              <a:gd name="connsiteY28" fmla="*/ 118534 h 1574800"/>
              <a:gd name="connsiteX29" fmla="*/ 2921000 w 3200400"/>
              <a:gd name="connsiteY29" fmla="*/ 8467 h 1574800"/>
              <a:gd name="connsiteX30" fmla="*/ 2861733 w 3200400"/>
              <a:gd name="connsiteY30" fmla="*/ 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00400" h="1574800">
                <a:moveTo>
                  <a:pt x="2861733" y="0"/>
                </a:moveTo>
                <a:lnTo>
                  <a:pt x="2861733" y="0"/>
                </a:lnTo>
                <a:cubicBezTo>
                  <a:pt x="2737555" y="5645"/>
                  <a:pt x="2612781" y="3534"/>
                  <a:pt x="2489200" y="16934"/>
                </a:cubicBezTo>
                <a:cubicBezTo>
                  <a:pt x="2378026" y="28989"/>
                  <a:pt x="2269479" y="58896"/>
                  <a:pt x="2159000" y="76200"/>
                </a:cubicBezTo>
                <a:cubicBezTo>
                  <a:pt x="2035182" y="95593"/>
                  <a:pt x="1910336" y="107943"/>
                  <a:pt x="1786466" y="127000"/>
                </a:cubicBezTo>
                <a:cubicBezTo>
                  <a:pt x="1690161" y="141816"/>
                  <a:pt x="1594992" y="163560"/>
                  <a:pt x="1498600" y="177800"/>
                </a:cubicBezTo>
                <a:cubicBezTo>
                  <a:pt x="1147577" y="229656"/>
                  <a:pt x="1083772" y="232966"/>
                  <a:pt x="778933" y="262467"/>
                </a:cubicBezTo>
                <a:cubicBezTo>
                  <a:pt x="730955" y="276578"/>
                  <a:pt x="683585" y="292950"/>
                  <a:pt x="635000" y="304800"/>
                </a:cubicBezTo>
                <a:cubicBezTo>
                  <a:pt x="448163" y="350370"/>
                  <a:pt x="442078" y="323483"/>
                  <a:pt x="287866" y="414867"/>
                </a:cubicBezTo>
                <a:cubicBezTo>
                  <a:pt x="208491" y="461904"/>
                  <a:pt x="166541" y="527726"/>
                  <a:pt x="101600" y="592667"/>
                </a:cubicBezTo>
                <a:cubicBezTo>
                  <a:pt x="80386" y="613881"/>
                  <a:pt x="56444" y="632178"/>
                  <a:pt x="33866" y="651934"/>
                </a:cubicBezTo>
                <a:cubicBezTo>
                  <a:pt x="25399" y="691445"/>
                  <a:pt x="14180" y="730465"/>
                  <a:pt x="8466" y="770467"/>
                </a:cubicBezTo>
                <a:cubicBezTo>
                  <a:pt x="-6771" y="877130"/>
                  <a:pt x="-1625" y="987479"/>
                  <a:pt x="25400" y="1092200"/>
                </a:cubicBezTo>
                <a:cubicBezTo>
                  <a:pt x="31466" y="1115708"/>
                  <a:pt x="51328" y="1133571"/>
                  <a:pt x="67733" y="1151467"/>
                </a:cubicBezTo>
                <a:cubicBezTo>
                  <a:pt x="128022" y="1217237"/>
                  <a:pt x="145275" y="1197286"/>
                  <a:pt x="245533" y="1227667"/>
                </a:cubicBezTo>
                <a:cubicBezTo>
                  <a:pt x="296780" y="1243196"/>
                  <a:pt x="346323" y="1264192"/>
                  <a:pt x="397933" y="1278467"/>
                </a:cubicBezTo>
                <a:cubicBezTo>
                  <a:pt x="479081" y="1300912"/>
                  <a:pt x="560796" y="1321780"/>
                  <a:pt x="643466" y="1337734"/>
                </a:cubicBezTo>
                <a:cubicBezTo>
                  <a:pt x="721844" y="1352860"/>
                  <a:pt x="801720" y="1358934"/>
                  <a:pt x="880533" y="1371600"/>
                </a:cubicBezTo>
                <a:cubicBezTo>
                  <a:pt x="959788" y="1384337"/>
                  <a:pt x="1038733" y="1398976"/>
                  <a:pt x="1117600" y="1413934"/>
                </a:cubicBezTo>
                <a:cubicBezTo>
                  <a:pt x="1265515" y="1441987"/>
                  <a:pt x="1432112" y="1481513"/>
                  <a:pt x="1583266" y="1498600"/>
                </a:cubicBezTo>
                <a:cubicBezTo>
                  <a:pt x="1836917" y="1527273"/>
                  <a:pt x="2345266" y="1574800"/>
                  <a:pt x="2345266" y="1574800"/>
                </a:cubicBezTo>
                <a:cubicBezTo>
                  <a:pt x="2446866" y="1563511"/>
                  <a:pt x="2551540" y="1568186"/>
                  <a:pt x="2650066" y="1540934"/>
                </a:cubicBezTo>
                <a:cubicBezTo>
                  <a:pt x="2691322" y="1529523"/>
                  <a:pt x="2812037" y="1393662"/>
                  <a:pt x="2827866" y="1363134"/>
                </a:cubicBezTo>
                <a:cubicBezTo>
                  <a:pt x="3019940" y="992705"/>
                  <a:pt x="2937657" y="1103968"/>
                  <a:pt x="3039533" y="804334"/>
                </a:cubicBezTo>
                <a:cubicBezTo>
                  <a:pt x="3064841" y="729900"/>
                  <a:pt x="3093692" y="656657"/>
                  <a:pt x="3124200" y="584200"/>
                </a:cubicBezTo>
                <a:cubicBezTo>
                  <a:pt x="3208317" y="384422"/>
                  <a:pt x="3148953" y="578105"/>
                  <a:pt x="3200400" y="389467"/>
                </a:cubicBezTo>
                <a:cubicBezTo>
                  <a:pt x="3191933" y="347134"/>
                  <a:pt x="3192387" y="301983"/>
                  <a:pt x="3175000" y="262467"/>
                </a:cubicBezTo>
                <a:cubicBezTo>
                  <a:pt x="3160444" y="229385"/>
                  <a:pt x="3129221" y="206510"/>
                  <a:pt x="3107266" y="177800"/>
                </a:cubicBezTo>
                <a:cubicBezTo>
                  <a:pt x="3092519" y="158515"/>
                  <a:pt x="3081453" y="136324"/>
                  <a:pt x="3064933" y="118534"/>
                </a:cubicBezTo>
                <a:cubicBezTo>
                  <a:pt x="3031911" y="82971"/>
                  <a:pt x="2963465" y="31333"/>
                  <a:pt x="2921000" y="8467"/>
                </a:cubicBezTo>
                <a:cubicBezTo>
                  <a:pt x="2910754" y="2950"/>
                  <a:pt x="2871611" y="1411"/>
                  <a:pt x="2861733" y="0"/>
                </a:cubicBezTo>
                <a:close/>
              </a:path>
            </a:pathLst>
          </a:custGeom>
          <a:solidFill>
            <a:srgbClr val="FFC8AF"/>
          </a:solidFill>
          <a:ln>
            <a:solidFill>
              <a:srgbClr val="FFC8A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8CB055E-BCD8-44D1-B8BA-6A3907B531DC}"/>
              </a:ext>
            </a:extLst>
          </p:cNvPr>
          <p:cNvSpPr/>
          <p:nvPr/>
        </p:nvSpPr>
        <p:spPr>
          <a:xfrm>
            <a:off x="-287867" y="4241501"/>
            <a:ext cx="1389267" cy="1329566"/>
          </a:xfrm>
          <a:custGeom>
            <a:avLst/>
            <a:gdLst>
              <a:gd name="connsiteX0" fmla="*/ 110067 w 1389267"/>
              <a:gd name="connsiteY0" fmla="*/ 34166 h 1329566"/>
              <a:gd name="connsiteX1" fmla="*/ 110067 w 1389267"/>
              <a:gd name="connsiteY1" fmla="*/ 34166 h 1329566"/>
              <a:gd name="connsiteX2" fmla="*/ 304800 w 1389267"/>
              <a:gd name="connsiteY2" fmla="*/ 299 h 1329566"/>
              <a:gd name="connsiteX3" fmla="*/ 406400 w 1389267"/>
              <a:gd name="connsiteY3" fmla="*/ 17232 h 1329566"/>
              <a:gd name="connsiteX4" fmla="*/ 482600 w 1389267"/>
              <a:gd name="connsiteY4" fmla="*/ 42632 h 1329566"/>
              <a:gd name="connsiteX5" fmla="*/ 508000 w 1389267"/>
              <a:gd name="connsiteY5" fmla="*/ 76499 h 1329566"/>
              <a:gd name="connsiteX6" fmla="*/ 601134 w 1389267"/>
              <a:gd name="connsiteY6" fmla="*/ 203499 h 1329566"/>
              <a:gd name="connsiteX7" fmla="*/ 702734 w 1389267"/>
              <a:gd name="connsiteY7" fmla="*/ 330499 h 1329566"/>
              <a:gd name="connsiteX8" fmla="*/ 753534 w 1389267"/>
              <a:gd name="connsiteY8" fmla="*/ 423632 h 1329566"/>
              <a:gd name="connsiteX9" fmla="*/ 897467 w 1389267"/>
              <a:gd name="connsiteY9" fmla="*/ 626832 h 1329566"/>
              <a:gd name="connsiteX10" fmla="*/ 999067 w 1389267"/>
              <a:gd name="connsiteY10" fmla="*/ 719966 h 1329566"/>
              <a:gd name="connsiteX11" fmla="*/ 1117600 w 1389267"/>
              <a:gd name="connsiteY11" fmla="*/ 779232 h 1329566"/>
              <a:gd name="connsiteX12" fmla="*/ 1176867 w 1389267"/>
              <a:gd name="connsiteY12" fmla="*/ 813099 h 1329566"/>
              <a:gd name="connsiteX13" fmla="*/ 1278467 w 1389267"/>
              <a:gd name="connsiteY13" fmla="*/ 846966 h 1329566"/>
              <a:gd name="connsiteX14" fmla="*/ 1320800 w 1389267"/>
              <a:gd name="connsiteY14" fmla="*/ 872366 h 1329566"/>
              <a:gd name="connsiteX15" fmla="*/ 1346200 w 1389267"/>
              <a:gd name="connsiteY15" fmla="*/ 906232 h 1329566"/>
              <a:gd name="connsiteX16" fmla="*/ 1388534 w 1389267"/>
              <a:gd name="connsiteY16" fmla="*/ 1033232 h 1329566"/>
              <a:gd name="connsiteX17" fmla="*/ 1329267 w 1389267"/>
              <a:gd name="connsiteY17" fmla="*/ 1253366 h 1329566"/>
              <a:gd name="connsiteX18" fmla="*/ 1270000 w 1389267"/>
              <a:gd name="connsiteY18" fmla="*/ 1261832 h 1329566"/>
              <a:gd name="connsiteX19" fmla="*/ 863600 w 1389267"/>
              <a:gd name="connsiteY19" fmla="*/ 1329566 h 1329566"/>
              <a:gd name="connsiteX20" fmla="*/ 279400 w 1389267"/>
              <a:gd name="connsiteY20" fmla="*/ 1270299 h 1329566"/>
              <a:gd name="connsiteX21" fmla="*/ 186267 w 1389267"/>
              <a:gd name="connsiteY21" fmla="*/ 1219499 h 1329566"/>
              <a:gd name="connsiteX22" fmla="*/ 101600 w 1389267"/>
              <a:gd name="connsiteY22" fmla="*/ 1084032 h 1329566"/>
              <a:gd name="connsiteX23" fmla="*/ 67734 w 1389267"/>
              <a:gd name="connsiteY23" fmla="*/ 957032 h 1329566"/>
              <a:gd name="connsiteX24" fmla="*/ 25400 w 1389267"/>
              <a:gd name="connsiteY24" fmla="*/ 821566 h 1329566"/>
              <a:gd name="connsiteX25" fmla="*/ 0 w 1389267"/>
              <a:gd name="connsiteY25" fmla="*/ 686099 h 1329566"/>
              <a:gd name="connsiteX26" fmla="*/ 16934 w 1389267"/>
              <a:gd name="connsiteY26" fmla="*/ 211966 h 1329566"/>
              <a:gd name="connsiteX27" fmla="*/ 76200 w 1389267"/>
              <a:gd name="connsiteY27" fmla="*/ 93432 h 1329566"/>
              <a:gd name="connsiteX28" fmla="*/ 110067 w 1389267"/>
              <a:gd name="connsiteY28" fmla="*/ 34166 h 132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89267" h="1329566">
                <a:moveTo>
                  <a:pt x="110067" y="34166"/>
                </a:moveTo>
                <a:lnTo>
                  <a:pt x="110067" y="34166"/>
                </a:lnTo>
                <a:cubicBezTo>
                  <a:pt x="176321" y="17603"/>
                  <a:pt x="235469" y="-2715"/>
                  <a:pt x="304800" y="299"/>
                </a:cubicBezTo>
                <a:cubicBezTo>
                  <a:pt x="339101" y="1790"/>
                  <a:pt x="372533" y="11588"/>
                  <a:pt x="406400" y="17232"/>
                </a:cubicBezTo>
                <a:cubicBezTo>
                  <a:pt x="431800" y="25699"/>
                  <a:pt x="459473" y="29141"/>
                  <a:pt x="482600" y="42632"/>
                </a:cubicBezTo>
                <a:cubicBezTo>
                  <a:pt x="494789" y="49742"/>
                  <a:pt x="499064" y="65578"/>
                  <a:pt x="508000" y="76499"/>
                </a:cubicBezTo>
                <a:cubicBezTo>
                  <a:pt x="708754" y="321867"/>
                  <a:pt x="409298" y="-56042"/>
                  <a:pt x="601134" y="203499"/>
                </a:cubicBezTo>
                <a:cubicBezTo>
                  <a:pt x="633358" y="247096"/>
                  <a:pt x="671875" y="285925"/>
                  <a:pt x="702734" y="330499"/>
                </a:cubicBezTo>
                <a:cubicBezTo>
                  <a:pt x="722863" y="359574"/>
                  <a:pt x="734114" y="394080"/>
                  <a:pt x="753534" y="423632"/>
                </a:cubicBezTo>
                <a:cubicBezTo>
                  <a:pt x="799118" y="492999"/>
                  <a:pt x="836280" y="570744"/>
                  <a:pt x="897467" y="626832"/>
                </a:cubicBezTo>
                <a:cubicBezTo>
                  <a:pt x="931334" y="657877"/>
                  <a:pt x="961293" y="693815"/>
                  <a:pt x="999067" y="719966"/>
                </a:cubicBezTo>
                <a:cubicBezTo>
                  <a:pt x="1035387" y="745111"/>
                  <a:pt x="1078469" y="758735"/>
                  <a:pt x="1117600" y="779232"/>
                </a:cubicBezTo>
                <a:cubicBezTo>
                  <a:pt x="1137756" y="789790"/>
                  <a:pt x="1156516" y="802923"/>
                  <a:pt x="1176867" y="813099"/>
                </a:cubicBezTo>
                <a:cubicBezTo>
                  <a:pt x="1209616" y="829474"/>
                  <a:pt x="1243333" y="836927"/>
                  <a:pt x="1278467" y="846966"/>
                </a:cubicBezTo>
                <a:cubicBezTo>
                  <a:pt x="1292578" y="855433"/>
                  <a:pt x="1308415" y="861530"/>
                  <a:pt x="1320800" y="872366"/>
                </a:cubicBezTo>
                <a:cubicBezTo>
                  <a:pt x="1331420" y="881658"/>
                  <a:pt x="1339443" y="893844"/>
                  <a:pt x="1346200" y="906232"/>
                </a:cubicBezTo>
                <a:cubicBezTo>
                  <a:pt x="1372789" y="954979"/>
                  <a:pt x="1375025" y="979199"/>
                  <a:pt x="1388534" y="1033232"/>
                </a:cubicBezTo>
                <a:cubicBezTo>
                  <a:pt x="1376668" y="1128158"/>
                  <a:pt x="1421396" y="1228240"/>
                  <a:pt x="1329267" y="1253366"/>
                </a:cubicBezTo>
                <a:cubicBezTo>
                  <a:pt x="1310014" y="1258617"/>
                  <a:pt x="1289756" y="1259010"/>
                  <a:pt x="1270000" y="1261832"/>
                </a:cubicBezTo>
                <a:cubicBezTo>
                  <a:pt x="1018731" y="1333623"/>
                  <a:pt x="1153670" y="1308078"/>
                  <a:pt x="863600" y="1329566"/>
                </a:cubicBezTo>
                <a:lnTo>
                  <a:pt x="279400" y="1270299"/>
                </a:lnTo>
                <a:cubicBezTo>
                  <a:pt x="247832" y="1266511"/>
                  <a:pt x="205710" y="1245423"/>
                  <a:pt x="186267" y="1219499"/>
                </a:cubicBezTo>
                <a:cubicBezTo>
                  <a:pt x="154317" y="1176899"/>
                  <a:pt x="101600" y="1084032"/>
                  <a:pt x="101600" y="1084032"/>
                </a:cubicBezTo>
                <a:cubicBezTo>
                  <a:pt x="90311" y="1041699"/>
                  <a:pt x="79949" y="999107"/>
                  <a:pt x="67734" y="957032"/>
                </a:cubicBezTo>
                <a:cubicBezTo>
                  <a:pt x="54544" y="911599"/>
                  <a:pt x="36874" y="867462"/>
                  <a:pt x="25400" y="821566"/>
                </a:cubicBezTo>
                <a:cubicBezTo>
                  <a:pt x="14257" y="776995"/>
                  <a:pt x="8467" y="731255"/>
                  <a:pt x="0" y="686099"/>
                </a:cubicBezTo>
                <a:cubicBezTo>
                  <a:pt x="5645" y="528055"/>
                  <a:pt x="2616" y="369462"/>
                  <a:pt x="16934" y="211966"/>
                </a:cubicBezTo>
                <a:cubicBezTo>
                  <a:pt x="20314" y="174782"/>
                  <a:pt x="49148" y="123490"/>
                  <a:pt x="76200" y="93432"/>
                </a:cubicBezTo>
                <a:cubicBezTo>
                  <a:pt x="92220" y="75632"/>
                  <a:pt x="104422" y="44044"/>
                  <a:pt x="110067" y="34166"/>
                </a:cubicBezTo>
                <a:close/>
              </a:path>
            </a:pathLst>
          </a:custGeom>
          <a:solidFill>
            <a:srgbClr val="B1B2F3"/>
          </a:solidFill>
          <a:ln>
            <a:solidFill>
              <a:srgbClr val="B1B2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8E3B297-D82D-4C35-A496-2B3BF74A4DCA}"/>
              </a:ext>
            </a:extLst>
          </p:cNvPr>
          <p:cNvSpPr/>
          <p:nvPr/>
        </p:nvSpPr>
        <p:spPr>
          <a:xfrm>
            <a:off x="-414940" y="-457200"/>
            <a:ext cx="1727311" cy="1701800"/>
          </a:xfrm>
          <a:custGeom>
            <a:avLst/>
            <a:gdLst>
              <a:gd name="connsiteX0" fmla="*/ 1684940 w 1727311"/>
              <a:gd name="connsiteY0" fmla="*/ 262467 h 1701800"/>
              <a:gd name="connsiteX1" fmla="*/ 1684940 w 1727311"/>
              <a:gd name="connsiteY1" fmla="*/ 262467 h 1701800"/>
              <a:gd name="connsiteX2" fmla="*/ 1718807 w 1727311"/>
              <a:gd name="connsiteY2" fmla="*/ 330200 h 1701800"/>
              <a:gd name="connsiteX3" fmla="*/ 1701873 w 1727311"/>
              <a:gd name="connsiteY3" fmla="*/ 677333 h 1701800"/>
              <a:gd name="connsiteX4" fmla="*/ 1405540 w 1727311"/>
              <a:gd name="connsiteY4" fmla="*/ 795867 h 1701800"/>
              <a:gd name="connsiteX5" fmla="*/ 1075340 w 1727311"/>
              <a:gd name="connsiteY5" fmla="*/ 914400 h 1701800"/>
              <a:gd name="connsiteX6" fmla="*/ 931407 w 1727311"/>
              <a:gd name="connsiteY6" fmla="*/ 1100667 h 1701800"/>
              <a:gd name="connsiteX7" fmla="*/ 906007 w 1727311"/>
              <a:gd name="connsiteY7" fmla="*/ 1202267 h 1701800"/>
              <a:gd name="connsiteX8" fmla="*/ 855207 w 1727311"/>
              <a:gd name="connsiteY8" fmla="*/ 1540933 h 1701800"/>
              <a:gd name="connsiteX9" fmla="*/ 719740 w 1727311"/>
              <a:gd name="connsiteY9" fmla="*/ 1684867 h 1701800"/>
              <a:gd name="connsiteX10" fmla="*/ 609673 w 1727311"/>
              <a:gd name="connsiteY10" fmla="*/ 1701800 h 1701800"/>
              <a:gd name="connsiteX11" fmla="*/ 245607 w 1727311"/>
              <a:gd name="connsiteY11" fmla="*/ 1625600 h 1701800"/>
              <a:gd name="connsiteX12" fmla="*/ 169407 w 1727311"/>
              <a:gd name="connsiteY12" fmla="*/ 1507067 h 1701800"/>
              <a:gd name="connsiteX13" fmla="*/ 67807 w 1727311"/>
              <a:gd name="connsiteY13" fmla="*/ 1380067 h 1701800"/>
              <a:gd name="connsiteX14" fmla="*/ 17007 w 1727311"/>
              <a:gd name="connsiteY14" fmla="*/ 1202267 h 1701800"/>
              <a:gd name="connsiteX15" fmla="*/ 84740 w 1727311"/>
              <a:gd name="connsiteY15" fmla="*/ 423333 h 1701800"/>
              <a:gd name="connsiteX16" fmla="*/ 338740 w 1727311"/>
              <a:gd name="connsiteY16" fmla="*/ 93133 h 1701800"/>
              <a:gd name="connsiteX17" fmla="*/ 829807 w 1727311"/>
              <a:gd name="connsiteY17" fmla="*/ 0 h 1701800"/>
              <a:gd name="connsiteX18" fmla="*/ 1083807 w 1727311"/>
              <a:gd name="connsiteY18" fmla="*/ 16933 h 1701800"/>
              <a:gd name="connsiteX19" fmla="*/ 1219273 w 1727311"/>
              <a:gd name="connsiteY19" fmla="*/ 50800 h 1701800"/>
              <a:gd name="connsiteX20" fmla="*/ 1312407 w 1727311"/>
              <a:gd name="connsiteY20" fmla="*/ 101600 h 1701800"/>
              <a:gd name="connsiteX21" fmla="*/ 1498673 w 1727311"/>
              <a:gd name="connsiteY21" fmla="*/ 177800 h 1701800"/>
              <a:gd name="connsiteX22" fmla="*/ 1574873 w 1727311"/>
              <a:gd name="connsiteY22" fmla="*/ 237067 h 1701800"/>
              <a:gd name="connsiteX23" fmla="*/ 1625673 w 1727311"/>
              <a:gd name="connsiteY23" fmla="*/ 279400 h 1701800"/>
              <a:gd name="connsiteX24" fmla="*/ 1684940 w 1727311"/>
              <a:gd name="connsiteY24" fmla="*/ 262467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7311" h="1701800">
                <a:moveTo>
                  <a:pt x="1684940" y="262467"/>
                </a:moveTo>
                <a:lnTo>
                  <a:pt x="1684940" y="262467"/>
                </a:lnTo>
                <a:cubicBezTo>
                  <a:pt x="1696229" y="285045"/>
                  <a:pt x="1712051" y="305878"/>
                  <a:pt x="1718807" y="330200"/>
                </a:cubicBezTo>
                <a:cubicBezTo>
                  <a:pt x="1742093" y="414031"/>
                  <a:pt x="1711180" y="660271"/>
                  <a:pt x="1701873" y="677333"/>
                </a:cubicBezTo>
                <a:cubicBezTo>
                  <a:pt x="1636143" y="797839"/>
                  <a:pt x="1510772" y="788350"/>
                  <a:pt x="1405540" y="795867"/>
                </a:cubicBezTo>
                <a:cubicBezTo>
                  <a:pt x="1269973" y="827499"/>
                  <a:pt x="1164734" y="814690"/>
                  <a:pt x="1075340" y="914400"/>
                </a:cubicBezTo>
                <a:cubicBezTo>
                  <a:pt x="1022961" y="972823"/>
                  <a:pt x="931407" y="1100667"/>
                  <a:pt x="931407" y="1100667"/>
                </a:cubicBezTo>
                <a:cubicBezTo>
                  <a:pt x="922940" y="1134534"/>
                  <a:pt x="910337" y="1167628"/>
                  <a:pt x="906007" y="1202267"/>
                </a:cubicBezTo>
                <a:cubicBezTo>
                  <a:pt x="888847" y="1339545"/>
                  <a:pt x="913081" y="1425185"/>
                  <a:pt x="855207" y="1540933"/>
                </a:cubicBezTo>
                <a:cubicBezTo>
                  <a:pt x="824812" y="1601724"/>
                  <a:pt x="787904" y="1662146"/>
                  <a:pt x="719740" y="1684867"/>
                </a:cubicBezTo>
                <a:cubicBezTo>
                  <a:pt x="684524" y="1696606"/>
                  <a:pt x="646362" y="1696156"/>
                  <a:pt x="609673" y="1701800"/>
                </a:cubicBezTo>
                <a:cubicBezTo>
                  <a:pt x="488318" y="1676400"/>
                  <a:pt x="358996" y="1675753"/>
                  <a:pt x="245607" y="1625600"/>
                </a:cubicBezTo>
                <a:cubicBezTo>
                  <a:pt x="202650" y="1606600"/>
                  <a:pt x="196956" y="1545111"/>
                  <a:pt x="169407" y="1507067"/>
                </a:cubicBezTo>
                <a:cubicBezTo>
                  <a:pt x="137610" y="1463158"/>
                  <a:pt x="101674" y="1422400"/>
                  <a:pt x="67807" y="1380067"/>
                </a:cubicBezTo>
                <a:cubicBezTo>
                  <a:pt x="50874" y="1320800"/>
                  <a:pt x="28281" y="1262865"/>
                  <a:pt x="17007" y="1202267"/>
                </a:cubicBezTo>
                <a:cubicBezTo>
                  <a:pt x="-29649" y="951491"/>
                  <a:pt x="28561" y="648051"/>
                  <a:pt x="84740" y="423333"/>
                </a:cubicBezTo>
                <a:cubicBezTo>
                  <a:pt x="117613" y="291840"/>
                  <a:pt x="217651" y="158107"/>
                  <a:pt x="338740" y="93133"/>
                </a:cubicBezTo>
                <a:cubicBezTo>
                  <a:pt x="527099" y="-7938"/>
                  <a:pt x="613787" y="13092"/>
                  <a:pt x="829807" y="0"/>
                </a:cubicBezTo>
                <a:cubicBezTo>
                  <a:pt x="914474" y="5644"/>
                  <a:pt x="999665" y="5958"/>
                  <a:pt x="1083807" y="16933"/>
                </a:cubicBezTo>
                <a:cubicBezTo>
                  <a:pt x="1129961" y="22953"/>
                  <a:pt x="1219273" y="50800"/>
                  <a:pt x="1219273" y="50800"/>
                </a:cubicBezTo>
                <a:cubicBezTo>
                  <a:pt x="1250318" y="67733"/>
                  <a:pt x="1279677" y="88211"/>
                  <a:pt x="1312407" y="101600"/>
                </a:cubicBezTo>
                <a:cubicBezTo>
                  <a:pt x="1463750" y="163513"/>
                  <a:pt x="1350813" y="81691"/>
                  <a:pt x="1498673" y="177800"/>
                </a:cubicBezTo>
                <a:cubicBezTo>
                  <a:pt x="1525653" y="195337"/>
                  <a:pt x="1552119" y="214314"/>
                  <a:pt x="1574873" y="237067"/>
                </a:cubicBezTo>
                <a:cubicBezTo>
                  <a:pt x="1590398" y="252591"/>
                  <a:pt x="1605550" y="269338"/>
                  <a:pt x="1625673" y="279400"/>
                </a:cubicBezTo>
                <a:cubicBezTo>
                  <a:pt x="1643976" y="288552"/>
                  <a:pt x="1675062" y="265289"/>
                  <a:pt x="1684940" y="262467"/>
                </a:cubicBezTo>
                <a:close/>
              </a:path>
            </a:pathLst>
          </a:cu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819DD62C-6622-4495-9132-47B636DADBA9}"/>
              </a:ext>
            </a:extLst>
          </p:cNvPr>
          <p:cNvSpPr/>
          <p:nvPr/>
        </p:nvSpPr>
        <p:spPr>
          <a:xfrm>
            <a:off x="2413000" y="4969933"/>
            <a:ext cx="3064933" cy="465667"/>
          </a:xfrm>
          <a:custGeom>
            <a:avLst/>
            <a:gdLst>
              <a:gd name="connsiteX0" fmla="*/ 0 w 3064933"/>
              <a:gd name="connsiteY0" fmla="*/ 254000 h 465667"/>
              <a:gd name="connsiteX1" fmla="*/ 0 w 3064933"/>
              <a:gd name="connsiteY1" fmla="*/ 254000 h 465667"/>
              <a:gd name="connsiteX2" fmla="*/ 152400 w 3064933"/>
              <a:gd name="connsiteY2" fmla="*/ 76200 h 465667"/>
              <a:gd name="connsiteX3" fmla="*/ 186267 w 3064933"/>
              <a:gd name="connsiteY3" fmla="*/ 59267 h 465667"/>
              <a:gd name="connsiteX4" fmla="*/ 279400 w 3064933"/>
              <a:gd name="connsiteY4" fmla="*/ 42334 h 465667"/>
              <a:gd name="connsiteX5" fmla="*/ 440267 w 3064933"/>
              <a:gd name="connsiteY5" fmla="*/ 50800 h 465667"/>
              <a:gd name="connsiteX6" fmla="*/ 524933 w 3064933"/>
              <a:gd name="connsiteY6" fmla="*/ 101600 h 465667"/>
              <a:gd name="connsiteX7" fmla="*/ 618067 w 3064933"/>
              <a:gd name="connsiteY7" fmla="*/ 177800 h 465667"/>
              <a:gd name="connsiteX8" fmla="*/ 685800 w 3064933"/>
              <a:gd name="connsiteY8" fmla="*/ 186267 h 465667"/>
              <a:gd name="connsiteX9" fmla="*/ 787400 w 3064933"/>
              <a:gd name="connsiteY9" fmla="*/ 177800 h 465667"/>
              <a:gd name="connsiteX10" fmla="*/ 914400 w 3064933"/>
              <a:gd name="connsiteY10" fmla="*/ 110067 h 465667"/>
              <a:gd name="connsiteX11" fmla="*/ 973667 w 3064933"/>
              <a:gd name="connsiteY11" fmla="*/ 101600 h 465667"/>
              <a:gd name="connsiteX12" fmla="*/ 1024467 w 3064933"/>
              <a:gd name="connsiteY12" fmla="*/ 93134 h 465667"/>
              <a:gd name="connsiteX13" fmla="*/ 1380067 w 3064933"/>
              <a:gd name="connsiteY13" fmla="*/ 143934 h 465667"/>
              <a:gd name="connsiteX14" fmla="*/ 1405467 w 3064933"/>
              <a:gd name="connsiteY14" fmla="*/ 169334 h 465667"/>
              <a:gd name="connsiteX15" fmla="*/ 1413933 w 3064933"/>
              <a:gd name="connsiteY15" fmla="*/ 245534 h 465667"/>
              <a:gd name="connsiteX16" fmla="*/ 1625600 w 3064933"/>
              <a:gd name="connsiteY16" fmla="*/ 304800 h 465667"/>
              <a:gd name="connsiteX17" fmla="*/ 1761067 w 3064933"/>
              <a:gd name="connsiteY17" fmla="*/ 330200 h 465667"/>
              <a:gd name="connsiteX18" fmla="*/ 1905000 w 3064933"/>
              <a:gd name="connsiteY18" fmla="*/ 338667 h 465667"/>
              <a:gd name="connsiteX19" fmla="*/ 2108200 w 3064933"/>
              <a:gd name="connsiteY19" fmla="*/ 321734 h 465667"/>
              <a:gd name="connsiteX20" fmla="*/ 2142067 w 3064933"/>
              <a:gd name="connsiteY20" fmla="*/ 304800 h 465667"/>
              <a:gd name="connsiteX21" fmla="*/ 2235200 w 3064933"/>
              <a:gd name="connsiteY21" fmla="*/ 245534 h 465667"/>
              <a:gd name="connsiteX22" fmla="*/ 2311400 w 3064933"/>
              <a:gd name="connsiteY22" fmla="*/ 220134 h 465667"/>
              <a:gd name="connsiteX23" fmla="*/ 2370667 w 3064933"/>
              <a:gd name="connsiteY23" fmla="*/ 169334 h 465667"/>
              <a:gd name="connsiteX24" fmla="*/ 2489200 w 3064933"/>
              <a:gd name="connsiteY24" fmla="*/ 67734 h 465667"/>
              <a:gd name="connsiteX25" fmla="*/ 2514600 w 3064933"/>
              <a:gd name="connsiteY25" fmla="*/ 50800 h 465667"/>
              <a:gd name="connsiteX26" fmla="*/ 2573867 w 3064933"/>
              <a:gd name="connsiteY26" fmla="*/ 8467 h 465667"/>
              <a:gd name="connsiteX27" fmla="*/ 2624667 w 3064933"/>
              <a:gd name="connsiteY27" fmla="*/ 0 h 465667"/>
              <a:gd name="connsiteX28" fmla="*/ 2870200 w 3064933"/>
              <a:gd name="connsiteY28" fmla="*/ 25400 h 465667"/>
              <a:gd name="connsiteX29" fmla="*/ 2912533 w 3064933"/>
              <a:gd name="connsiteY29" fmla="*/ 50800 h 465667"/>
              <a:gd name="connsiteX30" fmla="*/ 3014133 w 3064933"/>
              <a:gd name="connsiteY30" fmla="*/ 135467 h 465667"/>
              <a:gd name="connsiteX31" fmla="*/ 3056467 w 3064933"/>
              <a:gd name="connsiteY31" fmla="*/ 228600 h 465667"/>
              <a:gd name="connsiteX32" fmla="*/ 3064933 w 3064933"/>
              <a:gd name="connsiteY32" fmla="*/ 279400 h 465667"/>
              <a:gd name="connsiteX33" fmla="*/ 3014133 w 3064933"/>
              <a:gd name="connsiteY33" fmla="*/ 372534 h 465667"/>
              <a:gd name="connsiteX34" fmla="*/ 2836333 w 3064933"/>
              <a:gd name="connsiteY34" fmla="*/ 423334 h 465667"/>
              <a:gd name="connsiteX35" fmla="*/ 2658533 w 3064933"/>
              <a:gd name="connsiteY35" fmla="*/ 448734 h 465667"/>
              <a:gd name="connsiteX36" fmla="*/ 2396067 w 3064933"/>
              <a:gd name="connsiteY36" fmla="*/ 457200 h 465667"/>
              <a:gd name="connsiteX37" fmla="*/ 2209800 w 3064933"/>
              <a:gd name="connsiteY37" fmla="*/ 465667 h 465667"/>
              <a:gd name="connsiteX38" fmla="*/ 440267 w 3064933"/>
              <a:gd name="connsiteY38" fmla="*/ 457200 h 465667"/>
              <a:gd name="connsiteX39" fmla="*/ 279400 w 3064933"/>
              <a:gd name="connsiteY39" fmla="*/ 423334 h 465667"/>
              <a:gd name="connsiteX40" fmla="*/ 262467 w 3064933"/>
              <a:gd name="connsiteY40" fmla="*/ 389467 h 465667"/>
              <a:gd name="connsiteX41" fmla="*/ 186267 w 3064933"/>
              <a:gd name="connsiteY41" fmla="*/ 347134 h 465667"/>
              <a:gd name="connsiteX42" fmla="*/ 160867 w 3064933"/>
              <a:gd name="connsiteY42" fmla="*/ 330200 h 465667"/>
              <a:gd name="connsiteX43" fmla="*/ 135467 w 3064933"/>
              <a:gd name="connsiteY43" fmla="*/ 321734 h 465667"/>
              <a:gd name="connsiteX44" fmla="*/ 76200 w 3064933"/>
              <a:gd name="connsiteY44" fmla="*/ 296334 h 465667"/>
              <a:gd name="connsiteX45" fmla="*/ 0 w 3064933"/>
              <a:gd name="connsiteY45" fmla="*/ 254000 h 465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3064933" h="465667">
                <a:moveTo>
                  <a:pt x="0" y="254000"/>
                </a:moveTo>
                <a:lnTo>
                  <a:pt x="0" y="254000"/>
                </a:lnTo>
                <a:cubicBezTo>
                  <a:pt x="89856" y="126704"/>
                  <a:pt x="60874" y="131116"/>
                  <a:pt x="152400" y="76200"/>
                </a:cubicBezTo>
                <a:cubicBezTo>
                  <a:pt x="163223" y="69706"/>
                  <a:pt x="174072" y="62519"/>
                  <a:pt x="186267" y="59267"/>
                </a:cubicBezTo>
                <a:cubicBezTo>
                  <a:pt x="216755" y="51137"/>
                  <a:pt x="248356" y="47978"/>
                  <a:pt x="279400" y="42334"/>
                </a:cubicBezTo>
                <a:cubicBezTo>
                  <a:pt x="333022" y="45156"/>
                  <a:pt x="388070" y="38201"/>
                  <a:pt x="440267" y="50800"/>
                </a:cubicBezTo>
                <a:cubicBezTo>
                  <a:pt x="472260" y="58522"/>
                  <a:pt x="501660" y="78327"/>
                  <a:pt x="524933" y="101600"/>
                </a:cubicBezTo>
                <a:cubicBezTo>
                  <a:pt x="549834" y="126501"/>
                  <a:pt x="583115" y="165317"/>
                  <a:pt x="618067" y="177800"/>
                </a:cubicBezTo>
                <a:cubicBezTo>
                  <a:pt x="639495" y="185453"/>
                  <a:pt x="663222" y="183445"/>
                  <a:pt x="685800" y="186267"/>
                </a:cubicBezTo>
                <a:cubicBezTo>
                  <a:pt x="719667" y="183445"/>
                  <a:pt x="754145" y="184801"/>
                  <a:pt x="787400" y="177800"/>
                </a:cubicBezTo>
                <a:cubicBezTo>
                  <a:pt x="857178" y="163110"/>
                  <a:pt x="845734" y="137533"/>
                  <a:pt x="914400" y="110067"/>
                </a:cubicBezTo>
                <a:cubicBezTo>
                  <a:pt x="932929" y="102655"/>
                  <a:pt x="953943" y="104634"/>
                  <a:pt x="973667" y="101600"/>
                </a:cubicBezTo>
                <a:cubicBezTo>
                  <a:pt x="990634" y="98990"/>
                  <a:pt x="1007534" y="95956"/>
                  <a:pt x="1024467" y="93134"/>
                </a:cubicBezTo>
                <a:cubicBezTo>
                  <a:pt x="1475578" y="116267"/>
                  <a:pt x="1274864" y="21196"/>
                  <a:pt x="1380067" y="143934"/>
                </a:cubicBezTo>
                <a:cubicBezTo>
                  <a:pt x="1387859" y="153025"/>
                  <a:pt x="1397000" y="160867"/>
                  <a:pt x="1405467" y="169334"/>
                </a:cubicBezTo>
                <a:cubicBezTo>
                  <a:pt x="1408289" y="194734"/>
                  <a:pt x="1401817" y="223032"/>
                  <a:pt x="1413933" y="245534"/>
                </a:cubicBezTo>
                <a:cubicBezTo>
                  <a:pt x="1442672" y="298907"/>
                  <a:pt x="1623967" y="304516"/>
                  <a:pt x="1625600" y="304800"/>
                </a:cubicBezTo>
                <a:cubicBezTo>
                  <a:pt x="1730935" y="323119"/>
                  <a:pt x="1535399" y="306855"/>
                  <a:pt x="1761067" y="330200"/>
                </a:cubicBezTo>
                <a:cubicBezTo>
                  <a:pt x="1808872" y="335145"/>
                  <a:pt x="1857022" y="335845"/>
                  <a:pt x="1905000" y="338667"/>
                </a:cubicBezTo>
                <a:cubicBezTo>
                  <a:pt x="1972733" y="333023"/>
                  <a:pt x="2040915" y="331346"/>
                  <a:pt x="2108200" y="321734"/>
                </a:cubicBezTo>
                <a:cubicBezTo>
                  <a:pt x="2120695" y="319949"/>
                  <a:pt x="2131244" y="311294"/>
                  <a:pt x="2142067" y="304800"/>
                </a:cubicBezTo>
                <a:cubicBezTo>
                  <a:pt x="2173620" y="285868"/>
                  <a:pt x="2200291" y="257170"/>
                  <a:pt x="2235200" y="245534"/>
                </a:cubicBezTo>
                <a:lnTo>
                  <a:pt x="2311400" y="220134"/>
                </a:lnTo>
                <a:cubicBezTo>
                  <a:pt x="2345880" y="168412"/>
                  <a:pt x="2305992" y="220393"/>
                  <a:pt x="2370667" y="169334"/>
                </a:cubicBezTo>
                <a:cubicBezTo>
                  <a:pt x="2411512" y="137088"/>
                  <a:pt x="2445901" y="96601"/>
                  <a:pt x="2489200" y="67734"/>
                </a:cubicBezTo>
                <a:cubicBezTo>
                  <a:pt x="2497667" y="62089"/>
                  <a:pt x="2506320" y="56715"/>
                  <a:pt x="2514600" y="50800"/>
                </a:cubicBezTo>
                <a:cubicBezTo>
                  <a:pt x="2515479" y="50172"/>
                  <a:pt x="2566384" y="10961"/>
                  <a:pt x="2573867" y="8467"/>
                </a:cubicBezTo>
                <a:cubicBezTo>
                  <a:pt x="2590153" y="3038"/>
                  <a:pt x="2607734" y="2822"/>
                  <a:pt x="2624667" y="0"/>
                </a:cubicBezTo>
                <a:cubicBezTo>
                  <a:pt x="2706511" y="8467"/>
                  <a:pt x="2789171" y="11101"/>
                  <a:pt x="2870200" y="25400"/>
                </a:cubicBezTo>
                <a:cubicBezTo>
                  <a:pt x="2886406" y="28260"/>
                  <a:pt x="2899461" y="40804"/>
                  <a:pt x="2912533" y="50800"/>
                </a:cubicBezTo>
                <a:cubicBezTo>
                  <a:pt x="2947552" y="77579"/>
                  <a:pt x="3014133" y="135467"/>
                  <a:pt x="3014133" y="135467"/>
                </a:cubicBezTo>
                <a:cubicBezTo>
                  <a:pt x="3025430" y="158062"/>
                  <a:pt x="3049279" y="202244"/>
                  <a:pt x="3056467" y="228600"/>
                </a:cubicBezTo>
                <a:cubicBezTo>
                  <a:pt x="3060984" y="245162"/>
                  <a:pt x="3062111" y="262467"/>
                  <a:pt x="3064933" y="279400"/>
                </a:cubicBezTo>
                <a:cubicBezTo>
                  <a:pt x="3059899" y="291145"/>
                  <a:pt x="3035408" y="361187"/>
                  <a:pt x="3014133" y="372534"/>
                </a:cubicBezTo>
                <a:cubicBezTo>
                  <a:pt x="2975627" y="393070"/>
                  <a:pt x="2883402" y="414368"/>
                  <a:pt x="2836333" y="423334"/>
                </a:cubicBezTo>
                <a:cubicBezTo>
                  <a:pt x="2795504" y="431111"/>
                  <a:pt x="2704858" y="446418"/>
                  <a:pt x="2658533" y="448734"/>
                </a:cubicBezTo>
                <a:cubicBezTo>
                  <a:pt x="2571108" y="453105"/>
                  <a:pt x="2483539" y="453899"/>
                  <a:pt x="2396067" y="457200"/>
                </a:cubicBezTo>
                <a:lnTo>
                  <a:pt x="2209800" y="465667"/>
                </a:lnTo>
                <a:lnTo>
                  <a:pt x="440267" y="457200"/>
                </a:lnTo>
                <a:cubicBezTo>
                  <a:pt x="385482" y="455999"/>
                  <a:pt x="279400" y="423334"/>
                  <a:pt x="279400" y="423334"/>
                </a:cubicBezTo>
                <a:cubicBezTo>
                  <a:pt x="273756" y="412045"/>
                  <a:pt x="272235" y="397459"/>
                  <a:pt x="262467" y="389467"/>
                </a:cubicBezTo>
                <a:cubicBezTo>
                  <a:pt x="239979" y="371067"/>
                  <a:pt x="211365" y="361775"/>
                  <a:pt x="186267" y="347134"/>
                </a:cubicBezTo>
                <a:cubicBezTo>
                  <a:pt x="177477" y="342007"/>
                  <a:pt x="169969" y="334751"/>
                  <a:pt x="160867" y="330200"/>
                </a:cubicBezTo>
                <a:cubicBezTo>
                  <a:pt x="152885" y="326209"/>
                  <a:pt x="143753" y="325048"/>
                  <a:pt x="135467" y="321734"/>
                </a:cubicBezTo>
                <a:cubicBezTo>
                  <a:pt x="115511" y="313752"/>
                  <a:pt x="95956" y="304801"/>
                  <a:pt x="76200" y="296334"/>
                </a:cubicBezTo>
                <a:lnTo>
                  <a:pt x="0" y="254000"/>
                </a:lnTo>
                <a:close/>
              </a:path>
            </a:pathLst>
          </a:custGeom>
          <a:solidFill>
            <a:srgbClr val="FBD15B"/>
          </a:solidFill>
          <a:ln>
            <a:solidFill>
              <a:srgbClr val="FBD15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1926226-9292-4FB4-98B7-E95567E71A7B}"/>
              </a:ext>
            </a:extLst>
          </p:cNvPr>
          <p:cNvGrpSpPr/>
          <p:nvPr/>
        </p:nvGrpSpPr>
        <p:grpSpPr>
          <a:xfrm>
            <a:off x="117073" y="1244600"/>
            <a:ext cx="8909853" cy="2745717"/>
            <a:chOff x="223541" y="1232517"/>
            <a:chExt cx="8909853" cy="2745717"/>
          </a:xfrm>
        </p:grpSpPr>
        <p:grpSp>
          <p:nvGrpSpPr>
            <p:cNvPr id="3" name="Google Shape;9877;p57">
              <a:extLst>
                <a:ext uri="{FF2B5EF4-FFF2-40B4-BE49-F238E27FC236}">
                  <a16:creationId xmlns:a16="http://schemas.microsoft.com/office/drawing/2014/main" id="{259F8456-AC6C-47B5-8850-F7564FA4DE0E}"/>
                </a:ext>
              </a:extLst>
            </p:cNvPr>
            <p:cNvGrpSpPr/>
            <p:nvPr/>
          </p:nvGrpSpPr>
          <p:grpSpPr>
            <a:xfrm>
              <a:off x="4113195" y="2088125"/>
              <a:ext cx="917583" cy="982228"/>
              <a:chOff x="-165066" y="3843615"/>
              <a:chExt cx="221259" cy="230455"/>
            </a:xfrm>
          </p:grpSpPr>
          <p:sp>
            <p:nvSpPr>
              <p:cNvPr id="69" name="Google Shape;9878;p57">
                <a:extLst>
                  <a:ext uri="{FF2B5EF4-FFF2-40B4-BE49-F238E27FC236}">
                    <a16:creationId xmlns:a16="http://schemas.microsoft.com/office/drawing/2014/main" id="{EF23E460-526E-4878-B51E-5C778005E4ED}"/>
                  </a:ext>
                </a:extLst>
              </p:cNvPr>
              <p:cNvSpPr/>
              <p:nvPr/>
            </p:nvSpPr>
            <p:spPr>
              <a:xfrm>
                <a:off x="-16506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7950" y="0"/>
                    </a:moveTo>
                    <a:cubicBezTo>
                      <a:pt x="7325" y="0"/>
                      <a:pt x="7031" y="353"/>
                      <a:pt x="6905" y="861"/>
                    </a:cubicBezTo>
                    <a:cubicBezTo>
                      <a:pt x="6789" y="843"/>
                      <a:pt x="6673" y="834"/>
                      <a:pt x="6560" y="834"/>
                    </a:cubicBezTo>
                    <a:cubicBezTo>
                      <a:pt x="5374" y="834"/>
                      <a:pt x="4369" y="1804"/>
                      <a:pt x="4378" y="3035"/>
                    </a:cubicBezTo>
                    <a:cubicBezTo>
                      <a:pt x="4378" y="3093"/>
                      <a:pt x="4384" y="3152"/>
                      <a:pt x="4388" y="3210"/>
                    </a:cubicBezTo>
                    <a:cubicBezTo>
                      <a:pt x="4095" y="3091"/>
                      <a:pt x="3789" y="3034"/>
                      <a:pt x="3486" y="3034"/>
                    </a:cubicBezTo>
                    <a:cubicBezTo>
                      <a:pt x="2814" y="3034"/>
                      <a:pt x="2155" y="3317"/>
                      <a:pt x="1689" y="3841"/>
                    </a:cubicBezTo>
                    <a:cubicBezTo>
                      <a:pt x="1013" y="4601"/>
                      <a:pt x="893" y="5704"/>
                      <a:pt x="1385" y="6594"/>
                    </a:cubicBezTo>
                    <a:cubicBezTo>
                      <a:pt x="0" y="7697"/>
                      <a:pt x="117" y="9839"/>
                      <a:pt x="1618" y="10780"/>
                    </a:cubicBezTo>
                    <a:cubicBezTo>
                      <a:pt x="664" y="11961"/>
                      <a:pt x="1036" y="13721"/>
                      <a:pt x="2388" y="14417"/>
                    </a:cubicBezTo>
                    <a:cubicBezTo>
                      <a:pt x="2375" y="14508"/>
                      <a:pt x="2372" y="14595"/>
                      <a:pt x="2372" y="14685"/>
                    </a:cubicBezTo>
                    <a:cubicBezTo>
                      <a:pt x="2372" y="15776"/>
                      <a:pt x="3106" y="16727"/>
                      <a:pt x="4161" y="17002"/>
                    </a:cubicBezTo>
                    <a:cubicBezTo>
                      <a:pt x="4473" y="17901"/>
                      <a:pt x="5317" y="18472"/>
                      <a:pt x="6226" y="18472"/>
                    </a:cubicBezTo>
                    <a:cubicBezTo>
                      <a:pt x="6429" y="18472"/>
                      <a:pt x="6635" y="18443"/>
                      <a:pt x="6840" y="18383"/>
                    </a:cubicBezTo>
                    <a:cubicBezTo>
                      <a:pt x="6888" y="19128"/>
                      <a:pt x="7157" y="19697"/>
                      <a:pt x="7953" y="19697"/>
                    </a:cubicBezTo>
                    <a:cubicBezTo>
                      <a:pt x="9074" y="19697"/>
                      <a:pt x="9059" y="18730"/>
                      <a:pt x="9075" y="18730"/>
                    </a:cubicBezTo>
                    <a:cubicBezTo>
                      <a:pt x="9075" y="18730"/>
                      <a:pt x="9075" y="18730"/>
                      <a:pt x="9075" y="18730"/>
                    </a:cubicBezTo>
                    <a:cubicBezTo>
                      <a:pt x="9072" y="18726"/>
                      <a:pt x="9046" y="1055"/>
                      <a:pt x="9033" y="1055"/>
                    </a:cubicBezTo>
                    <a:cubicBezTo>
                      <a:pt x="9033" y="1055"/>
                      <a:pt x="9033" y="1055"/>
                      <a:pt x="9033" y="1055"/>
                    </a:cubicBezTo>
                    <a:cubicBezTo>
                      <a:pt x="9014" y="919"/>
                      <a:pt x="8982" y="790"/>
                      <a:pt x="8936" y="660"/>
                    </a:cubicBezTo>
                    <a:cubicBezTo>
                      <a:pt x="8784" y="259"/>
                      <a:pt x="8490" y="0"/>
                      <a:pt x="7950" y="0"/>
                    </a:cubicBezTo>
                    <a:close/>
                  </a:path>
                </a:pathLst>
              </a:custGeom>
              <a:solidFill>
                <a:srgbClr val="E4E9E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0" name="Google Shape;9879;p57">
                <a:extLst>
                  <a:ext uri="{FF2B5EF4-FFF2-40B4-BE49-F238E27FC236}">
                    <a16:creationId xmlns:a16="http://schemas.microsoft.com/office/drawing/2014/main" id="{020DECA6-979B-485C-AB6E-B9101119FD69}"/>
                  </a:ext>
                </a:extLst>
              </p:cNvPr>
              <p:cNvSpPr/>
              <p:nvPr/>
            </p:nvSpPr>
            <p:spPr>
              <a:xfrm>
                <a:off x="-100985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3573" y="1"/>
                    </a:moveTo>
                    <a:cubicBezTo>
                      <a:pt x="3573" y="1"/>
                      <a:pt x="1" y="221"/>
                      <a:pt x="997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1" name="Google Shape;9880;p57">
                <a:extLst>
                  <a:ext uri="{FF2B5EF4-FFF2-40B4-BE49-F238E27FC236}">
                    <a16:creationId xmlns:a16="http://schemas.microsoft.com/office/drawing/2014/main" id="{92E4BA51-68F5-42FA-828A-132A3099864A}"/>
                  </a:ext>
                </a:extLst>
              </p:cNvPr>
              <p:cNvSpPr/>
              <p:nvPr/>
            </p:nvSpPr>
            <p:spPr>
              <a:xfrm>
                <a:off x="-86594" y="3875146"/>
                <a:ext cx="27296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3" h="2198" fill="none" extrusionOk="0">
                    <a:moveTo>
                      <a:pt x="0" y="696"/>
                    </a:moveTo>
                    <a:cubicBezTo>
                      <a:pt x="0" y="696"/>
                      <a:pt x="2333" y="0"/>
                      <a:pt x="2333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2" name="Google Shape;9881;p57">
                <a:extLst>
                  <a:ext uri="{FF2B5EF4-FFF2-40B4-BE49-F238E27FC236}">
                    <a16:creationId xmlns:a16="http://schemas.microsoft.com/office/drawing/2014/main" id="{3288BC77-3EE6-4ACF-ABDF-EB32A740FA92}"/>
                  </a:ext>
                </a:extLst>
              </p:cNvPr>
              <p:cNvSpPr/>
              <p:nvPr/>
            </p:nvSpPr>
            <p:spPr>
              <a:xfrm>
                <a:off x="-113855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1" y="1"/>
                    </a:moveTo>
                    <a:cubicBezTo>
                      <a:pt x="1" y="1"/>
                      <a:pt x="1" y="1056"/>
                      <a:pt x="768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3" name="Google Shape;9882;p57">
                <a:extLst>
                  <a:ext uri="{FF2B5EF4-FFF2-40B4-BE49-F238E27FC236}">
                    <a16:creationId xmlns:a16="http://schemas.microsoft.com/office/drawing/2014/main" id="{F2B33CE4-E252-4A4D-880D-8F92A9391E2B}"/>
                  </a:ext>
                </a:extLst>
              </p:cNvPr>
              <p:cNvSpPr/>
              <p:nvPr/>
            </p:nvSpPr>
            <p:spPr>
              <a:xfrm>
                <a:off x="-148861" y="3908679"/>
                <a:ext cx="53340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59" h="1328" fill="none" extrusionOk="0">
                    <a:moveTo>
                      <a:pt x="0" y="1030"/>
                    </a:moveTo>
                    <a:cubicBezTo>
                      <a:pt x="1301" y="1"/>
                      <a:pt x="2559" y="1327"/>
                      <a:pt x="2559" y="1327"/>
                    </a:cubicBezTo>
                    <a:cubicBezTo>
                      <a:pt x="2559" y="1327"/>
                      <a:pt x="2828" y="150"/>
                      <a:pt x="4559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4" name="Google Shape;9883;p57">
                <a:extLst>
                  <a:ext uri="{FF2B5EF4-FFF2-40B4-BE49-F238E27FC236}">
                    <a16:creationId xmlns:a16="http://schemas.microsoft.com/office/drawing/2014/main" id="{3988E266-5D45-4C06-9884-E8C52CE9D7A3}"/>
                  </a:ext>
                </a:extLst>
              </p:cNvPr>
              <p:cNvSpPr/>
              <p:nvPr/>
            </p:nvSpPr>
            <p:spPr>
              <a:xfrm>
                <a:off x="-137430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10" y="4439"/>
                    </a:moveTo>
                    <a:cubicBezTo>
                      <a:pt x="10" y="4439"/>
                      <a:pt x="0" y="2220"/>
                      <a:pt x="1718" y="2437"/>
                    </a:cubicBezTo>
                    <a:cubicBezTo>
                      <a:pt x="1718" y="2437"/>
                      <a:pt x="828" y="1217"/>
                      <a:pt x="2401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5" name="Google Shape;9884;p57">
                <a:extLst>
                  <a:ext uri="{FF2B5EF4-FFF2-40B4-BE49-F238E27FC236}">
                    <a16:creationId xmlns:a16="http://schemas.microsoft.com/office/drawing/2014/main" id="{037688D0-F26A-4AA5-9956-41BEB2AE0CAD}"/>
                  </a:ext>
                </a:extLst>
              </p:cNvPr>
              <p:cNvSpPr/>
              <p:nvPr/>
            </p:nvSpPr>
            <p:spPr>
              <a:xfrm>
                <a:off x="-122021" y="4015429"/>
                <a:ext cx="12461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5" h="2767" fill="none" extrusionOk="0">
                    <a:moveTo>
                      <a:pt x="1064" y="0"/>
                    </a:moveTo>
                    <a:cubicBezTo>
                      <a:pt x="1064" y="0"/>
                      <a:pt x="0" y="1146"/>
                      <a:pt x="702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6" name="Google Shape;9885;p57">
                <a:extLst>
                  <a:ext uri="{FF2B5EF4-FFF2-40B4-BE49-F238E27FC236}">
                    <a16:creationId xmlns:a16="http://schemas.microsoft.com/office/drawing/2014/main" id="{DB5BB754-2AEF-48E0-BE8E-9264FA926A14}"/>
                  </a:ext>
                </a:extLst>
              </p:cNvPr>
              <p:cNvSpPr/>
              <p:nvPr/>
            </p:nvSpPr>
            <p:spPr>
              <a:xfrm>
                <a:off x="-95533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3097" y="197"/>
                    </a:moveTo>
                    <a:cubicBezTo>
                      <a:pt x="1463" y="0"/>
                      <a:pt x="764" y="1579"/>
                      <a:pt x="764" y="1579"/>
                    </a:cubicBezTo>
                    <a:cubicBezTo>
                      <a:pt x="764" y="1579"/>
                      <a:pt x="334" y="1391"/>
                      <a:pt x="1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7" name="Google Shape;9886;p57">
                <a:extLst>
                  <a:ext uri="{FF2B5EF4-FFF2-40B4-BE49-F238E27FC236}">
                    <a16:creationId xmlns:a16="http://schemas.microsoft.com/office/drawing/2014/main" id="{397F364A-8732-4973-8AEC-9017256C8F8C}"/>
                  </a:ext>
                </a:extLst>
              </p:cNvPr>
              <p:cNvSpPr/>
              <p:nvPr/>
            </p:nvSpPr>
            <p:spPr>
              <a:xfrm>
                <a:off x="-123355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2735" y="0"/>
                    </a:moveTo>
                    <a:cubicBezTo>
                      <a:pt x="2735" y="0"/>
                      <a:pt x="1085" y="1530"/>
                      <a:pt x="1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8" name="Google Shape;9887;p57">
                <a:extLst>
                  <a:ext uri="{FF2B5EF4-FFF2-40B4-BE49-F238E27FC236}">
                    <a16:creationId xmlns:a16="http://schemas.microsoft.com/office/drawing/2014/main" id="{AF26F63D-E42F-4820-A51A-4C8F44CBAA8F}"/>
                  </a:ext>
                </a:extLst>
              </p:cNvPr>
              <p:cNvSpPr/>
              <p:nvPr/>
            </p:nvSpPr>
            <p:spPr>
              <a:xfrm>
                <a:off x="-91367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1" y="434"/>
                    </a:moveTo>
                    <a:cubicBezTo>
                      <a:pt x="1" y="434"/>
                      <a:pt x="1709" y="1"/>
                      <a:pt x="2741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79" name="Google Shape;9888;p57">
                <a:extLst>
                  <a:ext uri="{FF2B5EF4-FFF2-40B4-BE49-F238E27FC236}">
                    <a16:creationId xmlns:a16="http://schemas.microsoft.com/office/drawing/2014/main" id="{D1697D53-FA17-4417-B77E-9F4263B5CB49}"/>
                  </a:ext>
                </a:extLst>
              </p:cNvPr>
              <p:cNvSpPr/>
              <p:nvPr/>
            </p:nvSpPr>
            <p:spPr>
              <a:xfrm>
                <a:off x="-49996" y="3843615"/>
                <a:ext cx="106189" cy="230455"/>
              </a:xfrm>
              <a:custGeom>
                <a:avLst/>
                <a:gdLst/>
                <a:ahLst/>
                <a:cxnLst/>
                <a:rect l="l" t="t" r="r" b="b"/>
                <a:pathLst>
                  <a:path w="9076" h="19697" extrusionOk="0">
                    <a:moveTo>
                      <a:pt x="1127" y="0"/>
                    </a:moveTo>
                    <a:cubicBezTo>
                      <a:pt x="586" y="0"/>
                      <a:pt x="292" y="259"/>
                      <a:pt x="140" y="660"/>
                    </a:cubicBezTo>
                    <a:cubicBezTo>
                      <a:pt x="95" y="790"/>
                      <a:pt x="62" y="919"/>
                      <a:pt x="43" y="1055"/>
                    </a:cubicBezTo>
                    <a:cubicBezTo>
                      <a:pt x="43" y="1055"/>
                      <a:pt x="43" y="1055"/>
                      <a:pt x="43" y="1055"/>
                    </a:cubicBezTo>
                    <a:cubicBezTo>
                      <a:pt x="30" y="1055"/>
                      <a:pt x="4" y="18726"/>
                      <a:pt x="1" y="18730"/>
                    </a:cubicBezTo>
                    <a:cubicBezTo>
                      <a:pt x="1" y="18730"/>
                      <a:pt x="1" y="18730"/>
                      <a:pt x="1" y="18730"/>
                    </a:cubicBezTo>
                    <a:cubicBezTo>
                      <a:pt x="17" y="18730"/>
                      <a:pt x="3" y="19697"/>
                      <a:pt x="1123" y="19697"/>
                    </a:cubicBezTo>
                    <a:cubicBezTo>
                      <a:pt x="1919" y="19697"/>
                      <a:pt x="2188" y="19128"/>
                      <a:pt x="2236" y="18383"/>
                    </a:cubicBezTo>
                    <a:cubicBezTo>
                      <a:pt x="2441" y="18443"/>
                      <a:pt x="2647" y="18472"/>
                      <a:pt x="2850" y="18472"/>
                    </a:cubicBezTo>
                    <a:cubicBezTo>
                      <a:pt x="3758" y="18472"/>
                      <a:pt x="4600" y="17901"/>
                      <a:pt x="4915" y="17002"/>
                    </a:cubicBezTo>
                    <a:cubicBezTo>
                      <a:pt x="5970" y="16727"/>
                      <a:pt x="6704" y="15776"/>
                      <a:pt x="6704" y="14685"/>
                    </a:cubicBezTo>
                    <a:cubicBezTo>
                      <a:pt x="6704" y="14595"/>
                      <a:pt x="6698" y="14508"/>
                      <a:pt x="6688" y="14417"/>
                    </a:cubicBezTo>
                    <a:cubicBezTo>
                      <a:pt x="8040" y="13725"/>
                      <a:pt x="8412" y="11961"/>
                      <a:pt x="7458" y="10780"/>
                    </a:cubicBezTo>
                    <a:cubicBezTo>
                      <a:pt x="8956" y="9839"/>
                      <a:pt x="9076" y="7697"/>
                      <a:pt x="7691" y="6594"/>
                    </a:cubicBezTo>
                    <a:cubicBezTo>
                      <a:pt x="8183" y="5704"/>
                      <a:pt x="8060" y="4601"/>
                      <a:pt x="7387" y="3841"/>
                    </a:cubicBezTo>
                    <a:cubicBezTo>
                      <a:pt x="6921" y="3315"/>
                      <a:pt x="6264" y="3033"/>
                      <a:pt x="5593" y="3033"/>
                    </a:cubicBezTo>
                    <a:cubicBezTo>
                      <a:pt x="5289" y="3033"/>
                      <a:pt x="4982" y="3091"/>
                      <a:pt x="4689" y="3210"/>
                    </a:cubicBezTo>
                    <a:cubicBezTo>
                      <a:pt x="4692" y="3152"/>
                      <a:pt x="4695" y="3093"/>
                      <a:pt x="4695" y="3035"/>
                    </a:cubicBezTo>
                    <a:cubicBezTo>
                      <a:pt x="4704" y="1804"/>
                      <a:pt x="3702" y="834"/>
                      <a:pt x="2514" y="834"/>
                    </a:cubicBezTo>
                    <a:cubicBezTo>
                      <a:pt x="2400" y="834"/>
                      <a:pt x="2285" y="843"/>
                      <a:pt x="2168" y="861"/>
                    </a:cubicBezTo>
                    <a:cubicBezTo>
                      <a:pt x="2045" y="353"/>
                      <a:pt x="1751" y="0"/>
                      <a:pt x="1127" y="0"/>
                    </a:cubicBezTo>
                    <a:close/>
                  </a:path>
                </a:pathLst>
              </a:custGeom>
              <a:solidFill>
                <a:srgbClr val="40566D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0" name="Google Shape;9889;p57">
                <a:extLst>
                  <a:ext uri="{FF2B5EF4-FFF2-40B4-BE49-F238E27FC236}">
                    <a16:creationId xmlns:a16="http://schemas.microsoft.com/office/drawing/2014/main" id="{5070AA3A-AA24-47C3-B290-C0F5CB0B53BD}"/>
                  </a:ext>
                </a:extLst>
              </p:cNvPr>
              <p:cNvSpPr/>
              <p:nvPr/>
            </p:nvSpPr>
            <p:spPr>
              <a:xfrm>
                <a:off x="-49692" y="3906105"/>
                <a:ext cx="41804" cy="52708"/>
              </a:xfrm>
              <a:custGeom>
                <a:avLst/>
                <a:gdLst/>
                <a:ahLst/>
                <a:cxnLst/>
                <a:rect l="l" t="t" r="r" b="b"/>
                <a:pathLst>
                  <a:path w="3573" h="4505" fill="none" extrusionOk="0">
                    <a:moveTo>
                      <a:pt x="1" y="1"/>
                    </a:moveTo>
                    <a:cubicBezTo>
                      <a:pt x="1" y="1"/>
                      <a:pt x="3572" y="221"/>
                      <a:pt x="2573" y="4504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1" name="Google Shape;9890;p57">
                <a:extLst>
                  <a:ext uri="{FF2B5EF4-FFF2-40B4-BE49-F238E27FC236}">
                    <a16:creationId xmlns:a16="http://schemas.microsoft.com/office/drawing/2014/main" id="{1DB5B05D-35CE-4CE7-B6EA-5F969E26A715}"/>
                  </a:ext>
                </a:extLst>
              </p:cNvPr>
              <p:cNvSpPr/>
              <p:nvPr/>
            </p:nvSpPr>
            <p:spPr>
              <a:xfrm>
                <a:off x="-49575" y="3875146"/>
                <a:ext cx="27261" cy="25717"/>
              </a:xfrm>
              <a:custGeom>
                <a:avLst/>
                <a:gdLst/>
                <a:ahLst/>
                <a:cxnLst/>
                <a:rect l="l" t="t" r="r" b="b"/>
                <a:pathLst>
                  <a:path w="2330" h="2198" fill="none" extrusionOk="0">
                    <a:moveTo>
                      <a:pt x="2330" y="696"/>
                    </a:moveTo>
                    <a:cubicBezTo>
                      <a:pt x="2330" y="696"/>
                      <a:pt x="0" y="0"/>
                      <a:pt x="0" y="219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2" name="Google Shape;9891;p57">
                <a:extLst>
                  <a:ext uri="{FF2B5EF4-FFF2-40B4-BE49-F238E27FC236}">
                    <a16:creationId xmlns:a16="http://schemas.microsoft.com/office/drawing/2014/main" id="{822D688D-27CA-4711-BF76-7C381B37E99E}"/>
                  </a:ext>
                </a:extLst>
              </p:cNvPr>
              <p:cNvSpPr/>
              <p:nvPr/>
            </p:nvSpPr>
            <p:spPr>
              <a:xfrm>
                <a:off x="-4003" y="3879078"/>
                <a:ext cx="8986" cy="21785"/>
              </a:xfrm>
              <a:custGeom>
                <a:avLst/>
                <a:gdLst/>
                <a:ahLst/>
                <a:cxnLst/>
                <a:rect l="l" t="t" r="r" b="b"/>
                <a:pathLst>
                  <a:path w="768" h="1862" fill="none" extrusionOk="0">
                    <a:moveTo>
                      <a:pt x="767" y="1"/>
                    </a:moveTo>
                    <a:cubicBezTo>
                      <a:pt x="767" y="1"/>
                      <a:pt x="767" y="1056"/>
                      <a:pt x="1" y="186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3" name="Google Shape;9892;p57">
                <a:extLst>
                  <a:ext uri="{FF2B5EF4-FFF2-40B4-BE49-F238E27FC236}">
                    <a16:creationId xmlns:a16="http://schemas.microsoft.com/office/drawing/2014/main" id="{1237003E-5F7A-41AD-91F6-6963E13B57EB}"/>
                  </a:ext>
                </a:extLst>
              </p:cNvPr>
              <p:cNvSpPr/>
              <p:nvPr/>
            </p:nvSpPr>
            <p:spPr>
              <a:xfrm>
                <a:off x="-13352" y="3908679"/>
                <a:ext cx="53352" cy="15538"/>
              </a:xfrm>
              <a:custGeom>
                <a:avLst/>
                <a:gdLst/>
                <a:ahLst/>
                <a:cxnLst/>
                <a:rect l="l" t="t" r="r" b="b"/>
                <a:pathLst>
                  <a:path w="4560" h="1328" fill="none" extrusionOk="0">
                    <a:moveTo>
                      <a:pt x="4559" y="1030"/>
                    </a:moveTo>
                    <a:cubicBezTo>
                      <a:pt x="3258" y="1"/>
                      <a:pt x="1997" y="1327"/>
                      <a:pt x="1997" y="1327"/>
                    </a:cubicBezTo>
                    <a:cubicBezTo>
                      <a:pt x="1997" y="1327"/>
                      <a:pt x="1731" y="150"/>
                      <a:pt x="1" y="642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4" name="Google Shape;9893;p57">
                <a:extLst>
                  <a:ext uri="{FF2B5EF4-FFF2-40B4-BE49-F238E27FC236}">
                    <a16:creationId xmlns:a16="http://schemas.microsoft.com/office/drawing/2014/main" id="{85B688E2-90A2-4582-9EBC-03CF2927B06C}"/>
                  </a:ext>
                </a:extLst>
              </p:cNvPr>
              <p:cNvSpPr/>
              <p:nvPr/>
            </p:nvSpPr>
            <p:spPr>
              <a:xfrm>
                <a:off x="466" y="3963493"/>
                <a:ext cx="28092" cy="51948"/>
              </a:xfrm>
              <a:custGeom>
                <a:avLst/>
                <a:gdLst/>
                <a:ahLst/>
                <a:cxnLst/>
                <a:rect l="l" t="t" r="r" b="b"/>
                <a:pathLst>
                  <a:path w="2401" h="4440" fill="none" extrusionOk="0">
                    <a:moveTo>
                      <a:pt x="2391" y="4439"/>
                    </a:moveTo>
                    <a:cubicBezTo>
                      <a:pt x="2391" y="4439"/>
                      <a:pt x="2401" y="2220"/>
                      <a:pt x="683" y="2437"/>
                    </a:cubicBezTo>
                    <a:cubicBezTo>
                      <a:pt x="683" y="2437"/>
                      <a:pt x="1573" y="1217"/>
                      <a:pt x="0" y="1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5" name="Google Shape;9894;p57">
                <a:extLst>
                  <a:ext uri="{FF2B5EF4-FFF2-40B4-BE49-F238E27FC236}">
                    <a16:creationId xmlns:a16="http://schemas.microsoft.com/office/drawing/2014/main" id="{3EB6B29D-A995-4E90-9807-B4CB50AF41C9}"/>
                  </a:ext>
                </a:extLst>
              </p:cNvPr>
              <p:cNvSpPr/>
              <p:nvPr/>
            </p:nvSpPr>
            <p:spPr>
              <a:xfrm>
                <a:off x="688" y="4015429"/>
                <a:ext cx="12472" cy="32374"/>
              </a:xfrm>
              <a:custGeom>
                <a:avLst/>
                <a:gdLst/>
                <a:ahLst/>
                <a:cxnLst/>
                <a:rect l="l" t="t" r="r" b="b"/>
                <a:pathLst>
                  <a:path w="1066" h="2767" fill="none" extrusionOk="0">
                    <a:moveTo>
                      <a:pt x="1" y="0"/>
                    </a:moveTo>
                    <a:cubicBezTo>
                      <a:pt x="1" y="0"/>
                      <a:pt x="1065" y="1146"/>
                      <a:pt x="363" y="276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6" name="Google Shape;9895;p57">
                <a:extLst>
                  <a:ext uri="{FF2B5EF4-FFF2-40B4-BE49-F238E27FC236}">
                    <a16:creationId xmlns:a16="http://schemas.microsoft.com/office/drawing/2014/main" id="{8C137000-4FD3-4CDF-87BF-BF3C3559C27F}"/>
                  </a:ext>
                </a:extLst>
              </p:cNvPr>
              <p:cNvSpPr/>
              <p:nvPr/>
            </p:nvSpPr>
            <p:spPr>
              <a:xfrm>
                <a:off x="-49575" y="4013124"/>
                <a:ext cx="36235" cy="21739"/>
              </a:xfrm>
              <a:custGeom>
                <a:avLst/>
                <a:gdLst/>
                <a:ahLst/>
                <a:cxnLst/>
                <a:rect l="l" t="t" r="r" b="b"/>
                <a:pathLst>
                  <a:path w="3097" h="1858" fill="none" extrusionOk="0">
                    <a:moveTo>
                      <a:pt x="0" y="197"/>
                    </a:moveTo>
                    <a:cubicBezTo>
                      <a:pt x="1631" y="0"/>
                      <a:pt x="2330" y="1579"/>
                      <a:pt x="2330" y="1579"/>
                    </a:cubicBezTo>
                    <a:cubicBezTo>
                      <a:pt x="2330" y="1579"/>
                      <a:pt x="2763" y="1391"/>
                      <a:pt x="3097" y="1857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7" name="Google Shape;9896;p57">
                <a:extLst>
                  <a:ext uri="{FF2B5EF4-FFF2-40B4-BE49-F238E27FC236}">
                    <a16:creationId xmlns:a16="http://schemas.microsoft.com/office/drawing/2014/main" id="{D44C17F4-B4A7-4136-9C64-603E2EE39B74}"/>
                  </a:ext>
                </a:extLst>
              </p:cNvPr>
              <p:cNvSpPr/>
              <p:nvPr/>
            </p:nvSpPr>
            <p:spPr>
              <a:xfrm>
                <a:off x="-17517" y="3941357"/>
                <a:ext cx="32000" cy="17913"/>
              </a:xfrm>
              <a:custGeom>
                <a:avLst/>
                <a:gdLst/>
                <a:ahLst/>
                <a:cxnLst/>
                <a:rect l="l" t="t" r="r" b="b"/>
                <a:pathLst>
                  <a:path w="2735" h="1531" fill="none" extrusionOk="0">
                    <a:moveTo>
                      <a:pt x="1" y="0"/>
                    </a:moveTo>
                    <a:cubicBezTo>
                      <a:pt x="1" y="0"/>
                      <a:pt x="1651" y="1530"/>
                      <a:pt x="2734" y="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88" name="Google Shape;9897;p57">
                <a:extLst>
                  <a:ext uri="{FF2B5EF4-FFF2-40B4-BE49-F238E27FC236}">
                    <a16:creationId xmlns:a16="http://schemas.microsoft.com/office/drawing/2014/main" id="{71D4AFEC-A982-475A-81D7-7A26E81A4C2C}"/>
                  </a:ext>
                </a:extLst>
              </p:cNvPr>
              <p:cNvSpPr/>
              <p:nvPr/>
            </p:nvSpPr>
            <p:spPr>
              <a:xfrm>
                <a:off x="-49575" y="3973672"/>
                <a:ext cx="32070" cy="15807"/>
              </a:xfrm>
              <a:custGeom>
                <a:avLst/>
                <a:gdLst/>
                <a:ahLst/>
                <a:cxnLst/>
                <a:rect l="l" t="t" r="r" b="b"/>
                <a:pathLst>
                  <a:path w="2741" h="1351" fill="none" extrusionOk="0">
                    <a:moveTo>
                      <a:pt x="2741" y="434"/>
                    </a:moveTo>
                    <a:cubicBezTo>
                      <a:pt x="2741" y="434"/>
                      <a:pt x="1032" y="1"/>
                      <a:pt x="0" y="1350"/>
                    </a:cubicBezTo>
                  </a:path>
                </a:pathLst>
              </a:custGeom>
              <a:noFill/>
              <a:ln w="800" cap="rnd" cmpd="sng">
                <a:solidFill>
                  <a:srgbClr val="FFFF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61" name="Google Shape;9900;p57">
              <a:extLst>
                <a:ext uri="{FF2B5EF4-FFF2-40B4-BE49-F238E27FC236}">
                  <a16:creationId xmlns:a16="http://schemas.microsoft.com/office/drawing/2014/main" id="{80014423-C219-46E2-9396-35A7BD0064A4}"/>
                </a:ext>
              </a:extLst>
            </p:cNvPr>
            <p:cNvGrpSpPr/>
            <p:nvPr/>
          </p:nvGrpSpPr>
          <p:grpSpPr>
            <a:xfrm>
              <a:off x="6164624" y="3659867"/>
              <a:ext cx="766063" cy="100527"/>
              <a:chOff x="1826655" y="4224370"/>
              <a:chExt cx="200738" cy="25631"/>
            </a:xfrm>
          </p:grpSpPr>
          <p:sp>
            <p:nvSpPr>
              <p:cNvPr id="67" name="Google Shape;9901;p57">
                <a:extLst>
                  <a:ext uri="{FF2B5EF4-FFF2-40B4-BE49-F238E27FC236}">
                    <a16:creationId xmlns:a16="http://schemas.microsoft.com/office/drawing/2014/main" id="{FAFC0DB0-DF86-481F-96E2-ABD0BD7AD456}"/>
                  </a:ext>
                </a:extLst>
              </p:cNvPr>
              <p:cNvSpPr/>
              <p:nvPr/>
            </p:nvSpPr>
            <p:spPr>
              <a:xfrm>
                <a:off x="1826655" y="4238011"/>
                <a:ext cx="175094" cy="5"/>
              </a:xfrm>
              <a:custGeom>
                <a:avLst/>
                <a:gdLst/>
                <a:ahLst/>
                <a:cxnLst/>
                <a:rect l="l" t="t" r="r" b="b"/>
                <a:pathLst>
                  <a:path w="36535" h="1" fill="none" extrusionOk="0">
                    <a:moveTo>
                      <a:pt x="1" y="0"/>
                    </a:moveTo>
                    <a:lnTo>
                      <a:pt x="36535" y="0"/>
                    </a:lnTo>
                  </a:path>
                </a:pathLst>
              </a:custGeom>
              <a:noFill/>
              <a:ln w="9525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68" name="Google Shape;9902;p57">
                <a:extLst>
                  <a:ext uri="{FF2B5EF4-FFF2-40B4-BE49-F238E27FC236}">
                    <a16:creationId xmlns:a16="http://schemas.microsoft.com/office/drawing/2014/main" id="{8E56EF0C-5D2D-454C-914D-F214D0EB6078}"/>
                  </a:ext>
                </a:extLst>
              </p:cNvPr>
              <p:cNvSpPr/>
              <p:nvPr/>
            </p:nvSpPr>
            <p:spPr>
              <a:xfrm>
                <a:off x="2000728" y="4224370"/>
                <a:ext cx="26665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51" extrusionOk="0">
                    <a:moveTo>
                      <a:pt x="2887" y="0"/>
                    </a:moveTo>
                    <a:cubicBezTo>
                      <a:pt x="2190" y="0"/>
                      <a:pt x="1506" y="271"/>
                      <a:pt x="996" y="783"/>
                    </a:cubicBezTo>
                    <a:cubicBezTo>
                      <a:pt x="230" y="1550"/>
                      <a:pt x="0" y="2699"/>
                      <a:pt x="416" y="3698"/>
                    </a:cubicBezTo>
                    <a:cubicBezTo>
                      <a:pt x="828" y="4698"/>
                      <a:pt x="1806" y="5351"/>
                      <a:pt x="2886" y="5351"/>
                    </a:cubicBezTo>
                    <a:cubicBezTo>
                      <a:pt x="4363" y="5351"/>
                      <a:pt x="5560" y="4150"/>
                      <a:pt x="5563" y="2677"/>
                    </a:cubicBezTo>
                    <a:cubicBezTo>
                      <a:pt x="5560" y="1593"/>
                      <a:pt x="4911" y="619"/>
                      <a:pt x="3911" y="203"/>
                    </a:cubicBezTo>
                    <a:cubicBezTo>
                      <a:pt x="3580" y="67"/>
                      <a:pt x="3232" y="0"/>
                      <a:pt x="2887" y="0"/>
                    </a:cubicBezTo>
                    <a:close/>
                  </a:path>
                </a:pathLst>
              </a:custGeom>
              <a:solidFill>
                <a:srgbClr val="213B55"/>
              </a:solidFill>
              <a:ln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63" name="Google Shape;9904;p57">
              <a:extLst>
                <a:ext uri="{FF2B5EF4-FFF2-40B4-BE49-F238E27FC236}">
                  <a16:creationId xmlns:a16="http://schemas.microsoft.com/office/drawing/2014/main" id="{1F29905C-C1A0-4CB4-A3E0-4A0ED7B527EC}"/>
                </a:ext>
              </a:extLst>
            </p:cNvPr>
            <p:cNvSpPr/>
            <p:nvPr/>
          </p:nvSpPr>
          <p:spPr>
            <a:xfrm>
              <a:off x="5485803" y="3508046"/>
              <a:ext cx="678863" cy="402940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50" y="1"/>
                  </a:moveTo>
                  <a:cubicBezTo>
                    <a:pt x="2218" y="1"/>
                    <a:pt x="0" y="2679"/>
                    <a:pt x="0" y="5984"/>
                  </a:cubicBezTo>
                  <a:lnTo>
                    <a:pt x="0" y="15461"/>
                  </a:lnTo>
                  <a:cubicBezTo>
                    <a:pt x="0" y="18766"/>
                    <a:pt x="2218" y="21447"/>
                    <a:pt x="4950" y="21447"/>
                  </a:cubicBezTo>
                  <a:lnTo>
                    <a:pt x="32168" y="21447"/>
                  </a:lnTo>
                  <a:cubicBezTo>
                    <a:pt x="34904" y="21447"/>
                    <a:pt x="37118" y="18766"/>
                    <a:pt x="37118" y="15461"/>
                  </a:cubicBezTo>
                  <a:lnTo>
                    <a:pt x="37118" y="5984"/>
                  </a:lnTo>
                  <a:cubicBezTo>
                    <a:pt x="37118" y="2679"/>
                    <a:pt x="34904" y="1"/>
                    <a:pt x="32168" y="1"/>
                  </a:cubicBezTo>
                  <a:close/>
                </a:path>
              </a:pathLst>
            </a:custGeom>
            <a:solidFill>
              <a:srgbClr val="213B55"/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grpSp>
          <p:nvGrpSpPr>
            <p:cNvPr id="64" name="Google Shape;9905;p57">
              <a:extLst>
                <a:ext uri="{FF2B5EF4-FFF2-40B4-BE49-F238E27FC236}">
                  <a16:creationId xmlns:a16="http://schemas.microsoft.com/office/drawing/2014/main" id="{9ADBFE20-E972-4AA3-85FB-3935C9DADE90}"/>
                </a:ext>
              </a:extLst>
            </p:cNvPr>
            <p:cNvGrpSpPr/>
            <p:nvPr/>
          </p:nvGrpSpPr>
          <p:grpSpPr>
            <a:xfrm>
              <a:off x="4911242" y="2966614"/>
              <a:ext cx="574595" cy="746828"/>
              <a:chOff x="1498221" y="4047614"/>
              <a:chExt cx="150566" cy="190416"/>
            </a:xfrm>
          </p:grpSpPr>
          <p:sp>
            <p:nvSpPr>
              <p:cNvPr id="65" name="Google Shape;9906;p57">
                <a:extLst>
                  <a:ext uri="{FF2B5EF4-FFF2-40B4-BE49-F238E27FC236}">
                    <a16:creationId xmlns:a16="http://schemas.microsoft.com/office/drawing/2014/main" id="{BA1A3700-27EF-4EED-9325-CF854641A39E}"/>
                  </a:ext>
                </a:extLst>
              </p:cNvPr>
              <p:cNvSpPr/>
              <p:nvPr/>
            </p:nvSpPr>
            <p:spPr>
              <a:xfrm>
                <a:off x="1510686" y="4060421"/>
                <a:ext cx="138101" cy="177608"/>
              </a:xfrm>
              <a:custGeom>
                <a:avLst/>
                <a:gdLst/>
                <a:ahLst/>
                <a:cxnLst/>
                <a:rect l="l" t="t" r="r" b="b"/>
                <a:pathLst>
                  <a:path w="28816" h="37079" fill="none" extrusionOk="0">
                    <a:moveTo>
                      <a:pt x="28815" y="37078"/>
                    </a:moveTo>
                    <a:lnTo>
                      <a:pt x="17922" y="37078"/>
                    </a:lnTo>
                    <a:cubicBezTo>
                      <a:pt x="14829" y="37078"/>
                      <a:pt x="14212" y="33613"/>
                      <a:pt x="14212" y="33613"/>
                    </a:cubicBezTo>
                    <a:lnTo>
                      <a:pt x="14212" y="10631"/>
                    </a:lnTo>
                    <a:lnTo>
                      <a:pt x="0" y="10631"/>
                    </a:lnTo>
                    <a:lnTo>
                      <a:pt x="0" y="1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66" name="Google Shape;9907;p57">
                <a:extLst>
                  <a:ext uri="{FF2B5EF4-FFF2-40B4-BE49-F238E27FC236}">
                    <a16:creationId xmlns:a16="http://schemas.microsoft.com/office/drawing/2014/main" id="{32F0C8FD-5830-4AD6-B589-0CCCB3DFCB7C}"/>
                  </a:ext>
                </a:extLst>
              </p:cNvPr>
              <p:cNvSpPr/>
              <p:nvPr/>
            </p:nvSpPr>
            <p:spPr>
              <a:xfrm>
                <a:off x="1498221" y="4047614"/>
                <a:ext cx="26646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1"/>
                    </a:moveTo>
                    <a:cubicBezTo>
                      <a:pt x="1806" y="1"/>
                      <a:pt x="828" y="654"/>
                      <a:pt x="416" y="1653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7"/>
                      <a:pt x="2190" y="5349"/>
                      <a:pt x="2886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5"/>
                    </a:cubicBezTo>
                    <a:cubicBezTo>
                      <a:pt x="5560" y="1197"/>
                      <a:pt x="4363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48" name="Google Shape;9909;p57">
              <a:extLst>
                <a:ext uri="{FF2B5EF4-FFF2-40B4-BE49-F238E27FC236}">
                  <a16:creationId xmlns:a16="http://schemas.microsoft.com/office/drawing/2014/main" id="{597B6495-F58A-4D9D-9CBD-0032B9CE5703}"/>
                </a:ext>
              </a:extLst>
            </p:cNvPr>
            <p:cNvGrpSpPr/>
            <p:nvPr/>
          </p:nvGrpSpPr>
          <p:grpSpPr>
            <a:xfrm>
              <a:off x="6491004" y="2102695"/>
              <a:ext cx="692597" cy="100527"/>
              <a:chOff x="1912179" y="3827344"/>
              <a:chExt cx="181487" cy="25631"/>
            </a:xfrm>
          </p:grpSpPr>
          <p:sp>
            <p:nvSpPr>
              <p:cNvPr id="59" name="Google Shape;9910;p57">
                <a:extLst>
                  <a:ext uri="{FF2B5EF4-FFF2-40B4-BE49-F238E27FC236}">
                    <a16:creationId xmlns:a16="http://schemas.microsoft.com/office/drawing/2014/main" id="{4F68565E-A74E-4EE3-AC06-6C818E10CA8F}"/>
                  </a:ext>
                </a:extLst>
              </p:cNvPr>
              <p:cNvSpPr/>
              <p:nvPr/>
            </p:nvSpPr>
            <p:spPr>
              <a:xfrm>
                <a:off x="2067020" y="3827344"/>
                <a:ext cx="26646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3" y="4567"/>
                    </a:cubicBezTo>
                    <a:cubicBezTo>
                      <a:pt x="1505" y="5080"/>
                      <a:pt x="2190" y="5351"/>
                      <a:pt x="2887" y="5351"/>
                    </a:cubicBezTo>
                    <a:cubicBezTo>
                      <a:pt x="3232" y="5351"/>
                      <a:pt x="3580" y="5284"/>
                      <a:pt x="3911" y="5148"/>
                    </a:cubicBezTo>
                    <a:cubicBezTo>
                      <a:pt x="4910" y="4732"/>
                      <a:pt x="5560" y="3758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D66565"/>
              </a:solidFill>
              <a:ln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  <p:sp>
            <p:nvSpPr>
              <p:cNvPr id="60" name="Google Shape;9911;p57">
                <a:extLst>
                  <a:ext uri="{FF2B5EF4-FFF2-40B4-BE49-F238E27FC236}">
                    <a16:creationId xmlns:a16="http://schemas.microsoft.com/office/drawing/2014/main" id="{9042A68F-99C5-4461-8755-4FD4835353EF}"/>
                  </a:ext>
                </a:extLst>
              </p:cNvPr>
              <p:cNvSpPr/>
              <p:nvPr/>
            </p:nvSpPr>
            <p:spPr>
              <a:xfrm>
                <a:off x="1912179" y="3842838"/>
                <a:ext cx="156825" cy="5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1" y="1"/>
                    </a:moveTo>
                    <a:lnTo>
                      <a:pt x="32723" y="1"/>
                    </a:lnTo>
                  </a:path>
                </a:pathLst>
              </a:custGeom>
              <a:noFill/>
              <a:ln w="9525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49" name="Google Shape;9912;p57">
              <a:extLst>
                <a:ext uri="{FF2B5EF4-FFF2-40B4-BE49-F238E27FC236}">
                  <a16:creationId xmlns:a16="http://schemas.microsoft.com/office/drawing/2014/main" id="{C0A2C3BA-3327-49B7-8870-2AD69EF0E274}"/>
                </a:ext>
              </a:extLst>
            </p:cNvPr>
            <p:cNvGrpSpPr/>
            <p:nvPr/>
          </p:nvGrpSpPr>
          <p:grpSpPr>
            <a:xfrm>
              <a:off x="6491004" y="2954420"/>
              <a:ext cx="692597" cy="100492"/>
              <a:chOff x="1912179" y="4044506"/>
              <a:chExt cx="181487" cy="25622"/>
            </a:xfrm>
          </p:grpSpPr>
          <p:sp>
            <p:nvSpPr>
              <p:cNvPr id="57" name="Google Shape;9913;p57">
                <a:extLst>
                  <a:ext uri="{FF2B5EF4-FFF2-40B4-BE49-F238E27FC236}">
                    <a16:creationId xmlns:a16="http://schemas.microsoft.com/office/drawing/2014/main" id="{79B75318-886F-4ED8-B719-1CE5E0B2462E}"/>
                  </a:ext>
                </a:extLst>
              </p:cNvPr>
              <p:cNvSpPr/>
              <p:nvPr/>
            </p:nvSpPr>
            <p:spPr>
              <a:xfrm>
                <a:off x="2067020" y="4044505"/>
                <a:ext cx="26646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3" y="4564"/>
                    </a:cubicBezTo>
                    <a:cubicBezTo>
                      <a:pt x="1505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0" y="4732"/>
                      <a:pt x="5560" y="3758"/>
                      <a:pt x="5560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FBD15B"/>
              </a:solidFill>
              <a:ln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  <p:sp>
            <p:nvSpPr>
              <p:cNvPr id="58" name="Google Shape;9914;p57">
                <a:extLst>
                  <a:ext uri="{FF2B5EF4-FFF2-40B4-BE49-F238E27FC236}">
                    <a16:creationId xmlns:a16="http://schemas.microsoft.com/office/drawing/2014/main" id="{B270D8DB-785A-4291-B205-3369408C0D85}"/>
                  </a:ext>
                </a:extLst>
              </p:cNvPr>
              <p:cNvSpPr/>
              <p:nvPr/>
            </p:nvSpPr>
            <p:spPr>
              <a:xfrm>
                <a:off x="1912179" y="4059966"/>
                <a:ext cx="156825" cy="5"/>
              </a:xfrm>
              <a:custGeom>
                <a:avLst/>
                <a:gdLst/>
                <a:ahLst/>
                <a:cxnLst/>
                <a:rect l="l" t="t" r="r" b="b"/>
                <a:pathLst>
                  <a:path w="32723" h="1" fill="none" extrusionOk="0">
                    <a:moveTo>
                      <a:pt x="32723" y="1"/>
                    </a:moveTo>
                    <a:lnTo>
                      <a:pt x="1" y="1"/>
                    </a:lnTo>
                  </a:path>
                </a:pathLst>
              </a:custGeom>
              <a:noFill/>
              <a:ln w="9525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51" name="Google Shape;9916;p57">
              <a:extLst>
                <a:ext uri="{FF2B5EF4-FFF2-40B4-BE49-F238E27FC236}">
                  <a16:creationId xmlns:a16="http://schemas.microsoft.com/office/drawing/2014/main" id="{844C31F9-AAC2-4F95-A415-2175D2A6BB6B}"/>
                </a:ext>
              </a:extLst>
            </p:cNvPr>
            <p:cNvGrpSpPr/>
            <p:nvPr/>
          </p:nvGrpSpPr>
          <p:grpSpPr>
            <a:xfrm>
              <a:off x="5149746" y="2163538"/>
              <a:ext cx="662445" cy="851607"/>
              <a:chOff x="1560718" y="3842857"/>
              <a:chExt cx="173586" cy="217131"/>
            </a:xfrm>
          </p:grpSpPr>
          <p:sp>
            <p:nvSpPr>
              <p:cNvPr id="54" name="Google Shape;9917;p57">
                <a:extLst>
                  <a:ext uri="{FF2B5EF4-FFF2-40B4-BE49-F238E27FC236}">
                    <a16:creationId xmlns:a16="http://schemas.microsoft.com/office/drawing/2014/main" id="{FAAEBB56-AEC1-4259-B7A4-6D5838F790D3}"/>
                  </a:ext>
                </a:extLst>
              </p:cNvPr>
              <p:cNvSpPr/>
              <p:nvPr/>
            </p:nvSpPr>
            <p:spPr>
              <a:xfrm>
                <a:off x="1560718" y="3951414"/>
                <a:ext cx="84343" cy="5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" y="0"/>
                    </a:moveTo>
                    <a:lnTo>
                      <a:pt x="17598" y="0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56" name="Google Shape;9919;p57">
                <a:extLst>
                  <a:ext uri="{FF2B5EF4-FFF2-40B4-BE49-F238E27FC236}">
                    <a16:creationId xmlns:a16="http://schemas.microsoft.com/office/drawing/2014/main" id="{386CDD9E-3988-4B61-B97E-46F54F4E9379}"/>
                  </a:ext>
                </a:extLst>
              </p:cNvPr>
              <p:cNvSpPr/>
              <p:nvPr/>
            </p:nvSpPr>
            <p:spPr>
              <a:xfrm>
                <a:off x="1645054" y="3842857"/>
                <a:ext cx="89251" cy="217131"/>
              </a:xfrm>
              <a:custGeom>
                <a:avLst/>
                <a:gdLst/>
                <a:ahLst/>
                <a:cxnLst/>
                <a:rect l="l" t="t" r="r" b="b"/>
                <a:pathLst>
                  <a:path w="18623" h="45330" fill="none" extrusionOk="0">
                    <a:moveTo>
                      <a:pt x="18623" y="45330"/>
                    </a:moveTo>
                    <a:lnTo>
                      <a:pt x="5625" y="45330"/>
                    </a:lnTo>
                    <a:cubicBezTo>
                      <a:pt x="2889" y="45330"/>
                      <a:pt x="0" y="42619"/>
                      <a:pt x="0" y="35634"/>
                    </a:cubicBezTo>
                    <a:lnTo>
                      <a:pt x="0" y="9697"/>
                    </a:lnTo>
                    <a:cubicBezTo>
                      <a:pt x="0" y="2711"/>
                      <a:pt x="2889" y="1"/>
                      <a:pt x="5625" y="1"/>
                    </a:cubicBezTo>
                    <a:lnTo>
                      <a:pt x="18623" y="1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55" name="Google Shape;9918;p57">
                <a:extLst>
                  <a:ext uri="{FF2B5EF4-FFF2-40B4-BE49-F238E27FC236}">
                    <a16:creationId xmlns:a16="http://schemas.microsoft.com/office/drawing/2014/main" id="{64A2929A-3E51-4E94-9584-5806CC575579}"/>
                  </a:ext>
                </a:extLst>
              </p:cNvPr>
              <p:cNvSpPr/>
              <p:nvPr/>
            </p:nvSpPr>
            <p:spPr>
              <a:xfrm>
                <a:off x="1631242" y="3936509"/>
                <a:ext cx="26646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49" extrusionOk="0">
                    <a:moveTo>
                      <a:pt x="2882" y="1"/>
                    </a:moveTo>
                    <a:cubicBezTo>
                      <a:pt x="1802" y="1"/>
                      <a:pt x="828" y="650"/>
                      <a:pt x="412" y="1649"/>
                    </a:cubicBezTo>
                    <a:cubicBezTo>
                      <a:pt x="0" y="2649"/>
                      <a:pt x="226" y="3798"/>
                      <a:pt x="993" y="4564"/>
                    </a:cubicBezTo>
                    <a:cubicBezTo>
                      <a:pt x="1502" y="5076"/>
                      <a:pt x="2187" y="5349"/>
                      <a:pt x="2883" y="5349"/>
                    </a:cubicBezTo>
                    <a:cubicBezTo>
                      <a:pt x="3228" y="5349"/>
                      <a:pt x="3576" y="5282"/>
                      <a:pt x="3907" y="5144"/>
                    </a:cubicBezTo>
                    <a:cubicBezTo>
                      <a:pt x="4907" y="4732"/>
                      <a:pt x="5556" y="3758"/>
                      <a:pt x="5560" y="2674"/>
                    </a:cubicBezTo>
                    <a:cubicBezTo>
                      <a:pt x="5560" y="1197"/>
                      <a:pt x="4360" y="1"/>
                      <a:pt x="2882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52" name="Google Shape;9920;p57">
              <a:extLst>
                <a:ext uri="{FF2B5EF4-FFF2-40B4-BE49-F238E27FC236}">
                  <a16:creationId xmlns:a16="http://schemas.microsoft.com/office/drawing/2014/main" id="{D3861685-5C80-4815-99EF-455922FB0FA3}"/>
                </a:ext>
              </a:extLst>
            </p:cNvPr>
            <p:cNvSpPr/>
            <p:nvPr/>
          </p:nvSpPr>
          <p:spPr>
            <a:xfrm>
              <a:off x="5810298" y="1997779"/>
              <a:ext cx="678809" cy="402920"/>
            </a:xfrm>
            <a:custGeom>
              <a:avLst/>
              <a:gdLst/>
              <a:ahLst/>
              <a:cxnLst/>
              <a:rect l="l" t="t" r="r" b="b"/>
              <a:pathLst>
                <a:path w="37115" h="21447" extrusionOk="0">
                  <a:moveTo>
                    <a:pt x="4951" y="0"/>
                  </a:moveTo>
                  <a:cubicBezTo>
                    <a:pt x="2215" y="0"/>
                    <a:pt x="1" y="2678"/>
                    <a:pt x="1" y="5983"/>
                  </a:cubicBezTo>
                  <a:lnTo>
                    <a:pt x="1" y="15460"/>
                  </a:lnTo>
                  <a:cubicBezTo>
                    <a:pt x="1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1" y="21446"/>
                    <a:pt x="37115" y="18765"/>
                    <a:pt x="37115" y="15460"/>
                  </a:cubicBezTo>
                  <a:lnTo>
                    <a:pt x="37115" y="5983"/>
                  </a:lnTo>
                  <a:cubicBezTo>
                    <a:pt x="37115" y="2678"/>
                    <a:pt x="34901" y="0"/>
                    <a:pt x="32168" y="0"/>
                  </a:cubicBezTo>
                  <a:close/>
                </a:path>
              </a:pathLst>
            </a:custGeom>
            <a:solidFill>
              <a:srgbClr val="D66565"/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dirty="0">
                <a:latin typeface="Pangolin" panose="00000500000000000000" pitchFamily="2" charset="0"/>
              </a:endParaRPr>
            </a:p>
          </p:txBody>
        </p:sp>
        <p:sp>
          <p:nvSpPr>
            <p:cNvPr id="53" name="Google Shape;9921;p57">
              <a:extLst>
                <a:ext uri="{FF2B5EF4-FFF2-40B4-BE49-F238E27FC236}">
                  <a16:creationId xmlns:a16="http://schemas.microsoft.com/office/drawing/2014/main" id="{FB0024EC-6D0C-4809-B868-63ACE0F4C742}"/>
                </a:ext>
              </a:extLst>
            </p:cNvPr>
            <p:cNvSpPr/>
            <p:nvPr/>
          </p:nvSpPr>
          <p:spPr>
            <a:xfrm>
              <a:off x="5812164" y="2779738"/>
              <a:ext cx="678882" cy="402865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51" y="1"/>
                  </a:moveTo>
                  <a:cubicBezTo>
                    <a:pt x="2219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9" y="21443"/>
                    <a:pt x="4951" y="21443"/>
                  </a:cubicBezTo>
                  <a:lnTo>
                    <a:pt x="32168" y="21443"/>
                  </a:lnTo>
                  <a:cubicBezTo>
                    <a:pt x="34901" y="21443"/>
                    <a:pt x="37119" y="18766"/>
                    <a:pt x="37119" y="15461"/>
                  </a:cubicBezTo>
                  <a:lnTo>
                    <a:pt x="37119" y="5983"/>
                  </a:lnTo>
                  <a:cubicBezTo>
                    <a:pt x="37119" y="2678"/>
                    <a:pt x="34901" y="1"/>
                    <a:pt x="32168" y="1"/>
                  </a:cubicBezTo>
                  <a:close/>
                </a:path>
              </a:pathLst>
            </a:custGeom>
            <a:solidFill>
              <a:srgbClr val="FBD15B"/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sp>
          <p:nvSpPr>
            <p:cNvPr id="7" name="Google Shape;9922;p57">
              <a:extLst>
                <a:ext uri="{FF2B5EF4-FFF2-40B4-BE49-F238E27FC236}">
                  <a16:creationId xmlns:a16="http://schemas.microsoft.com/office/drawing/2014/main" id="{D78AC210-EEED-4EB4-9969-D9B1F9A61D57}"/>
                </a:ext>
              </a:extLst>
            </p:cNvPr>
            <p:cNvSpPr/>
            <p:nvPr/>
          </p:nvSpPr>
          <p:spPr>
            <a:xfrm>
              <a:off x="3996223" y="1987841"/>
              <a:ext cx="1155243" cy="1186593"/>
            </a:xfrm>
            <a:custGeom>
              <a:avLst/>
              <a:gdLst/>
              <a:ahLst/>
              <a:cxnLst/>
              <a:rect l="l" t="t" r="r" b="b"/>
              <a:pathLst>
                <a:path w="63165" h="63161" fill="none" extrusionOk="0">
                  <a:moveTo>
                    <a:pt x="63165" y="31580"/>
                  </a:moveTo>
                  <a:cubicBezTo>
                    <a:pt x="63165" y="49021"/>
                    <a:pt x="49025" y="63161"/>
                    <a:pt x="31585" y="63161"/>
                  </a:cubicBezTo>
                  <a:cubicBezTo>
                    <a:pt x="14140" y="63161"/>
                    <a:pt x="1" y="49021"/>
                    <a:pt x="1" y="31580"/>
                  </a:cubicBezTo>
                  <a:cubicBezTo>
                    <a:pt x="1" y="14140"/>
                    <a:pt x="14140" y="0"/>
                    <a:pt x="31585" y="0"/>
                  </a:cubicBezTo>
                  <a:cubicBezTo>
                    <a:pt x="49025" y="0"/>
                    <a:pt x="63165" y="14140"/>
                    <a:pt x="63165" y="31580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grpSp>
          <p:nvGrpSpPr>
            <p:cNvPr id="41" name="Google Shape;9924;p57">
              <a:extLst>
                <a:ext uri="{FF2B5EF4-FFF2-40B4-BE49-F238E27FC236}">
                  <a16:creationId xmlns:a16="http://schemas.microsoft.com/office/drawing/2014/main" id="{E1A796CF-911B-40B4-8D8E-AAF15FF329AB}"/>
                </a:ext>
              </a:extLst>
            </p:cNvPr>
            <p:cNvGrpSpPr/>
            <p:nvPr/>
          </p:nvGrpSpPr>
          <p:grpSpPr>
            <a:xfrm>
              <a:off x="2190758" y="1232517"/>
              <a:ext cx="1435634" cy="402940"/>
              <a:chOff x="785350" y="3605478"/>
              <a:chExt cx="376191" cy="102736"/>
            </a:xfrm>
            <a:solidFill>
              <a:srgbClr val="FFC8AF"/>
            </a:solidFill>
          </p:grpSpPr>
          <p:sp>
            <p:nvSpPr>
              <p:cNvPr id="45" name="Google Shape;9925;p57">
                <a:extLst>
                  <a:ext uri="{FF2B5EF4-FFF2-40B4-BE49-F238E27FC236}">
                    <a16:creationId xmlns:a16="http://schemas.microsoft.com/office/drawing/2014/main" id="{337D0614-8C6A-4022-82FA-50810D0DEAEF}"/>
                  </a:ext>
                </a:extLst>
              </p:cNvPr>
              <p:cNvSpPr/>
              <p:nvPr/>
            </p:nvSpPr>
            <p:spPr>
              <a:xfrm>
                <a:off x="808023" y="3655851"/>
                <a:ext cx="175636" cy="5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1"/>
                    </a:moveTo>
                    <a:lnTo>
                      <a:pt x="1" y="1"/>
                    </a:lnTo>
                  </a:path>
                </a:pathLst>
              </a:custGeom>
              <a:grpFill/>
              <a:ln w="1270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46" name="Google Shape;9926;p57">
                <a:extLst>
                  <a:ext uri="{FF2B5EF4-FFF2-40B4-BE49-F238E27FC236}">
                    <a16:creationId xmlns:a16="http://schemas.microsoft.com/office/drawing/2014/main" id="{764B52E6-DA79-4B80-9FFC-713C5B78166E}"/>
                  </a:ext>
                </a:extLst>
              </p:cNvPr>
              <p:cNvSpPr/>
              <p:nvPr/>
            </p:nvSpPr>
            <p:spPr>
              <a:xfrm>
                <a:off x="785350" y="3643867"/>
                <a:ext cx="25635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349" h="5349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4152"/>
                      <a:pt x="1197" y="5348"/>
                      <a:pt x="2674" y="5348"/>
                    </a:cubicBezTo>
                    <a:cubicBezTo>
                      <a:pt x="4152" y="5348"/>
                      <a:pt x="5348" y="4152"/>
                      <a:pt x="5348" y="2674"/>
                    </a:cubicBezTo>
                    <a:cubicBezTo>
                      <a:pt x="5348" y="1197"/>
                      <a:pt x="4152" y="0"/>
                      <a:pt x="2674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47" name="Google Shape;9927;p57">
                <a:extLst>
                  <a:ext uri="{FF2B5EF4-FFF2-40B4-BE49-F238E27FC236}">
                    <a16:creationId xmlns:a16="http://schemas.microsoft.com/office/drawing/2014/main" id="{F8F62A94-39B0-4078-8ACC-128535D95463}"/>
                  </a:ext>
                </a:extLst>
              </p:cNvPr>
              <p:cNvSpPr/>
              <p:nvPr/>
            </p:nvSpPr>
            <p:spPr>
              <a:xfrm>
                <a:off x="983648" y="3605478"/>
                <a:ext cx="177893" cy="102736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82"/>
                      <a:pt x="1" y="5987"/>
                    </a:cubicBezTo>
                    <a:lnTo>
                      <a:pt x="1" y="15464"/>
                    </a:lnTo>
                    <a:cubicBezTo>
                      <a:pt x="1" y="18769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9"/>
                      <a:pt x="37119" y="15464"/>
                    </a:cubicBezTo>
                    <a:lnTo>
                      <a:pt x="37119" y="5987"/>
                    </a:lnTo>
                    <a:cubicBezTo>
                      <a:pt x="37119" y="2682"/>
                      <a:pt x="34904" y="1"/>
                      <a:pt x="32172" y="1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0124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42" name="Google Shape;9928;p57">
              <a:extLst>
                <a:ext uri="{FF2B5EF4-FFF2-40B4-BE49-F238E27FC236}">
                  <a16:creationId xmlns:a16="http://schemas.microsoft.com/office/drawing/2014/main" id="{62BF03DD-E940-41EB-88DA-9ACB00A57DB0}"/>
                </a:ext>
              </a:extLst>
            </p:cNvPr>
            <p:cNvGrpSpPr/>
            <p:nvPr/>
          </p:nvGrpSpPr>
          <p:grpSpPr>
            <a:xfrm>
              <a:off x="3626350" y="1430084"/>
              <a:ext cx="607281" cy="779994"/>
              <a:chOff x="1161530" y="3655851"/>
              <a:chExt cx="159131" cy="198872"/>
            </a:xfrm>
          </p:grpSpPr>
          <p:sp>
            <p:nvSpPr>
              <p:cNvPr id="43" name="Google Shape;9929;p57">
                <a:extLst>
                  <a:ext uri="{FF2B5EF4-FFF2-40B4-BE49-F238E27FC236}">
                    <a16:creationId xmlns:a16="http://schemas.microsoft.com/office/drawing/2014/main" id="{4E362DB3-5A4C-4B57-B81C-D305EB485B2C}"/>
                  </a:ext>
                </a:extLst>
              </p:cNvPr>
              <p:cNvSpPr/>
              <p:nvPr/>
            </p:nvSpPr>
            <p:spPr>
              <a:xfrm>
                <a:off x="1161530" y="3655851"/>
                <a:ext cx="146440" cy="186082"/>
              </a:xfrm>
              <a:custGeom>
                <a:avLst/>
                <a:gdLst/>
                <a:ahLst/>
                <a:cxnLst/>
                <a:rect l="l" t="t" r="r" b="b"/>
                <a:pathLst>
                  <a:path w="30556" h="38848" fill="none" extrusionOk="0">
                    <a:moveTo>
                      <a:pt x="1" y="1"/>
                    </a:moveTo>
                    <a:lnTo>
                      <a:pt x="12633" y="1"/>
                    </a:lnTo>
                    <a:cubicBezTo>
                      <a:pt x="15723" y="1"/>
                      <a:pt x="16343" y="3466"/>
                      <a:pt x="16343" y="3466"/>
                    </a:cubicBezTo>
                    <a:lnTo>
                      <a:pt x="16343" y="26448"/>
                    </a:lnTo>
                    <a:lnTo>
                      <a:pt x="30556" y="26448"/>
                    </a:lnTo>
                    <a:lnTo>
                      <a:pt x="30556" y="38848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44" name="Google Shape;9930;p57">
                <a:extLst>
                  <a:ext uri="{FF2B5EF4-FFF2-40B4-BE49-F238E27FC236}">
                    <a16:creationId xmlns:a16="http://schemas.microsoft.com/office/drawing/2014/main" id="{AD90F13A-60F6-4341-8271-EEA4D04A0F74}"/>
                  </a:ext>
                </a:extLst>
              </p:cNvPr>
              <p:cNvSpPr/>
              <p:nvPr/>
            </p:nvSpPr>
            <p:spPr>
              <a:xfrm>
                <a:off x="1293991" y="3829092"/>
                <a:ext cx="26670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0"/>
                    </a:moveTo>
                    <a:cubicBezTo>
                      <a:pt x="1807" y="0"/>
                      <a:pt x="833" y="653"/>
                      <a:pt x="417" y="1653"/>
                    </a:cubicBezTo>
                    <a:cubicBezTo>
                      <a:pt x="1" y="2652"/>
                      <a:pt x="231" y="3801"/>
                      <a:pt x="997" y="4567"/>
                    </a:cubicBezTo>
                    <a:cubicBezTo>
                      <a:pt x="1509" y="5080"/>
                      <a:pt x="2193" y="5350"/>
                      <a:pt x="2888" y="5350"/>
                    </a:cubicBezTo>
                    <a:cubicBezTo>
                      <a:pt x="3233" y="5350"/>
                      <a:pt x="3580" y="5284"/>
                      <a:pt x="3912" y="5147"/>
                    </a:cubicBezTo>
                    <a:cubicBezTo>
                      <a:pt x="4911" y="4731"/>
                      <a:pt x="5564" y="3757"/>
                      <a:pt x="5564" y="2678"/>
                    </a:cubicBezTo>
                    <a:cubicBezTo>
                      <a:pt x="5564" y="1200"/>
                      <a:pt x="4364" y="0"/>
                      <a:pt x="2890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34" name="Google Shape;9932;p57">
              <a:extLst>
                <a:ext uri="{FF2B5EF4-FFF2-40B4-BE49-F238E27FC236}">
                  <a16:creationId xmlns:a16="http://schemas.microsoft.com/office/drawing/2014/main" id="{527481CC-53B4-453A-99D3-75F06A84BBFC}"/>
                </a:ext>
              </a:extLst>
            </p:cNvPr>
            <p:cNvGrpSpPr/>
            <p:nvPr/>
          </p:nvGrpSpPr>
          <p:grpSpPr>
            <a:xfrm>
              <a:off x="3626754" y="2966614"/>
              <a:ext cx="606877" cy="746824"/>
              <a:chOff x="1161636" y="4047614"/>
              <a:chExt cx="159025" cy="190415"/>
            </a:xfrm>
          </p:grpSpPr>
          <p:sp>
            <p:nvSpPr>
              <p:cNvPr id="39" name="Google Shape;9933;p57">
                <a:extLst>
                  <a:ext uri="{FF2B5EF4-FFF2-40B4-BE49-F238E27FC236}">
                    <a16:creationId xmlns:a16="http://schemas.microsoft.com/office/drawing/2014/main" id="{15708787-2453-491C-B58E-992A76ECF70B}"/>
                  </a:ext>
                </a:extLst>
              </p:cNvPr>
              <p:cNvSpPr/>
              <p:nvPr/>
            </p:nvSpPr>
            <p:spPr>
              <a:xfrm>
                <a:off x="1293991" y="4047614"/>
                <a:ext cx="26670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5" h="5351" extrusionOk="0">
                    <a:moveTo>
                      <a:pt x="2890" y="1"/>
                    </a:moveTo>
                    <a:cubicBezTo>
                      <a:pt x="1807" y="1"/>
                      <a:pt x="833" y="654"/>
                      <a:pt x="417" y="1653"/>
                    </a:cubicBezTo>
                    <a:cubicBezTo>
                      <a:pt x="1" y="2653"/>
                      <a:pt x="231" y="3802"/>
                      <a:pt x="997" y="4568"/>
                    </a:cubicBezTo>
                    <a:cubicBezTo>
                      <a:pt x="1510" y="5078"/>
                      <a:pt x="2195" y="5350"/>
                      <a:pt x="2891" y="5350"/>
                    </a:cubicBezTo>
                    <a:cubicBezTo>
                      <a:pt x="3235" y="5350"/>
                      <a:pt x="3581" y="5284"/>
                      <a:pt x="3912" y="5148"/>
                    </a:cubicBezTo>
                    <a:cubicBezTo>
                      <a:pt x="4911" y="4732"/>
                      <a:pt x="5564" y="3758"/>
                      <a:pt x="5564" y="2675"/>
                    </a:cubicBezTo>
                    <a:cubicBezTo>
                      <a:pt x="5564" y="1197"/>
                      <a:pt x="4364" y="1"/>
                      <a:pt x="2890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40" name="Google Shape;9934;p57">
                <a:extLst>
                  <a:ext uri="{FF2B5EF4-FFF2-40B4-BE49-F238E27FC236}">
                    <a16:creationId xmlns:a16="http://schemas.microsoft.com/office/drawing/2014/main" id="{9C71BF86-B097-49FA-9CA3-6EDFA44035C0}"/>
                  </a:ext>
                </a:extLst>
              </p:cNvPr>
              <p:cNvSpPr/>
              <p:nvPr/>
            </p:nvSpPr>
            <p:spPr>
              <a:xfrm>
                <a:off x="1161636" y="4073229"/>
                <a:ext cx="146334" cy="164800"/>
              </a:xfrm>
              <a:custGeom>
                <a:avLst/>
                <a:gdLst/>
                <a:ahLst/>
                <a:cxnLst/>
                <a:rect l="l" t="t" r="r" b="b"/>
                <a:pathLst>
                  <a:path w="30534" h="34405" fill="none" extrusionOk="0">
                    <a:moveTo>
                      <a:pt x="0" y="34404"/>
                    </a:moveTo>
                    <a:lnTo>
                      <a:pt x="12611" y="34404"/>
                    </a:lnTo>
                    <a:cubicBezTo>
                      <a:pt x="15705" y="34404"/>
                      <a:pt x="16325" y="30939"/>
                      <a:pt x="16325" y="30939"/>
                    </a:cubicBezTo>
                    <a:lnTo>
                      <a:pt x="16325" y="7957"/>
                    </a:lnTo>
                    <a:lnTo>
                      <a:pt x="30534" y="7957"/>
                    </a:lnTo>
                    <a:lnTo>
                      <a:pt x="30534" y="1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35" name="Google Shape;9935;p57">
              <a:extLst>
                <a:ext uri="{FF2B5EF4-FFF2-40B4-BE49-F238E27FC236}">
                  <a16:creationId xmlns:a16="http://schemas.microsoft.com/office/drawing/2014/main" id="{F3971550-53E2-4B9D-957B-7E9A74E38D87}"/>
                </a:ext>
              </a:extLst>
            </p:cNvPr>
            <p:cNvGrpSpPr/>
            <p:nvPr/>
          </p:nvGrpSpPr>
          <p:grpSpPr>
            <a:xfrm>
              <a:off x="2190758" y="3508046"/>
              <a:ext cx="1435634" cy="402940"/>
              <a:chOff x="785350" y="4185661"/>
              <a:chExt cx="376191" cy="102736"/>
            </a:xfrm>
            <a:solidFill>
              <a:srgbClr val="92D050"/>
            </a:solidFill>
          </p:grpSpPr>
          <p:sp>
            <p:nvSpPr>
              <p:cNvPr id="36" name="Google Shape;9936;p57">
                <a:extLst>
                  <a:ext uri="{FF2B5EF4-FFF2-40B4-BE49-F238E27FC236}">
                    <a16:creationId xmlns:a16="http://schemas.microsoft.com/office/drawing/2014/main" id="{388B222A-452B-47D0-96C8-D2E3F38EA1BD}"/>
                  </a:ext>
                </a:extLst>
              </p:cNvPr>
              <p:cNvSpPr/>
              <p:nvPr/>
            </p:nvSpPr>
            <p:spPr>
              <a:xfrm>
                <a:off x="808023" y="4238011"/>
                <a:ext cx="175636" cy="5"/>
              </a:xfrm>
              <a:custGeom>
                <a:avLst/>
                <a:gdLst/>
                <a:ahLst/>
                <a:cxnLst/>
                <a:rect l="l" t="t" r="r" b="b"/>
                <a:pathLst>
                  <a:path w="36648" h="1" fill="none" extrusionOk="0">
                    <a:moveTo>
                      <a:pt x="36648" y="0"/>
                    </a:moveTo>
                    <a:lnTo>
                      <a:pt x="1" y="0"/>
                    </a:lnTo>
                  </a:path>
                </a:pathLst>
              </a:custGeom>
              <a:grpFill/>
              <a:ln w="1270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37" name="Google Shape;9937;p57">
                <a:extLst>
                  <a:ext uri="{FF2B5EF4-FFF2-40B4-BE49-F238E27FC236}">
                    <a16:creationId xmlns:a16="http://schemas.microsoft.com/office/drawing/2014/main" id="{E147FF58-E421-47F1-AA19-0982CFC43B34}"/>
                  </a:ext>
                </a:extLst>
              </p:cNvPr>
              <p:cNvSpPr/>
              <p:nvPr/>
            </p:nvSpPr>
            <p:spPr>
              <a:xfrm>
                <a:off x="983648" y="4185661"/>
                <a:ext cx="177893" cy="102736"/>
              </a:xfrm>
              <a:custGeom>
                <a:avLst/>
                <a:gdLst/>
                <a:ahLst/>
                <a:cxnLst/>
                <a:rect l="l" t="t" r="r" b="b"/>
                <a:pathLst>
                  <a:path w="37119" h="21448" extrusionOk="0">
                    <a:moveTo>
                      <a:pt x="4951" y="1"/>
                    </a:moveTo>
                    <a:cubicBezTo>
                      <a:pt x="2219" y="1"/>
                      <a:pt x="1" y="2679"/>
                      <a:pt x="1" y="5984"/>
                    </a:cubicBezTo>
                    <a:lnTo>
                      <a:pt x="1" y="15461"/>
                    </a:lnTo>
                    <a:cubicBezTo>
                      <a:pt x="1" y="18766"/>
                      <a:pt x="2219" y="21447"/>
                      <a:pt x="4951" y="21447"/>
                    </a:cubicBezTo>
                    <a:lnTo>
                      <a:pt x="32172" y="21447"/>
                    </a:lnTo>
                    <a:cubicBezTo>
                      <a:pt x="34904" y="21447"/>
                      <a:pt x="37119" y="18766"/>
                      <a:pt x="37119" y="15461"/>
                    </a:cubicBezTo>
                    <a:lnTo>
                      <a:pt x="37119" y="5984"/>
                    </a:lnTo>
                    <a:cubicBezTo>
                      <a:pt x="37119" y="2679"/>
                      <a:pt x="34904" y="1"/>
                      <a:pt x="32172" y="1"/>
                    </a:cubicBezTo>
                    <a:close/>
                  </a:path>
                </a:pathLst>
              </a:custGeom>
              <a:grpFill/>
              <a:ln w="12700" cap="flat" cmpd="sng">
                <a:solidFill>
                  <a:srgbClr val="20124D"/>
                </a:solidFill>
                <a:prstDash val="solid"/>
                <a:miter lim="3647"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38" name="Google Shape;9938;p57">
                <a:extLst>
                  <a:ext uri="{FF2B5EF4-FFF2-40B4-BE49-F238E27FC236}">
                    <a16:creationId xmlns:a16="http://schemas.microsoft.com/office/drawing/2014/main" id="{2F43A45F-9F8A-45B0-8524-A6530F925C1D}"/>
                  </a:ext>
                </a:extLst>
              </p:cNvPr>
              <p:cNvSpPr/>
              <p:nvPr/>
            </p:nvSpPr>
            <p:spPr>
              <a:xfrm>
                <a:off x="785350" y="4224370"/>
                <a:ext cx="26646" cy="25631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1" extrusionOk="0">
                    <a:moveTo>
                      <a:pt x="2674" y="0"/>
                    </a:moveTo>
                    <a:cubicBezTo>
                      <a:pt x="2328" y="0"/>
                      <a:pt x="1980" y="67"/>
                      <a:pt x="1649" y="203"/>
                    </a:cubicBezTo>
                    <a:cubicBezTo>
                      <a:pt x="650" y="619"/>
                      <a:pt x="0" y="1593"/>
                      <a:pt x="0" y="2677"/>
                    </a:cubicBezTo>
                    <a:cubicBezTo>
                      <a:pt x="0" y="4150"/>
                      <a:pt x="1197" y="5351"/>
                      <a:pt x="2674" y="5351"/>
                    </a:cubicBezTo>
                    <a:cubicBezTo>
                      <a:pt x="3754" y="5351"/>
                      <a:pt x="4732" y="4698"/>
                      <a:pt x="5144" y="3698"/>
                    </a:cubicBezTo>
                    <a:cubicBezTo>
                      <a:pt x="5560" y="2699"/>
                      <a:pt x="5330" y="1550"/>
                      <a:pt x="4568" y="783"/>
                    </a:cubicBezTo>
                    <a:cubicBezTo>
                      <a:pt x="4055" y="271"/>
                      <a:pt x="3370" y="0"/>
                      <a:pt x="2674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26" name="Google Shape;9940;p57">
              <a:extLst>
                <a:ext uri="{FF2B5EF4-FFF2-40B4-BE49-F238E27FC236}">
                  <a16:creationId xmlns:a16="http://schemas.microsoft.com/office/drawing/2014/main" id="{C05BCAC9-31CA-44BD-8E24-BDE4246E42EF}"/>
                </a:ext>
              </a:extLst>
            </p:cNvPr>
            <p:cNvGrpSpPr/>
            <p:nvPr/>
          </p:nvGrpSpPr>
          <p:grpSpPr>
            <a:xfrm>
              <a:off x="6193449" y="1383082"/>
              <a:ext cx="737240" cy="100492"/>
              <a:chOff x="1834208" y="3643867"/>
              <a:chExt cx="193185" cy="25622"/>
            </a:xfrm>
          </p:grpSpPr>
          <p:sp>
            <p:nvSpPr>
              <p:cNvPr id="32" name="Google Shape;9941;p57">
                <a:extLst>
                  <a:ext uri="{FF2B5EF4-FFF2-40B4-BE49-F238E27FC236}">
                    <a16:creationId xmlns:a16="http://schemas.microsoft.com/office/drawing/2014/main" id="{9114412A-CE85-4F2C-A744-7275EF4106FF}"/>
                  </a:ext>
                </a:extLst>
              </p:cNvPr>
              <p:cNvSpPr/>
              <p:nvPr/>
            </p:nvSpPr>
            <p:spPr>
              <a:xfrm>
                <a:off x="1834208" y="3655851"/>
                <a:ext cx="167541" cy="5"/>
              </a:xfrm>
              <a:custGeom>
                <a:avLst/>
                <a:gdLst/>
                <a:ahLst/>
                <a:cxnLst/>
                <a:rect l="l" t="t" r="r" b="b"/>
                <a:pathLst>
                  <a:path w="34959" h="1" fill="none" extrusionOk="0">
                    <a:moveTo>
                      <a:pt x="1" y="1"/>
                    </a:moveTo>
                    <a:lnTo>
                      <a:pt x="34959" y="1"/>
                    </a:lnTo>
                  </a:path>
                </a:pathLst>
              </a:custGeom>
              <a:noFill/>
              <a:ln w="9525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  <p:sp>
            <p:nvSpPr>
              <p:cNvPr id="33" name="Google Shape;9942;p57">
                <a:extLst>
                  <a:ext uri="{FF2B5EF4-FFF2-40B4-BE49-F238E27FC236}">
                    <a16:creationId xmlns:a16="http://schemas.microsoft.com/office/drawing/2014/main" id="{5A179070-7476-42B4-9D08-2D2F9D92AD59}"/>
                  </a:ext>
                </a:extLst>
              </p:cNvPr>
              <p:cNvSpPr/>
              <p:nvPr/>
            </p:nvSpPr>
            <p:spPr>
              <a:xfrm>
                <a:off x="2000728" y="3643867"/>
                <a:ext cx="26665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4" h="5349" extrusionOk="0">
                    <a:moveTo>
                      <a:pt x="2886" y="0"/>
                    </a:moveTo>
                    <a:cubicBezTo>
                      <a:pt x="1806" y="0"/>
                      <a:pt x="828" y="650"/>
                      <a:pt x="416" y="1649"/>
                    </a:cubicBezTo>
                    <a:cubicBezTo>
                      <a:pt x="0" y="2649"/>
                      <a:pt x="230" y="3802"/>
                      <a:pt x="996" y="4564"/>
                    </a:cubicBezTo>
                    <a:cubicBezTo>
                      <a:pt x="1506" y="5076"/>
                      <a:pt x="2190" y="5349"/>
                      <a:pt x="2887" y="5349"/>
                    </a:cubicBezTo>
                    <a:cubicBezTo>
                      <a:pt x="3232" y="5349"/>
                      <a:pt x="3580" y="5282"/>
                      <a:pt x="3911" y="5144"/>
                    </a:cubicBezTo>
                    <a:cubicBezTo>
                      <a:pt x="4911" y="4732"/>
                      <a:pt x="5560" y="3758"/>
                      <a:pt x="5563" y="2674"/>
                    </a:cubicBezTo>
                    <a:cubicBezTo>
                      <a:pt x="5560" y="1197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B1B2F3"/>
              </a:solidFill>
              <a:ln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28" name="Google Shape;9944;p57">
              <a:extLst>
                <a:ext uri="{FF2B5EF4-FFF2-40B4-BE49-F238E27FC236}">
                  <a16:creationId xmlns:a16="http://schemas.microsoft.com/office/drawing/2014/main" id="{D7FE378F-A9BA-4A3D-B6D1-AAF7256AA61B}"/>
                </a:ext>
              </a:extLst>
            </p:cNvPr>
            <p:cNvSpPr/>
            <p:nvPr/>
          </p:nvSpPr>
          <p:spPr>
            <a:xfrm>
              <a:off x="5514624" y="1232517"/>
              <a:ext cx="678862" cy="402940"/>
            </a:xfrm>
            <a:custGeom>
              <a:avLst/>
              <a:gdLst/>
              <a:ahLst/>
              <a:cxnLst/>
              <a:rect l="l" t="t" r="r" b="b"/>
              <a:pathLst>
                <a:path w="37118" h="21448" extrusionOk="0">
                  <a:moveTo>
                    <a:pt x="4947" y="1"/>
                  </a:moveTo>
                  <a:cubicBezTo>
                    <a:pt x="2214" y="1"/>
                    <a:pt x="0" y="2682"/>
                    <a:pt x="0" y="5987"/>
                  </a:cubicBezTo>
                  <a:lnTo>
                    <a:pt x="0" y="15464"/>
                  </a:lnTo>
                  <a:cubicBezTo>
                    <a:pt x="0" y="18769"/>
                    <a:pt x="2214" y="21447"/>
                    <a:pt x="4950" y="21447"/>
                  </a:cubicBezTo>
                  <a:lnTo>
                    <a:pt x="32168" y="21447"/>
                  </a:lnTo>
                  <a:cubicBezTo>
                    <a:pt x="34900" y="21447"/>
                    <a:pt x="37118" y="18769"/>
                    <a:pt x="37118" y="15464"/>
                  </a:cubicBezTo>
                  <a:lnTo>
                    <a:pt x="37118" y="5987"/>
                  </a:lnTo>
                  <a:cubicBezTo>
                    <a:pt x="37118" y="2682"/>
                    <a:pt x="34900" y="1"/>
                    <a:pt x="32168" y="1"/>
                  </a:cubicBezTo>
                  <a:close/>
                </a:path>
              </a:pathLst>
            </a:custGeom>
            <a:solidFill>
              <a:srgbClr val="B1B2F3"/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grpSp>
          <p:nvGrpSpPr>
            <p:cNvPr id="29" name="Google Shape;9945;p57">
              <a:extLst>
                <a:ext uri="{FF2B5EF4-FFF2-40B4-BE49-F238E27FC236}">
                  <a16:creationId xmlns:a16="http://schemas.microsoft.com/office/drawing/2014/main" id="{6D1F8F76-5BF2-49E2-AF40-55A1A76C0038}"/>
                </a:ext>
              </a:extLst>
            </p:cNvPr>
            <p:cNvGrpSpPr/>
            <p:nvPr/>
          </p:nvGrpSpPr>
          <p:grpSpPr>
            <a:xfrm>
              <a:off x="4922054" y="1430084"/>
              <a:ext cx="592608" cy="779974"/>
              <a:chOff x="1501054" y="3655851"/>
              <a:chExt cx="155286" cy="198867"/>
            </a:xfrm>
          </p:grpSpPr>
          <p:sp>
            <p:nvSpPr>
              <p:cNvPr id="30" name="Google Shape;9946;p57">
                <a:extLst>
                  <a:ext uri="{FF2B5EF4-FFF2-40B4-BE49-F238E27FC236}">
                    <a16:creationId xmlns:a16="http://schemas.microsoft.com/office/drawing/2014/main" id="{DA608310-FB1F-4C9B-9191-D95878743077}"/>
                  </a:ext>
                </a:extLst>
              </p:cNvPr>
              <p:cNvSpPr/>
              <p:nvPr/>
            </p:nvSpPr>
            <p:spPr>
              <a:xfrm>
                <a:off x="1516351" y="3655851"/>
                <a:ext cx="139989" cy="186082"/>
              </a:xfrm>
              <a:custGeom>
                <a:avLst/>
                <a:gdLst/>
                <a:ahLst/>
                <a:cxnLst/>
                <a:rect l="l" t="t" r="r" b="b"/>
                <a:pathLst>
                  <a:path w="29210" h="38848" fill="none" extrusionOk="0">
                    <a:moveTo>
                      <a:pt x="29209" y="1"/>
                    </a:moveTo>
                    <a:lnTo>
                      <a:pt x="17922" y="1"/>
                    </a:lnTo>
                    <a:cubicBezTo>
                      <a:pt x="14829" y="1"/>
                      <a:pt x="14209" y="3466"/>
                      <a:pt x="14209" y="3466"/>
                    </a:cubicBezTo>
                    <a:lnTo>
                      <a:pt x="14209" y="26448"/>
                    </a:lnTo>
                    <a:lnTo>
                      <a:pt x="0" y="26448"/>
                    </a:lnTo>
                    <a:lnTo>
                      <a:pt x="0" y="38848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31" name="Google Shape;9947;p57">
                <a:extLst>
                  <a:ext uri="{FF2B5EF4-FFF2-40B4-BE49-F238E27FC236}">
                    <a16:creationId xmlns:a16="http://schemas.microsoft.com/office/drawing/2014/main" id="{73CBE4A8-BDD5-4233-981A-7E0204F87CB8}"/>
                  </a:ext>
                </a:extLst>
              </p:cNvPr>
              <p:cNvSpPr/>
              <p:nvPr/>
            </p:nvSpPr>
            <p:spPr>
              <a:xfrm>
                <a:off x="1501054" y="3829092"/>
                <a:ext cx="26646" cy="2562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886" y="0"/>
                    </a:moveTo>
                    <a:cubicBezTo>
                      <a:pt x="1806" y="0"/>
                      <a:pt x="828" y="653"/>
                      <a:pt x="416" y="1653"/>
                    </a:cubicBezTo>
                    <a:cubicBezTo>
                      <a:pt x="0" y="2652"/>
                      <a:pt x="230" y="3801"/>
                      <a:pt x="996" y="4567"/>
                    </a:cubicBezTo>
                    <a:cubicBezTo>
                      <a:pt x="1507" y="5078"/>
                      <a:pt x="2192" y="5350"/>
                      <a:pt x="2890" y="5350"/>
                    </a:cubicBezTo>
                    <a:cubicBezTo>
                      <a:pt x="3234" y="5350"/>
                      <a:pt x="3581" y="5283"/>
                      <a:pt x="3911" y="5147"/>
                    </a:cubicBezTo>
                    <a:cubicBezTo>
                      <a:pt x="4910" y="4731"/>
                      <a:pt x="5560" y="3757"/>
                      <a:pt x="5560" y="2678"/>
                    </a:cubicBezTo>
                    <a:cubicBezTo>
                      <a:pt x="5560" y="1200"/>
                      <a:pt x="4363" y="0"/>
                      <a:pt x="2886" y="0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2" name="Google Shape;9949;p57">
              <a:extLst>
                <a:ext uri="{FF2B5EF4-FFF2-40B4-BE49-F238E27FC236}">
                  <a16:creationId xmlns:a16="http://schemas.microsoft.com/office/drawing/2014/main" id="{2154ED3D-9085-4040-878A-C4D54BADFFFA}"/>
                </a:ext>
              </a:extLst>
            </p:cNvPr>
            <p:cNvGrpSpPr/>
            <p:nvPr/>
          </p:nvGrpSpPr>
          <p:grpSpPr>
            <a:xfrm>
              <a:off x="1960395" y="2953879"/>
              <a:ext cx="691937" cy="100507"/>
              <a:chOff x="724986" y="4044367"/>
              <a:chExt cx="181314" cy="25626"/>
            </a:xfrm>
            <a:solidFill>
              <a:schemeClr val="accent6">
                <a:lumMod val="50000"/>
              </a:schemeClr>
            </a:solidFill>
          </p:grpSpPr>
          <p:sp>
            <p:nvSpPr>
              <p:cNvPr id="24" name="Google Shape;9950;p57">
                <a:extLst>
                  <a:ext uri="{FF2B5EF4-FFF2-40B4-BE49-F238E27FC236}">
                    <a16:creationId xmlns:a16="http://schemas.microsoft.com/office/drawing/2014/main" id="{D4C46018-6160-40C0-ACD4-609D9BC7D1A5}"/>
                  </a:ext>
                </a:extLst>
              </p:cNvPr>
              <p:cNvSpPr/>
              <p:nvPr/>
            </p:nvSpPr>
            <p:spPr>
              <a:xfrm>
                <a:off x="746695" y="4059966"/>
                <a:ext cx="159605" cy="5"/>
              </a:xfrm>
              <a:custGeom>
                <a:avLst/>
                <a:gdLst/>
                <a:ahLst/>
                <a:cxnLst/>
                <a:rect l="l" t="t" r="r" b="b"/>
                <a:pathLst>
                  <a:path w="33303" h="1" fill="none" extrusionOk="0">
                    <a:moveTo>
                      <a:pt x="1" y="1"/>
                    </a:moveTo>
                    <a:lnTo>
                      <a:pt x="33303" y="1"/>
                    </a:lnTo>
                  </a:path>
                </a:pathLst>
              </a:custGeom>
              <a:grpFill/>
              <a:ln w="1270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25" name="Google Shape;9951;p57">
                <a:extLst>
                  <a:ext uri="{FF2B5EF4-FFF2-40B4-BE49-F238E27FC236}">
                    <a16:creationId xmlns:a16="http://schemas.microsoft.com/office/drawing/2014/main" id="{E36A5A65-CA2F-4415-9957-A1AA327C7D08}"/>
                  </a:ext>
                </a:extLst>
              </p:cNvPr>
              <p:cNvSpPr/>
              <p:nvPr/>
            </p:nvSpPr>
            <p:spPr>
              <a:xfrm>
                <a:off x="724986" y="4044367"/>
                <a:ext cx="26646" cy="2562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0"/>
                    </a:moveTo>
                    <a:cubicBezTo>
                      <a:pt x="1197" y="0"/>
                      <a:pt x="0" y="1197"/>
                      <a:pt x="0" y="2674"/>
                    </a:cubicBezTo>
                    <a:cubicBezTo>
                      <a:pt x="0" y="3758"/>
                      <a:pt x="653" y="4732"/>
                      <a:pt x="1653" y="5147"/>
                    </a:cubicBezTo>
                    <a:cubicBezTo>
                      <a:pt x="1983" y="5284"/>
                      <a:pt x="2329" y="5350"/>
                      <a:pt x="2673" y="5350"/>
                    </a:cubicBezTo>
                    <a:cubicBezTo>
                      <a:pt x="3369" y="5350"/>
                      <a:pt x="4054" y="5078"/>
                      <a:pt x="4567" y="4567"/>
                    </a:cubicBezTo>
                    <a:cubicBezTo>
                      <a:pt x="5330" y="3801"/>
                      <a:pt x="5559" y="2649"/>
                      <a:pt x="5147" y="1653"/>
                    </a:cubicBezTo>
                    <a:cubicBezTo>
                      <a:pt x="4731" y="653"/>
                      <a:pt x="3757" y="0"/>
                      <a:pt x="2674" y="0"/>
                    </a:cubicBezTo>
                    <a:close/>
                  </a:path>
                </a:pathLst>
              </a:custGeom>
              <a:grpFill/>
              <a:ln w="12700"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21" name="Google Shape;9957;p57">
              <a:extLst>
                <a:ext uri="{FF2B5EF4-FFF2-40B4-BE49-F238E27FC236}">
                  <a16:creationId xmlns:a16="http://schemas.microsoft.com/office/drawing/2014/main" id="{97AD2E27-F35A-44CE-8E6B-5FC66AC3B9F9}"/>
                </a:ext>
              </a:extLst>
            </p:cNvPr>
            <p:cNvSpPr/>
            <p:nvPr/>
          </p:nvSpPr>
          <p:spPr>
            <a:xfrm>
              <a:off x="3331134" y="2163538"/>
              <a:ext cx="330013" cy="851607"/>
            </a:xfrm>
            <a:custGeom>
              <a:avLst/>
              <a:gdLst/>
              <a:ahLst/>
              <a:cxnLst/>
              <a:rect l="l" t="t" r="r" b="b"/>
              <a:pathLst>
                <a:path w="18044" h="45330" fill="none" extrusionOk="0">
                  <a:moveTo>
                    <a:pt x="0" y="45330"/>
                  </a:moveTo>
                  <a:lnTo>
                    <a:pt x="12418" y="45330"/>
                  </a:lnTo>
                  <a:cubicBezTo>
                    <a:pt x="15150" y="45330"/>
                    <a:pt x="18043" y="42619"/>
                    <a:pt x="18043" y="35634"/>
                  </a:cubicBezTo>
                  <a:lnTo>
                    <a:pt x="18043" y="9697"/>
                  </a:lnTo>
                  <a:cubicBezTo>
                    <a:pt x="18043" y="2711"/>
                    <a:pt x="15150" y="1"/>
                    <a:pt x="12418" y="1"/>
                  </a:cubicBezTo>
                  <a:lnTo>
                    <a:pt x="1715" y="1"/>
                  </a:lnTo>
                </a:path>
              </a:pathLst>
            </a:custGeom>
            <a:noFill/>
            <a:ln w="28575" cap="rnd" cmpd="sng">
              <a:solidFill>
                <a:srgbClr val="67659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 dirty="0">
                <a:latin typeface="Pangolin" panose="00000500000000000000" pitchFamily="2" charset="0"/>
              </a:endParaRPr>
            </a:p>
          </p:txBody>
        </p:sp>
        <p:sp>
          <p:nvSpPr>
            <p:cNvPr id="18" name="Google Shape;9958;p57">
              <a:extLst>
                <a:ext uri="{FF2B5EF4-FFF2-40B4-BE49-F238E27FC236}">
                  <a16:creationId xmlns:a16="http://schemas.microsoft.com/office/drawing/2014/main" id="{A116838C-8B19-406E-9B43-59DD34032C37}"/>
                </a:ext>
              </a:extLst>
            </p:cNvPr>
            <p:cNvSpPr/>
            <p:nvPr/>
          </p:nvSpPr>
          <p:spPr>
            <a:xfrm>
              <a:off x="2652294" y="2779738"/>
              <a:ext cx="678882" cy="402865"/>
            </a:xfrm>
            <a:custGeom>
              <a:avLst/>
              <a:gdLst/>
              <a:ahLst/>
              <a:cxnLst/>
              <a:rect l="l" t="t" r="r" b="b"/>
              <a:pathLst>
                <a:path w="37119" h="21444" extrusionOk="0">
                  <a:moveTo>
                    <a:pt x="4947" y="1"/>
                  </a:moveTo>
                  <a:cubicBezTo>
                    <a:pt x="2215" y="1"/>
                    <a:pt x="1" y="2678"/>
                    <a:pt x="1" y="5983"/>
                  </a:cubicBezTo>
                  <a:lnTo>
                    <a:pt x="1" y="15461"/>
                  </a:lnTo>
                  <a:cubicBezTo>
                    <a:pt x="1" y="18766"/>
                    <a:pt x="2215" y="21443"/>
                    <a:pt x="4947" y="21443"/>
                  </a:cubicBezTo>
                  <a:lnTo>
                    <a:pt x="32168" y="21443"/>
                  </a:lnTo>
                  <a:cubicBezTo>
                    <a:pt x="34901" y="21443"/>
                    <a:pt x="37118" y="18766"/>
                    <a:pt x="37118" y="15461"/>
                  </a:cubicBezTo>
                  <a:lnTo>
                    <a:pt x="37118" y="5983"/>
                  </a:lnTo>
                  <a:cubicBezTo>
                    <a:pt x="37118" y="2678"/>
                    <a:pt x="34901" y="1"/>
                    <a:pt x="32168" y="1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sp>
          <p:nvSpPr>
            <p:cNvPr id="19" name="Google Shape;9959;p57">
              <a:extLst>
                <a:ext uri="{FF2B5EF4-FFF2-40B4-BE49-F238E27FC236}">
                  <a16:creationId xmlns:a16="http://schemas.microsoft.com/office/drawing/2014/main" id="{4099E468-8AA7-4971-B626-ED32AADE765D}"/>
                </a:ext>
              </a:extLst>
            </p:cNvPr>
            <p:cNvSpPr/>
            <p:nvPr/>
          </p:nvSpPr>
          <p:spPr>
            <a:xfrm>
              <a:off x="2683660" y="1997779"/>
              <a:ext cx="678863" cy="402920"/>
            </a:xfrm>
            <a:custGeom>
              <a:avLst/>
              <a:gdLst/>
              <a:ahLst/>
              <a:cxnLst/>
              <a:rect l="l" t="t" r="r" b="b"/>
              <a:pathLst>
                <a:path w="37118" h="21447" extrusionOk="0">
                  <a:moveTo>
                    <a:pt x="4951" y="0"/>
                  </a:moveTo>
                  <a:cubicBezTo>
                    <a:pt x="2218" y="0"/>
                    <a:pt x="0" y="2678"/>
                    <a:pt x="0" y="5983"/>
                  </a:cubicBezTo>
                  <a:lnTo>
                    <a:pt x="0" y="15460"/>
                  </a:lnTo>
                  <a:cubicBezTo>
                    <a:pt x="0" y="18765"/>
                    <a:pt x="2215" y="21446"/>
                    <a:pt x="4951" y="21446"/>
                  </a:cubicBezTo>
                  <a:lnTo>
                    <a:pt x="32168" y="21446"/>
                  </a:lnTo>
                  <a:cubicBezTo>
                    <a:pt x="34900" y="21446"/>
                    <a:pt x="37118" y="18765"/>
                    <a:pt x="37118" y="15460"/>
                  </a:cubicBezTo>
                  <a:lnTo>
                    <a:pt x="37118" y="5983"/>
                  </a:lnTo>
                  <a:cubicBezTo>
                    <a:pt x="37118" y="2678"/>
                    <a:pt x="34900" y="0"/>
                    <a:pt x="32168" y="0"/>
                  </a:cubicBezTo>
                  <a:close/>
                </a:path>
              </a:pathLst>
            </a:custGeom>
            <a:solidFill>
              <a:srgbClr val="67659C"/>
            </a:solidFill>
            <a:ln w="12700" cap="flat" cmpd="sng">
              <a:solidFill>
                <a:srgbClr val="20124D"/>
              </a:solidFill>
              <a:prstDash val="solid"/>
              <a:miter lim="364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000">
                <a:latin typeface="Pangolin" panose="00000500000000000000" pitchFamily="2" charset="0"/>
              </a:endParaRPr>
            </a:p>
          </p:txBody>
        </p:sp>
        <p:grpSp>
          <p:nvGrpSpPr>
            <p:cNvPr id="14" name="Google Shape;9960;p57">
              <a:extLst>
                <a:ext uri="{FF2B5EF4-FFF2-40B4-BE49-F238E27FC236}">
                  <a16:creationId xmlns:a16="http://schemas.microsoft.com/office/drawing/2014/main" id="{677D6814-4AD7-452A-8D84-8DE90D78D290}"/>
                </a:ext>
              </a:extLst>
            </p:cNvPr>
            <p:cNvGrpSpPr/>
            <p:nvPr/>
          </p:nvGrpSpPr>
          <p:grpSpPr>
            <a:xfrm>
              <a:off x="1960395" y="2113853"/>
              <a:ext cx="723303" cy="100507"/>
              <a:chOff x="724986" y="3830189"/>
              <a:chExt cx="189533" cy="25626"/>
            </a:xfrm>
            <a:solidFill>
              <a:srgbClr val="67659C"/>
            </a:solidFill>
          </p:grpSpPr>
          <p:sp>
            <p:nvSpPr>
              <p:cNvPr id="15" name="Google Shape;9961;p57">
                <a:extLst>
                  <a:ext uri="{FF2B5EF4-FFF2-40B4-BE49-F238E27FC236}">
                    <a16:creationId xmlns:a16="http://schemas.microsoft.com/office/drawing/2014/main" id="{97F501A8-055D-4FE0-9E84-3375D56E0CAB}"/>
                  </a:ext>
                </a:extLst>
              </p:cNvPr>
              <p:cNvSpPr/>
              <p:nvPr/>
            </p:nvSpPr>
            <p:spPr>
              <a:xfrm>
                <a:off x="724986" y="3830189"/>
                <a:ext cx="26646" cy="25626"/>
              </a:xfrm>
              <a:custGeom>
                <a:avLst/>
                <a:gdLst/>
                <a:ahLst/>
                <a:cxnLst/>
                <a:rect l="l" t="t" r="r" b="b"/>
                <a:pathLst>
                  <a:path w="5560" h="5350" extrusionOk="0">
                    <a:moveTo>
                      <a:pt x="2674" y="1"/>
                    </a:moveTo>
                    <a:cubicBezTo>
                      <a:pt x="1197" y="1"/>
                      <a:pt x="0" y="1197"/>
                      <a:pt x="0" y="2675"/>
                    </a:cubicBezTo>
                    <a:cubicBezTo>
                      <a:pt x="0" y="3758"/>
                      <a:pt x="653" y="4732"/>
                      <a:pt x="1653" y="5144"/>
                    </a:cubicBezTo>
                    <a:cubicBezTo>
                      <a:pt x="1984" y="5282"/>
                      <a:pt x="2331" y="5349"/>
                      <a:pt x="2676" y="5349"/>
                    </a:cubicBezTo>
                    <a:cubicBezTo>
                      <a:pt x="3371" y="5349"/>
                      <a:pt x="4055" y="5077"/>
                      <a:pt x="4567" y="4564"/>
                    </a:cubicBezTo>
                    <a:cubicBezTo>
                      <a:pt x="5330" y="3802"/>
                      <a:pt x="5559" y="2649"/>
                      <a:pt x="5147" y="1650"/>
                    </a:cubicBezTo>
                    <a:cubicBezTo>
                      <a:pt x="4731" y="650"/>
                      <a:pt x="3757" y="1"/>
                      <a:pt x="2674" y="1"/>
                    </a:cubicBezTo>
                    <a:close/>
                  </a:path>
                </a:pathLst>
              </a:custGeom>
              <a:grpFill/>
              <a:ln w="12700">
                <a:solidFill>
                  <a:srgbClr val="20124D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  <p:sp>
            <p:nvSpPr>
              <p:cNvPr id="16" name="Google Shape;9962;p57">
                <a:extLst>
                  <a:ext uri="{FF2B5EF4-FFF2-40B4-BE49-F238E27FC236}">
                    <a16:creationId xmlns:a16="http://schemas.microsoft.com/office/drawing/2014/main" id="{6E6C7BA0-9CDC-43E2-B70C-3930FB9C5331}"/>
                  </a:ext>
                </a:extLst>
              </p:cNvPr>
              <p:cNvSpPr/>
              <p:nvPr/>
            </p:nvSpPr>
            <p:spPr>
              <a:xfrm>
                <a:off x="746695" y="3842838"/>
                <a:ext cx="167824" cy="5"/>
              </a:xfrm>
              <a:custGeom>
                <a:avLst/>
                <a:gdLst/>
                <a:ahLst/>
                <a:cxnLst/>
                <a:rect l="l" t="t" r="r" b="b"/>
                <a:pathLst>
                  <a:path w="35018" h="1" fill="none" extrusionOk="0">
                    <a:moveTo>
                      <a:pt x="35017" y="1"/>
                    </a:moveTo>
                    <a:lnTo>
                      <a:pt x="1" y="1"/>
                    </a:lnTo>
                  </a:path>
                </a:pathLst>
              </a:custGeom>
              <a:grpFill/>
              <a:ln w="12700" cap="rnd" cmpd="sng">
                <a:solidFill>
                  <a:srgbClr val="20124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20" name="Google Shape;9954;p57">
              <a:extLst>
                <a:ext uri="{FF2B5EF4-FFF2-40B4-BE49-F238E27FC236}">
                  <a16:creationId xmlns:a16="http://schemas.microsoft.com/office/drawing/2014/main" id="{23019C74-DF15-4705-9A86-2AF1EFC6A9A5}"/>
                </a:ext>
              </a:extLst>
            </p:cNvPr>
            <p:cNvGrpSpPr/>
            <p:nvPr/>
          </p:nvGrpSpPr>
          <p:grpSpPr>
            <a:xfrm>
              <a:off x="3608536" y="2530849"/>
              <a:ext cx="385718" cy="100492"/>
              <a:chOff x="1156862" y="3936509"/>
              <a:chExt cx="101073" cy="25622"/>
            </a:xfrm>
          </p:grpSpPr>
          <p:sp>
            <p:nvSpPr>
              <p:cNvPr id="23" name="Google Shape;9956;p57">
                <a:extLst>
                  <a:ext uri="{FF2B5EF4-FFF2-40B4-BE49-F238E27FC236}">
                    <a16:creationId xmlns:a16="http://schemas.microsoft.com/office/drawing/2014/main" id="{6DD35209-B2B4-404A-857D-D8641067FF3F}"/>
                  </a:ext>
                </a:extLst>
              </p:cNvPr>
              <p:cNvSpPr/>
              <p:nvPr/>
            </p:nvSpPr>
            <p:spPr>
              <a:xfrm>
                <a:off x="1173592" y="3951414"/>
                <a:ext cx="84343" cy="5"/>
              </a:xfrm>
              <a:custGeom>
                <a:avLst/>
                <a:gdLst/>
                <a:ahLst/>
                <a:cxnLst/>
                <a:rect l="l" t="t" r="r" b="b"/>
                <a:pathLst>
                  <a:path w="17599" h="1" fill="none" extrusionOk="0">
                    <a:moveTo>
                      <a:pt x="17598" y="0"/>
                    </a:moveTo>
                    <a:lnTo>
                      <a:pt x="1" y="0"/>
                    </a:lnTo>
                  </a:path>
                </a:pathLst>
              </a:custGeom>
              <a:noFill/>
              <a:ln w="28575" cap="rnd" cmpd="sng">
                <a:solidFill>
                  <a:srgbClr val="67659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  <p:sp>
            <p:nvSpPr>
              <p:cNvPr id="22" name="Google Shape;9955;p57">
                <a:extLst>
                  <a:ext uri="{FF2B5EF4-FFF2-40B4-BE49-F238E27FC236}">
                    <a16:creationId xmlns:a16="http://schemas.microsoft.com/office/drawing/2014/main" id="{7355ACC7-6307-4467-90CA-98EC062728ED}"/>
                  </a:ext>
                </a:extLst>
              </p:cNvPr>
              <p:cNvSpPr/>
              <p:nvPr/>
            </p:nvSpPr>
            <p:spPr>
              <a:xfrm>
                <a:off x="1156862" y="3936509"/>
                <a:ext cx="26651" cy="25622"/>
              </a:xfrm>
              <a:custGeom>
                <a:avLst/>
                <a:gdLst/>
                <a:ahLst/>
                <a:cxnLst/>
                <a:rect l="l" t="t" r="r" b="b"/>
                <a:pathLst>
                  <a:path w="5561" h="5349" extrusionOk="0">
                    <a:moveTo>
                      <a:pt x="2886" y="1"/>
                    </a:moveTo>
                    <a:cubicBezTo>
                      <a:pt x="1803" y="1"/>
                      <a:pt x="829" y="650"/>
                      <a:pt x="413" y="1649"/>
                    </a:cubicBezTo>
                    <a:cubicBezTo>
                      <a:pt x="1" y="2649"/>
                      <a:pt x="227" y="3798"/>
                      <a:pt x="993" y="4564"/>
                    </a:cubicBezTo>
                    <a:cubicBezTo>
                      <a:pt x="1505" y="5076"/>
                      <a:pt x="2189" y="5349"/>
                      <a:pt x="2884" y="5349"/>
                    </a:cubicBezTo>
                    <a:cubicBezTo>
                      <a:pt x="3229" y="5349"/>
                      <a:pt x="3576" y="5282"/>
                      <a:pt x="3908" y="5144"/>
                    </a:cubicBezTo>
                    <a:cubicBezTo>
                      <a:pt x="4907" y="4732"/>
                      <a:pt x="5560" y="3758"/>
                      <a:pt x="5560" y="2674"/>
                    </a:cubicBezTo>
                    <a:cubicBezTo>
                      <a:pt x="5560" y="1197"/>
                      <a:pt x="4364" y="1"/>
                      <a:pt x="2886" y="1"/>
                    </a:cubicBezTo>
                    <a:close/>
                  </a:path>
                </a:pathLst>
              </a:custGeom>
              <a:solidFill>
                <a:srgbClr val="CFD9E0"/>
              </a:solidFill>
              <a:ln w="28575">
                <a:solidFill>
                  <a:srgbClr val="67659C"/>
                </a:solidFill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000" dirty="0"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4838B489-906E-46F0-9EDD-A37535BA33AE}"/>
                </a:ext>
              </a:extLst>
            </p:cNvPr>
            <p:cNvSpPr txBox="1"/>
            <p:nvPr/>
          </p:nvSpPr>
          <p:spPr>
            <a:xfrm>
              <a:off x="6953242" y="1271958"/>
              <a:ext cx="1869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Pangolin" panose="00000500000000000000" pitchFamily="2" charset="0"/>
                </a:rPr>
                <a:t>Các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bước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thực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hiện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D3949786-7890-4048-9C08-A480823A27D5}"/>
                </a:ext>
              </a:extLst>
            </p:cNvPr>
            <p:cNvSpPr txBox="1"/>
            <p:nvPr/>
          </p:nvSpPr>
          <p:spPr>
            <a:xfrm>
              <a:off x="7217979" y="1977921"/>
              <a:ext cx="1869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Pangolin" panose="00000500000000000000" pitchFamily="2" charset="0"/>
                </a:rPr>
                <a:t>Yếu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tố</a:t>
              </a:r>
              <a:r>
                <a:rPr lang="en-US" sz="2000" dirty="0">
                  <a:latin typeface="Pangolin" panose="00000500000000000000" pitchFamily="2" charset="0"/>
                </a:rPr>
                <a:t> QHĐ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916C299D-60DA-4372-A3DF-C7F309F7E237}"/>
                </a:ext>
              </a:extLst>
            </p:cNvPr>
            <p:cNvSpPr txBox="1"/>
            <p:nvPr/>
          </p:nvSpPr>
          <p:spPr>
            <a:xfrm>
              <a:off x="7264041" y="2850243"/>
              <a:ext cx="1869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Pangolin" panose="00000500000000000000" pitchFamily="2" charset="0"/>
                </a:rPr>
                <a:t>Mô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tả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dữ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liệu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54F86703-1980-4B50-9459-0B96F86FCF87}"/>
                </a:ext>
              </a:extLst>
            </p:cNvPr>
            <p:cNvSpPr txBox="1"/>
            <p:nvPr/>
          </p:nvSpPr>
          <p:spPr>
            <a:xfrm>
              <a:off x="6953242" y="3578124"/>
              <a:ext cx="1869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err="1">
                  <a:latin typeface="Pangolin" panose="00000500000000000000" pitchFamily="2" charset="0"/>
                </a:rPr>
                <a:t>Lược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đồ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E86129D9-6088-43E2-ABB4-C0087468D006}"/>
                </a:ext>
              </a:extLst>
            </p:cNvPr>
            <p:cNvSpPr txBox="1"/>
            <p:nvPr/>
          </p:nvSpPr>
          <p:spPr>
            <a:xfrm>
              <a:off x="223541" y="1273374"/>
              <a:ext cx="1869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err="1">
                  <a:latin typeface="Pangolin" panose="00000500000000000000" pitchFamily="2" charset="0"/>
                </a:rPr>
                <a:t>Ví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dụ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79C55776-4905-4836-A146-69CDDDDB3E44}"/>
                </a:ext>
              </a:extLst>
            </p:cNvPr>
            <p:cNvSpPr txBox="1"/>
            <p:nvPr/>
          </p:nvSpPr>
          <p:spPr>
            <a:xfrm>
              <a:off x="295378" y="1928011"/>
              <a:ext cx="20524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Pangolin" panose="00000500000000000000" pitchFamily="2" charset="0"/>
                </a:rPr>
                <a:t>Chứng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minh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</a:p>
            <a:p>
              <a:pPr algn="ctr"/>
              <a:r>
                <a:rPr lang="en-US" sz="2000" dirty="0" err="1">
                  <a:latin typeface="Pangolin" panose="00000500000000000000" pitchFamily="2" charset="0"/>
                </a:rPr>
                <a:t>thuật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toán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8AFC708-F674-4BDB-8AD3-09B8E5685D99}"/>
                </a:ext>
              </a:extLst>
            </p:cNvPr>
            <p:cNvSpPr txBox="1"/>
            <p:nvPr/>
          </p:nvSpPr>
          <p:spPr>
            <a:xfrm>
              <a:off x="231671" y="2756264"/>
              <a:ext cx="186935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>
                  <a:latin typeface="Pangolin" panose="00000500000000000000" pitchFamily="2" charset="0"/>
                </a:rPr>
                <a:t>Đánh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giá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độ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phức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tạp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A322F6FD-DD9B-48FD-BA0F-CE4C6FC430E3}"/>
                </a:ext>
              </a:extLst>
            </p:cNvPr>
            <p:cNvSpPr txBox="1"/>
            <p:nvPr/>
          </p:nvSpPr>
          <p:spPr>
            <a:xfrm>
              <a:off x="256791" y="3526922"/>
              <a:ext cx="18693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err="1">
                  <a:latin typeface="Pangolin" panose="00000500000000000000" pitchFamily="2" charset="0"/>
                </a:rPr>
                <a:t>Cải</a:t>
              </a:r>
              <a:r>
                <a:rPr lang="en-US" sz="2000" dirty="0">
                  <a:latin typeface="Pangolin" panose="00000500000000000000" pitchFamily="2" charset="0"/>
                </a:rPr>
                <a:t> </a:t>
              </a:r>
              <a:r>
                <a:rPr lang="en-US" sz="2000" dirty="0" err="1">
                  <a:latin typeface="Pangolin" panose="00000500000000000000" pitchFamily="2" charset="0"/>
                </a:rPr>
                <a:t>tiến</a:t>
              </a:r>
              <a:endParaRPr lang="en-US" sz="2000" dirty="0">
                <a:latin typeface="Pangolin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01687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2BF25E-7DB2-4855-A9B3-A08EF0DE1D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488" y="200812"/>
            <a:ext cx="7704000" cy="572700"/>
          </a:xfrm>
        </p:spPr>
        <p:txBody>
          <a:bodyPr/>
          <a:lstStyle/>
          <a:p>
            <a:r>
              <a:rPr lang="en-US" sz="3600" dirty="0">
                <a:solidFill>
                  <a:srgbClr val="878CF0"/>
                </a:solidFill>
                <a:latin typeface="Pangolin" panose="00000500000000000000" pitchFamily="2" charset="0"/>
              </a:rPr>
              <a:t>CÁC BƯỚC THỰC HIỆN 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AD74FFF-6771-4174-8439-624C596C3A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2543788" y="2325730"/>
            <a:ext cx="638928" cy="459802"/>
          </a:xfrm>
          <a:prstGeom prst="bentConnector3">
            <a:avLst>
              <a:gd name="adj1" fmla="val -2475"/>
            </a:avLst>
          </a:prstGeom>
          <a:ln w="28575">
            <a:solidFill>
              <a:srgbClr val="56548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oogle Shape;9721;p57">
            <a:extLst>
              <a:ext uri="{FF2B5EF4-FFF2-40B4-BE49-F238E27FC236}">
                <a16:creationId xmlns:a16="http://schemas.microsoft.com/office/drawing/2014/main" id="{895B181A-6EDC-4706-A4EC-845B6F12E107}"/>
              </a:ext>
            </a:extLst>
          </p:cNvPr>
          <p:cNvGrpSpPr/>
          <p:nvPr/>
        </p:nvGrpSpPr>
        <p:grpSpPr>
          <a:xfrm>
            <a:off x="3058145" y="2422451"/>
            <a:ext cx="3006217" cy="921369"/>
            <a:chOff x="4234950" y="2101012"/>
            <a:chExt cx="3219330" cy="1044091"/>
          </a:xfrm>
        </p:grpSpPr>
        <p:sp>
          <p:nvSpPr>
            <p:cNvPr id="20" name="Google Shape;9723;p57">
              <a:extLst>
                <a:ext uri="{FF2B5EF4-FFF2-40B4-BE49-F238E27FC236}">
                  <a16:creationId xmlns:a16="http://schemas.microsoft.com/office/drawing/2014/main" id="{C259578C-9E06-4D15-A5D2-D1FCD3F1E5FD}"/>
                </a:ext>
              </a:extLst>
            </p:cNvPr>
            <p:cNvSpPr/>
            <p:nvPr/>
          </p:nvSpPr>
          <p:spPr>
            <a:xfrm rot="10800000">
              <a:off x="6487595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926" y="34892"/>
                  </a:lnTo>
                  <a:lnTo>
                    <a:pt x="34926" y="1"/>
                  </a:lnTo>
                  <a:close/>
                </a:path>
              </a:pathLst>
            </a:custGeom>
            <a:solidFill>
              <a:srgbClr val="92D05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1" name="Google Shape;9724;p57">
              <a:extLst>
                <a:ext uri="{FF2B5EF4-FFF2-40B4-BE49-F238E27FC236}">
                  <a16:creationId xmlns:a16="http://schemas.microsoft.com/office/drawing/2014/main" id="{A69ED96F-07DC-4D3F-BA3A-9669FDA810F4}"/>
                </a:ext>
              </a:extLst>
            </p:cNvPr>
            <p:cNvSpPr/>
            <p:nvPr/>
          </p:nvSpPr>
          <p:spPr>
            <a:xfrm rot="10800000">
              <a:off x="5430819" y="2218809"/>
              <a:ext cx="827572" cy="826702"/>
            </a:xfrm>
            <a:custGeom>
              <a:avLst/>
              <a:gdLst/>
              <a:ahLst/>
              <a:cxnLst/>
              <a:rect l="l" t="t" r="r" b="b"/>
              <a:pathLst>
                <a:path w="34926" h="34893" extrusionOk="0">
                  <a:moveTo>
                    <a:pt x="0" y="1"/>
                  </a:moveTo>
                  <a:lnTo>
                    <a:pt x="0" y="34892"/>
                  </a:lnTo>
                  <a:lnTo>
                    <a:pt x="34925" y="34892"/>
                  </a:lnTo>
                  <a:lnTo>
                    <a:pt x="34925" y="1"/>
                  </a:lnTo>
                  <a:close/>
                </a:path>
              </a:pathLst>
            </a:custGeom>
            <a:solidFill>
              <a:srgbClr val="878CF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2" name="Google Shape;9725;p57">
              <a:extLst>
                <a:ext uri="{FF2B5EF4-FFF2-40B4-BE49-F238E27FC236}">
                  <a16:creationId xmlns:a16="http://schemas.microsoft.com/office/drawing/2014/main" id="{10FF2459-F753-4B85-8134-EE9DBAFF012B}"/>
                </a:ext>
              </a:extLst>
            </p:cNvPr>
            <p:cNvSpPr/>
            <p:nvPr/>
          </p:nvSpPr>
          <p:spPr>
            <a:xfrm rot="10800000">
              <a:off x="4374848" y="2218809"/>
              <a:ext cx="826790" cy="826702"/>
            </a:xfrm>
            <a:custGeom>
              <a:avLst/>
              <a:gdLst/>
              <a:ahLst/>
              <a:cxnLst/>
              <a:rect l="l" t="t" r="r" b="b"/>
              <a:pathLst>
                <a:path w="34893" h="34893" extrusionOk="0">
                  <a:moveTo>
                    <a:pt x="1" y="1"/>
                  </a:moveTo>
                  <a:lnTo>
                    <a:pt x="1" y="34892"/>
                  </a:lnTo>
                  <a:lnTo>
                    <a:pt x="34892" y="34892"/>
                  </a:lnTo>
                  <a:lnTo>
                    <a:pt x="34892" y="1"/>
                  </a:lnTo>
                  <a:close/>
                </a:path>
              </a:pathLst>
            </a:custGeom>
            <a:solidFill>
              <a:srgbClr val="D6656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4" name="Google Shape;9727;p57">
              <a:extLst>
                <a:ext uri="{FF2B5EF4-FFF2-40B4-BE49-F238E27FC236}">
                  <a16:creationId xmlns:a16="http://schemas.microsoft.com/office/drawing/2014/main" id="{334E2FD7-9D4F-4AE5-88F7-BCAE3EE1F596}"/>
                </a:ext>
              </a:extLst>
            </p:cNvPr>
            <p:cNvSpPr/>
            <p:nvPr/>
          </p:nvSpPr>
          <p:spPr>
            <a:xfrm rot="10800000">
              <a:off x="6366656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5" y="1"/>
                  </a:moveTo>
                  <a:cubicBezTo>
                    <a:pt x="44065" y="12176"/>
                    <a:pt x="34191" y="22016"/>
                    <a:pt x="22049" y="22016"/>
                  </a:cubicBezTo>
                  <a:cubicBezTo>
                    <a:pt x="9874" y="22016"/>
                    <a:pt x="0" y="12176"/>
                    <a:pt x="0" y="1"/>
                  </a:cubicBezTo>
                </a:path>
              </a:pathLst>
            </a:custGeom>
            <a:noFill/>
            <a:ln w="20850" cap="rnd" cmpd="sng">
              <a:solidFill>
                <a:srgbClr val="92D05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5" name="Google Shape;9728;p57">
              <a:extLst>
                <a:ext uri="{FF2B5EF4-FFF2-40B4-BE49-F238E27FC236}">
                  <a16:creationId xmlns:a16="http://schemas.microsoft.com/office/drawing/2014/main" id="{2BA3B440-A68F-4A28-B28B-B760DC5FB691}"/>
                </a:ext>
              </a:extLst>
            </p:cNvPr>
            <p:cNvSpPr/>
            <p:nvPr/>
          </p:nvSpPr>
          <p:spPr>
            <a:xfrm rot="10800000">
              <a:off x="5322557" y="2622683"/>
              <a:ext cx="1044120" cy="522420"/>
            </a:xfrm>
            <a:custGeom>
              <a:avLst/>
              <a:gdLst/>
              <a:ahLst/>
              <a:cxnLst/>
              <a:rect l="l" t="t" r="r" b="b"/>
              <a:pathLst>
                <a:path w="44065" h="22050" fill="none" extrusionOk="0">
                  <a:moveTo>
                    <a:pt x="0" y="22050"/>
                  </a:moveTo>
                  <a:cubicBezTo>
                    <a:pt x="0" y="9874"/>
                    <a:pt x="9874" y="1"/>
                    <a:pt x="22049" y="1"/>
                  </a:cubicBezTo>
                  <a:cubicBezTo>
                    <a:pt x="34191" y="1"/>
                    <a:pt x="44065" y="9874"/>
                    <a:pt x="44065" y="22050"/>
                  </a:cubicBezTo>
                </a:path>
              </a:pathLst>
            </a:custGeom>
            <a:noFill/>
            <a:ln w="20850" cap="rnd" cmpd="sng">
              <a:solidFill>
                <a:srgbClr val="878CF0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6" name="Google Shape;9729;p57">
              <a:extLst>
                <a:ext uri="{FF2B5EF4-FFF2-40B4-BE49-F238E27FC236}">
                  <a16:creationId xmlns:a16="http://schemas.microsoft.com/office/drawing/2014/main" id="{A7A0FB92-0361-457D-998D-E49187A9FD5C}"/>
                </a:ext>
              </a:extLst>
            </p:cNvPr>
            <p:cNvSpPr/>
            <p:nvPr/>
          </p:nvSpPr>
          <p:spPr>
            <a:xfrm rot="10800000">
              <a:off x="4278434" y="2101012"/>
              <a:ext cx="1044144" cy="521638"/>
            </a:xfrm>
            <a:custGeom>
              <a:avLst/>
              <a:gdLst/>
              <a:ahLst/>
              <a:cxnLst/>
              <a:rect l="l" t="t" r="r" b="b"/>
              <a:pathLst>
                <a:path w="44066" h="22017" fill="none" extrusionOk="0">
                  <a:moveTo>
                    <a:pt x="44066" y="1"/>
                  </a:moveTo>
                  <a:cubicBezTo>
                    <a:pt x="44066" y="12176"/>
                    <a:pt x="34192" y="22016"/>
                    <a:pt x="22017" y="22016"/>
                  </a:cubicBezTo>
                  <a:cubicBezTo>
                    <a:pt x="9875" y="22016"/>
                    <a:pt x="1" y="12176"/>
                    <a:pt x="1" y="1"/>
                  </a:cubicBezTo>
                </a:path>
              </a:pathLst>
            </a:custGeom>
            <a:noFill/>
            <a:ln w="20850" cap="rnd" cmpd="sng">
              <a:solidFill>
                <a:srgbClr val="D66565"/>
              </a:solidFill>
              <a:prstDash val="solid"/>
              <a:miter lim="33357"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7" name="Google Shape;9730;p57">
              <a:extLst>
                <a:ext uri="{FF2B5EF4-FFF2-40B4-BE49-F238E27FC236}">
                  <a16:creationId xmlns:a16="http://schemas.microsoft.com/office/drawing/2014/main" id="{55CC4A85-A106-4EED-956A-F293EADF53C9}"/>
                </a:ext>
              </a:extLst>
            </p:cNvPr>
            <p:cNvSpPr/>
            <p:nvPr/>
          </p:nvSpPr>
          <p:spPr>
            <a:xfrm rot="10800000">
              <a:off x="7367296" y="2570459"/>
              <a:ext cx="86984" cy="86975"/>
            </a:xfrm>
            <a:custGeom>
              <a:avLst/>
              <a:gdLst/>
              <a:ahLst/>
              <a:cxnLst/>
              <a:rect l="l" t="t" r="r" b="b"/>
              <a:pathLst>
                <a:path w="3671" h="3671" extrusionOk="0">
                  <a:moveTo>
                    <a:pt x="1835" y="1"/>
                  </a:moveTo>
                  <a:cubicBezTo>
                    <a:pt x="835" y="1"/>
                    <a:pt x="1" y="835"/>
                    <a:pt x="1" y="1836"/>
                  </a:cubicBezTo>
                  <a:cubicBezTo>
                    <a:pt x="1" y="2870"/>
                    <a:pt x="835" y="3670"/>
                    <a:pt x="1835" y="3670"/>
                  </a:cubicBezTo>
                  <a:cubicBezTo>
                    <a:pt x="2869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8" name="Google Shape;9731;p57">
              <a:extLst>
                <a:ext uri="{FF2B5EF4-FFF2-40B4-BE49-F238E27FC236}">
                  <a16:creationId xmlns:a16="http://schemas.microsoft.com/office/drawing/2014/main" id="{E1B68903-EC79-449A-8483-1AF9C3650E27}"/>
                </a:ext>
              </a:extLst>
            </p:cNvPr>
            <p:cNvSpPr/>
            <p:nvPr/>
          </p:nvSpPr>
          <p:spPr>
            <a:xfrm rot="10800000">
              <a:off x="6323197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1" y="835"/>
                    <a:pt x="1" y="1836"/>
                  </a:cubicBezTo>
                  <a:cubicBezTo>
                    <a:pt x="1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69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29" name="Google Shape;9732;p57">
              <a:extLst>
                <a:ext uri="{FF2B5EF4-FFF2-40B4-BE49-F238E27FC236}">
                  <a16:creationId xmlns:a16="http://schemas.microsoft.com/office/drawing/2014/main" id="{B04F591C-52E9-468A-BB72-4F0734EF0454}"/>
                </a:ext>
              </a:extLst>
            </p:cNvPr>
            <p:cNvSpPr/>
            <p:nvPr/>
          </p:nvSpPr>
          <p:spPr>
            <a:xfrm rot="10800000">
              <a:off x="5279073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70" y="2870"/>
                    <a:pt x="3670" y="1836"/>
                  </a:cubicBezTo>
                  <a:cubicBezTo>
                    <a:pt x="3670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0" name="Google Shape;9733;p57">
              <a:extLst>
                <a:ext uri="{FF2B5EF4-FFF2-40B4-BE49-F238E27FC236}">
                  <a16:creationId xmlns:a16="http://schemas.microsoft.com/office/drawing/2014/main" id="{D8BCD522-9711-4051-8B11-777A31048568}"/>
                </a:ext>
              </a:extLst>
            </p:cNvPr>
            <p:cNvSpPr/>
            <p:nvPr/>
          </p:nvSpPr>
          <p:spPr>
            <a:xfrm rot="10800000">
              <a:off x="4234950" y="2570459"/>
              <a:ext cx="86961" cy="86975"/>
            </a:xfrm>
            <a:custGeom>
              <a:avLst/>
              <a:gdLst/>
              <a:ahLst/>
              <a:cxnLst/>
              <a:rect l="l" t="t" r="r" b="b"/>
              <a:pathLst>
                <a:path w="3670" h="3671" extrusionOk="0">
                  <a:moveTo>
                    <a:pt x="1835" y="1"/>
                  </a:moveTo>
                  <a:cubicBezTo>
                    <a:pt x="834" y="1"/>
                    <a:pt x="0" y="835"/>
                    <a:pt x="0" y="1836"/>
                  </a:cubicBezTo>
                  <a:cubicBezTo>
                    <a:pt x="0" y="2870"/>
                    <a:pt x="834" y="3670"/>
                    <a:pt x="1835" y="3670"/>
                  </a:cubicBezTo>
                  <a:cubicBezTo>
                    <a:pt x="2836" y="3670"/>
                    <a:pt x="3669" y="2870"/>
                    <a:pt x="3669" y="1836"/>
                  </a:cubicBezTo>
                  <a:cubicBezTo>
                    <a:pt x="3669" y="835"/>
                    <a:pt x="2836" y="1"/>
                    <a:pt x="18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2" name="Google Shape;9735;p57">
              <a:extLst>
                <a:ext uri="{FF2B5EF4-FFF2-40B4-BE49-F238E27FC236}">
                  <a16:creationId xmlns:a16="http://schemas.microsoft.com/office/drawing/2014/main" id="{AC1B17BF-5D89-43C0-8D3C-FCC3B6BD9253}"/>
                </a:ext>
              </a:extLst>
            </p:cNvPr>
            <p:cNvSpPr/>
            <p:nvPr/>
          </p:nvSpPr>
          <p:spPr>
            <a:xfrm rot="10800000">
              <a:off x="6488377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7" y="31923"/>
                    <a:pt x="1868" y="25185"/>
                    <a:pt x="1868" y="16879"/>
                  </a:cubicBezTo>
                  <a:cubicBezTo>
                    <a:pt x="1868" y="8573"/>
                    <a:pt x="8607" y="1835"/>
                    <a:pt x="16912" y="1835"/>
                  </a:cubicBezTo>
                  <a:cubicBezTo>
                    <a:pt x="25218" y="1835"/>
                    <a:pt x="31957" y="8573"/>
                    <a:pt x="31957" y="16879"/>
                  </a:cubicBezTo>
                  <a:cubicBezTo>
                    <a:pt x="31957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3" name="Google Shape;9736;p57">
              <a:extLst>
                <a:ext uri="{FF2B5EF4-FFF2-40B4-BE49-F238E27FC236}">
                  <a16:creationId xmlns:a16="http://schemas.microsoft.com/office/drawing/2014/main" id="{CC39A3BD-89B6-467E-8FD1-D903ADC035FA}"/>
                </a:ext>
              </a:extLst>
            </p:cNvPr>
            <p:cNvSpPr/>
            <p:nvPr/>
          </p:nvSpPr>
          <p:spPr>
            <a:xfrm rot="10800000">
              <a:off x="5434776" y="2231460"/>
              <a:ext cx="800701" cy="800617"/>
            </a:xfrm>
            <a:custGeom>
              <a:avLst/>
              <a:gdLst/>
              <a:ahLst/>
              <a:cxnLst/>
              <a:rect l="l" t="t" r="r" b="b"/>
              <a:pathLst>
                <a:path w="33792" h="33792" extrusionOk="0">
                  <a:moveTo>
                    <a:pt x="16879" y="1"/>
                  </a:moveTo>
                  <a:cubicBezTo>
                    <a:pt x="7539" y="1"/>
                    <a:pt x="0" y="7539"/>
                    <a:pt x="0" y="16879"/>
                  </a:cubicBezTo>
                  <a:cubicBezTo>
                    <a:pt x="0" y="26219"/>
                    <a:pt x="7539" y="33791"/>
                    <a:pt x="16879" y="33791"/>
                  </a:cubicBezTo>
                  <a:cubicBezTo>
                    <a:pt x="26219" y="33791"/>
                    <a:pt x="33791" y="26219"/>
                    <a:pt x="33791" y="16879"/>
                  </a:cubicBezTo>
                  <a:cubicBezTo>
                    <a:pt x="33791" y="7539"/>
                    <a:pt x="26219" y="1"/>
                    <a:pt x="16879" y="1"/>
                  </a:cubicBezTo>
                  <a:close/>
                  <a:moveTo>
                    <a:pt x="16879" y="31923"/>
                  </a:moveTo>
                  <a:cubicBezTo>
                    <a:pt x="8573" y="31923"/>
                    <a:pt x="1835" y="25185"/>
                    <a:pt x="1835" y="16879"/>
                  </a:cubicBezTo>
                  <a:cubicBezTo>
                    <a:pt x="1835" y="8573"/>
                    <a:pt x="8573" y="1835"/>
                    <a:pt x="16879" y="1835"/>
                  </a:cubicBezTo>
                  <a:cubicBezTo>
                    <a:pt x="25185" y="1835"/>
                    <a:pt x="31923" y="8573"/>
                    <a:pt x="31923" y="16879"/>
                  </a:cubicBezTo>
                  <a:cubicBezTo>
                    <a:pt x="31923" y="25185"/>
                    <a:pt x="25185" y="31923"/>
                    <a:pt x="16879" y="31923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  <p:sp>
          <p:nvSpPr>
            <p:cNvPr id="34" name="Google Shape;9737;p57">
              <a:extLst>
                <a:ext uri="{FF2B5EF4-FFF2-40B4-BE49-F238E27FC236}">
                  <a16:creationId xmlns:a16="http://schemas.microsoft.com/office/drawing/2014/main" id="{B20246A9-6B2C-4D62-B6D4-DF6E82CADC13}"/>
                </a:ext>
              </a:extLst>
            </p:cNvPr>
            <p:cNvSpPr/>
            <p:nvPr/>
          </p:nvSpPr>
          <p:spPr>
            <a:xfrm rot="10800000">
              <a:off x="4381980" y="2231460"/>
              <a:ext cx="800678" cy="800617"/>
            </a:xfrm>
            <a:custGeom>
              <a:avLst/>
              <a:gdLst/>
              <a:ahLst/>
              <a:cxnLst/>
              <a:rect l="l" t="t" r="r" b="b"/>
              <a:pathLst>
                <a:path w="33791" h="33792" extrusionOk="0">
                  <a:moveTo>
                    <a:pt x="16912" y="1"/>
                  </a:moveTo>
                  <a:cubicBezTo>
                    <a:pt x="7572" y="1"/>
                    <a:pt x="0" y="7539"/>
                    <a:pt x="0" y="16879"/>
                  </a:cubicBezTo>
                  <a:cubicBezTo>
                    <a:pt x="0" y="26219"/>
                    <a:pt x="7572" y="33791"/>
                    <a:pt x="16912" y="33791"/>
                  </a:cubicBezTo>
                  <a:cubicBezTo>
                    <a:pt x="26252" y="33791"/>
                    <a:pt x="33791" y="26219"/>
                    <a:pt x="33791" y="16879"/>
                  </a:cubicBezTo>
                  <a:cubicBezTo>
                    <a:pt x="33791" y="7539"/>
                    <a:pt x="26252" y="1"/>
                    <a:pt x="16912" y="1"/>
                  </a:cubicBezTo>
                  <a:close/>
                  <a:moveTo>
                    <a:pt x="16912" y="31923"/>
                  </a:moveTo>
                  <a:cubicBezTo>
                    <a:pt x="8606" y="31923"/>
                    <a:pt x="1868" y="25185"/>
                    <a:pt x="1868" y="16879"/>
                  </a:cubicBezTo>
                  <a:cubicBezTo>
                    <a:pt x="1868" y="8573"/>
                    <a:pt x="8606" y="1835"/>
                    <a:pt x="16912" y="1835"/>
                  </a:cubicBezTo>
                  <a:cubicBezTo>
                    <a:pt x="25218" y="1835"/>
                    <a:pt x="31956" y="8573"/>
                    <a:pt x="31956" y="16879"/>
                  </a:cubicBezTo>
                  <a:cubicBezTo>
                    <a:pt x="31956" y="25185"/>
                    <a:pt x="25218" y="31923"/>
                    <a:pt x="16912" y="31923"/>
                  </a:cubicBezTo>
                  <a:close/>
                </a:path>
              </a:pathLst>
            </a:custGeom>
            <a:solidFill>
              <a:srgbClr val="E7E2F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600" dirty="0">
                <a:solidFill>
                  <a:srgbClr val="67659C"/>
                </a:solidFill>
                <a:latin typeface="Pangolin" panose="00000500000000000000" pitchFamily="2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EEFB62BA-DD53-4168-95F3-89BC4E3A9EC6}"/>
              </a:ext>
            </a:extLst>
          </p:cNvPr>
          <p:cNvSpPr txBox="1"/>
          <p:nvPr/>
        </p:nvSpPr>
        <p:spPr>
          <a:xfrm>
            <a:off x="547639" y="1103131"/>
            <a:ext cx="3020917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Khởi</a:t>
            </a:r>
            <a:r>
              <a:rPr lang="en-US" sz="20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tạo</a:t>
            </a:r>
            <a:endParaRPr lang="en-US" sz="2000" b="1" dirty="0">
              <a:solidFill>
                <a:srgbClr val="D6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í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→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j 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	a(</a:t>
            </a:r>
            <a:r>
              <a:rPr lang="en-US" sz="1600" dirty="0" err="1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D(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ngắn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s 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→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Arial" panose="020B0604020202020204" pitchFamily="34" charset="0"/>
              </a:rPr>
              <a:t>i</a:t>
            </a:r>
            <a:endParaRPr lang="en-US" sz="1600" dirty="0">
              <a:solidFill>
                <a:srgbClr val="56548C"/>
              </a:solidFill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6548C"/>
              </a:solidFill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596B63B-E002-4FAD-8FD6-94610B3A828D}"/>
              </a:ext>
            </a:extLst>
          </p:cNvPr>
          <p:cNvSpPr txBox="1"/>
          <p:nvPr/>
        </p:nvSpPr>
        <p:spPr>
          <a:xfrm>
            <a:off x="2099690" y="3698820"/>
            <a:ext cx="519254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Lặp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|V|-1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lần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,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tính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toán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khoảng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cách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ngắn</a:t>
            </a:r>
            <a:r>
              <a:rPr lang="en-US" sz="18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b="1" dirty="0" err="1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nhất</a:t>
            </a:r>
            <a:endParaRPr lang="en-US" sz="1800" b="1" dirty="0">
              <a:solidFill>
                <a:srgbClr val="878CF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mỗi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cạnh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(u, v),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nếu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D[v] &gt; D[u] + a(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thì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</a:p>
          <a:p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	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D[v] = D[u] + a(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u,v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thúc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làm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hơn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D[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US" sz="1600" dirty="0">
                <a:solidFill>
                  <a:srgbClr val="56548C"/>
                </a:solidFill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600" dirty="0">
                <a:solidFill>
                  <a:srgbClr val="56548C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= 1..n.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0BB410-9EC0-4A12-BD79-07615B6ECDA2}"/>
                  </a:ext>
                </a:extLst>
              </p:cNvPr>
              <p:cNvSpPr txBox="1"/>
              <p:nvPr/>
            </p:nvSpPr>
            <p:spPr>
              <a:xfrm>
                <a:off x="4360412" y="1103131"/>
                <a:ext cx="4783588" cy="135421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Kiểm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tra</a:t>
                </a:r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 chu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trình</a:t>
                </a:r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âm</a:t>
                </a:r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và</a:t>
                </a:r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 in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kết</a:t>
                </a:r>
                <a:r>
                  <a:rPr lang="en-US" sz="1800" b="1" dirty="0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 </a:t>
                </a:r>
                <a:r>
                  <a:rPr lang="en-US" sz="1800" b="1" dirty="0" err="1">
                    <a:solidFill>
                      <a:srgbClr val="92D050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Pangolin" panose="00000500000000000000" pitchFamily="2" charset="0"/>
                    <a:ea typeface="Times New Roman" panose="02020603050405020304" pitchFamily="18" charset="0"/>
                  </a:rPr>
                  <a:t>quả</a:t>
                </a:r>
                <a:endParaRPr lang="en-US" sz="1800" b="1" dirty="0">
                  <a:solidFill>
                    <a:srgbClr val="92D05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Pangolin" panose="00000500000000000000" pitchFamily="2" charset="0"/>
                  <a:ea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rgbClr val="56548C"/>
                    </a:solidFill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ỗi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(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u,v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),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nếu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D[v] &gt; D[u] + a(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u,v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thì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đồ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thị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có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chu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trình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âm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,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ngược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lại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D[v] =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0" smtClean="0">
                        <a:solidFill>
                          <a:srgbClr val="56548C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s,v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)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với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mọi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đỉnh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 </a:t>
                </a:r>
                <a14:m>
                  <m:oMath xmlns:m="http://schemas.openxmlformats.org/officeDocument/2006/math">
                    <m:r>
                      <a:rPr lang="en-US" sz="1600" i="0" smtClean="0">
                        <a:solidFill>
                          <a:srgbClr val="56548C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∈</m:t>
                    </m:r>
                  </m:oMath>
                </a14:m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V.</a:t>
                </a:r>
                <a:endParaRPr lang="en-US" sz="1600" dirty="0">
                  <a:solidFill>
                    <a:srgbClr val="56548C"/>
                  </a:solidFill>
                  <a:latin typeface="Pangolin" panose="00000500000000000000" pitchFamily="2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Truy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vết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tìm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đường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đi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ngắn</a:t>
                </a:r>
                <a:r>
                  <a:rPr lang="en-US" sz="1600" dirty="0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dirty="0" err="1">
                    <a:solidFill>
                      <a:srgbClr val="56548C"/>
                    </a:solidFill>
                    <a:effectLst/>
                    <a:latin typeface="Pangolin" panose="00000500000000000000" pitchFamily="2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nhất</a:t>
                </a:r>
                <a:endParaRPr lang="en-US" sz="1600" dirty="0">
                  <a:solidFill>
                    <a:srgbClr val="56548C"/>
                  </a:solidFill>
                  <a:effectLst/>
                  <a:latin typeface="Pangolin" panose="00000500000000000000" pitchFamily="2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1600" dirty="0">
                  <a:solidFill>
                    <a:srgbClr val="56548C"/>
                  </a:solidFill>
                  <a:latin typeface="Pangolin" panose="00000500000000000000" pitchFamily="2" charset="0"/>
                </a:endParaRPr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40BB410-9EC0-4A12-BD79-07615B6EC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412" y="1103131"/>
                <a:ext cx="4783588" cy="1354217"/>
              </a:xfrm>
              <a:prstGeom prst="rect">
                <a:avLst/>
              </a:prstGeom>
              <a:blipFill>
                <a:blip r:embed="rId2"/>
                <a:stretch>
                  <a:fillRect l="-1146" t="-2703" r="-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702331B-52B3-432F-B71F-73F165E99F1B}"/>
              </a:ext>
            </a:extLst>
          </p:cNvPr>
          <p:cNvCxnSpPr>
            <a:cxnSpLocks/>
          </p:cNvCxnSpPr>
          <p:nvPr/>
        </p:nvCxnSpPr>
        <p:spPr>
          <a:xfrm>
            <a:off x="4552393" y="3343821"/>
            <a:ext cx="10713" cy="335793"/>
          </a:xfrm>
          <a:prstGeom prst="straightConnector1">
            <a:avLst/>
          </a:prstGeom>
          <a:ln>
            <a:headEnd type="oval" w="med" len="med"/>
            <a:tailEnd type="triangl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A3A640BD-6F19-4463-93FF-C3C8DC33AED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85476" y="2274409"/>
            <a:ext cx="646610" cy="570126"/>
          </a:xfrm>
          <a:prstGeom prst="bentConnector3">
            <a:avLst>
              <a:gd name="adj1" fmla="val -281"/>
            </a:avLst>
          </a:prstGeom>
          <a:ln w="28575">
            <a:solidFill>
              <a:srgbClr val="56548C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28D9F410-5A89-49B0-98D3-54D2C9EFF88A}"/>
              </a:ext>
            </a:extLst>
          </p:cNvPr>
          <p:cNvSpPr txBox="1"/>
          <p:nvPr/>
        </p:nvSpPr>
        <p:spPr>
          <a:xfrm>
            <a:off x="3402296" y="2643633"/>
            <a:ext cx="57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7E2F2"/>
                </a:solidFill>
                <a:latin typeface="Pangolin" panose="00000500000000000000" pitchFamily="2" charset="0"/>
              </a:rPr>
              <a:t>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BE9317B-5F10-4FC9-A3EF-F33CCFD90557}"/>
              </a:ext>
            </a:extLst>
          </p:cNvPr>
          <p:cNvSpPr txBox="1"/>
          <p:nvPr/>
        </p:nvSpPr>
        <p:spPr>
          <a:xfrm>
            <a:off x="4356730" y="2652614"/>
            <a:ext cx="57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7E2F2"/>
                </a:solidFill>
                <a:latin typeface="Pangolin" panose="00000500000000000000" pitchFamily="2" charset="0"/>
              </a:rPr>
              <a:t>2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4248BBB-613C-4C1B-892D-460A136CE92A}"/>
              </a:ext>
            </a:extLst>
          </p:cNvPr>
          <p:cNvSpPr txBox="1"/>
          <p:nvPr/>
        </p:nvSpPr>
        <p:spPr>
          <a:xfrm>
            <a:off x="5364311" y="2629213"/>
            <a:ext cx="570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E7E2F2"/>
                </a:solidFill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2E9AED88-6869-4BDB-A9B6-057C3BD978D9}"/>
              </a:ext>
            </a:extLst>
          </p:cNvPr>
          <p:cNvSpPr/>
          <p:nvPr/>
        </p:nvSpPr>
        <p:spPr>
          <a:xfrm>
            <a:off x="727488" y="3679614"/>
            <a:ext cx="725392" cy="64854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D6A0664A-ACDF-4676-9C58-E7C9B62E38B3}"/>
              </a:ext>
            </a:extLst>
          </p:cNvPr>
          <p:cNvSpPr/>
          <p:nvPr/>
        </p:nvSpPr>
        <p:spPr>
          <a:xfrm>
            <a:off x="727488" y="4223982"/>
            <a:ext cx="197072" cy="20835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6746F668-93B7-42B2-92A3-AFAF1439B716}"/>
              </a:ext>
            </a:extLst>
          </p:cNvPr>
          <p:cNvSpPr/>
          <p:nvPr/>
        </p:nvSpPr>
        <p:spPr>
          <a:xfrm>
            <a:off x="1237504" y="4027998"/>
            <a:ext cx="430752" cy="391968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F037AF2C-4AF0-47F4-B4CA-4CD10A39AF48}"/>
              </a:ext>
            </a:extLst>
          </p:cNvPr>
          <p:cNvSpPr/>
          <p:nvPr/>
        </p:nvSpPr>
        <p:spPr>
          <a:xfrm>
            <a:off x="-515669" y="4444691"/>
            <a:ext cx="1649136" cy="1064027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17610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205A54B-A060-4883-9E3D-4E1ED4556771}"/>
              </a:ext>
            </a:extLst>
          </p:cNvPr>
          <p:cNvSpPr/>
          <p:nvPr/>
        </p:nvSpPr>
        <p:spPr>
          <a:xfrm>
            <a:off x="4947920" y="-873760"/>
            <a:ext cx="5388136" cy="3830320"/>
          </a:xfrm>
          <a:custGeom>
            <a:avLst/>
            <a:gdLst>
              <a:gd name="connsiteX0" fmla="*/ 132080 w 5388136"/>
              <a:gd name="connsiteY0" fmla="*/ 213360 h 3830320"/>
              <a:gd name="connsiteX1" fmla="*/ 132080 w 5388136"/>
              <a:gd name="connsiteY1" fmla="*/ 213360 h 3830320"/>
              <a:gd name="connsiteX2" fmla="*/ 50800 w 5388136"/>
              <a:gd name="connsiteY2" fmla="*/ 406400 h 3830320"/>
              <a:gd name="connsiteX3" fmla="*/ 0 w 5388136"/>
              <a:gd name="connsiteY3" fmla="*/ 690880 h 3830320"/>
              <a:gd name="connsiteX4" fmla="*/ 81280 w 5388136"/>
              <a:gd name="connsiteY4" fmla="*/ 985520 h 3830320"/>
              <a:gd name="connsiteX5" fmla="*/ 243840 w 5388136"/>
              <a:gd name="connsiteY5" fmla="*/ 1280160 h 3830320"/>
              <a:gd name="connsiteX6" fmla="*/ 335280 w 5388136"/>
              <a:gd name="connsiteY6" fmla="*/ 1351280 h 3830320"/>
              <a:gd name="connsiteX7" fmla="*/ 426720 w 5388136"/>
              <a:gd name="connsiteY7" fmla="*/ 1381760 h 3830320"/>
              <a:gd name="connsiteX8" fmla="*/ 802640 w 5388136"/>
              <a:gd name="connsiteY8" fmla="*/ 1432560 h 3830320"/>
              <a:gd name="connsiteX9" fmla="*/ 1300480 w 5388136"/>
              <a:gd name="connsiteY9" fmla="*/ 1493520 h 3830320"/>
              <a:gd name="connsiteX10" fmla="*/ 1391920 w 5388136"/>
              <a:gd name="connsiteY10" fmla="*/ 1564640 h 3830320"/>
              <a:gd name="connsiteX11" fmla="*/ 1524000 w 5388136"/>
              <a:gd name="connsiteY11" fmla="*/ 1788160 h 3830320"/>
              <a:gd name="connsiteX12" fmla="*/ 1554480 w 5388136"/>
              <a:gd name="connsiteY12" fmla="*/ 1879600 h 3830320"/>
              <a:gd name="connsiteX13" fmla="*/ 1503680 w 5388136"/>
              <a:gd name="connsiteY13" fmla="*/ 2296160 h 3830320"/>
              <a:gd name="connsiteX14" fmla="*/ 1463040 w 5388136"/>
              <a:gd name="connsiteY14" fmla="*/ 2438400 h 3830320"/>
              <a:gd name="connsiteX15" fmla="*/ 1432560 w 5388136"/>
              <a:gd name="connsiteY15" fmla="*/ 2600960 h 3830320"/>
              <a:gd name="connsiteX16" fmla="*/ 1422400 w 5388136"/>
              <a:gd name="connsiteY16" fmla="*/ 2773680 h 3830320"/>
              <a:gd name="connsiteX17" fmla="*/ 1432560 w 5388136"/>
              <a:gd name="connsiteY17" fmla="*/ 3119120 h 3830320"/>
              <a:gd name="connsiteX18" fmla="*/ 1595120 w 5388136"/>
              <a:gd name="connsiteY18" fmla="*/ 3403600 h 3830320"/>
              <a:gd name="connsiteX19" fmla="*/ 1696720 w 5388136"/>
              <a:gd name="connsiteY19" fmla="*/ 3495040 h 3830320"/>
              <a:gd name="connsiteX20" fmla="*/ 1798320 w 5388136"/>
              <a:gd name="connsiteY20" fmla="*/ 3606800 h 3830320"/>
              <a:gd name="connsiteX21" fmla="*/ 1899920 w 5388136"/>
              <a:gd name="connsiteY21" fmla="*/ 3667760 h 3830320"/>
              <a:gd name="connsiteX22" fmla="*/ 2113280 w 5388136"/>
              <a:gd name="connsiteY22" fmla="*/ 3759200 h 3830320"/>
              <a:gd name="connsiteX23" fmla="*/ 2529840 w 5388136"/>
              <a:gd name="connsiteY23" fmla="*/ 3728720 h 3830320"/>
              <a:gd name="connsiteX24" fmla="*/ 2783840 w 5388136"/>
              <a:gd name="connsiteY24" fmla="*/ 3677920 h 3830320"/>
              <a:gd name="connsiteX25" fmla="*/ 2895600 w 5388136"/>
              <a:gd name="connsiteY25" fmla="*/ 3616960 h 3830320"/>
              <a:gd name="connsiteX26" fmla="*/ 3027680 w 5388136"/>
              <a:gd name="connsiteY26" fmla="*/ 3596640 h 3830320"/>
              <a:gd name="connsiteX27" fmla="*/ 3119120 w 5388136"/>
              <a:gd name="connsiteY27" fmla="*/ 3576320 h 3830320"/>
              <a:gd name="connsiteX28" fmla="*/ 3342640 w 5388136"/>
              <a:gd name="connsiteY28" fmla="*/ 3556000 h 3830320"/>
              <a:gd name="connsiteX29" fmla="*/ 3759200 w 5388136"/>
              <a:gd name="connsiteY29" fmla="*/ 3637280 h 3830320"/>
              <a:gd name="connsiteX30" fmla="*/ 3921760 w 5388136"/>
              <a:gd name="connsiteY30" fmla="*/ 3688080 h 3830320"/>
              <a:gd name="connsiteX31" fmla="*/ 4185920 w 5388136"/>
              <a:gd name="connsiteY31" fmla="*/ 3799840 h 3830320"/>
              <a:gd name="connsiteX32" fmla="*/ 4297680 w 5388136"/>
              <a:gd name="connsiteY32" fmla="*/ 3810000 h 3830320"/>
              <a:gd name="connsiteX33" fmla="*/ 4470400 w 5388136"/>
              <a:gd name="connsiteY33" fmla="*/ 3830320 h 3830320"/>
              <a:gd name="connsiteX34" fmla="*/ 4683760 w 5388136"/>
              <a:gd name="connsiteY34" fmla="*/ 3759200 h 3830320"/>
              <a:gd name="connsiteX35" fmla="*/ 4826000 w 5388136"/>
              <a:gd name="connsiteY35" fmla="*/ 3556000 h 3830320"/>
              <a:gd name="connsiteX36" fmla="*/ 4937760 w 5388136"/>
              <a:gd name="connsiteY36" fmla="*/ 3444240 h 3830320"/>
              <a:gd name="connsiteX37" fmla="*/ 5120640 w 5388136"/>
              <a:gd name="connsiteY37" fmla="*/ 3139440 h 3830320"/>
              <a:gd name="connsiteX38" fmla="*/ 5303520 w 5388136"/>
              <a:gd name="connsiteY38" fmla="*/ 2743200 h 3830320"/>
              <a:gd name="connsiteX39" fmla="*/ 5344160 w 5388136"/>
              <a:gd name="connsiteY39" fmla="*/ 2529840 h 3830320"/>
              <a:gd name="connsiteX40" fmla="*/ 5354320 w 5388136"/>
              <a:gd name="connsiteY40" fmla="*/ 2275840 h 3830320"/>
              <a:gd name="connsiteX41" fmla="*/ 5384800 w 5388136"/>
              <a:gd name="connsiteY41" fmla="*/ 1950720 h 3830320"/>
              <a:gd name="connsiteX42" fmla="*/ 5293360 w 5388136"/>
              <a:gd name="connsiteY42" fmla="*/ 833120 h 3830320"/>
              <a:gd name="connsiteX43" fmla="*/ 5191760 w 5388136"/>
              <a:gd name="connsiteY43" fmla="*/ 599440 h 3830320"/>
              <a:gd name="connsiteX44" fmla="*/ 5008880 w 5388136"/>
              <a:gd name="connsiteY44" fmla="*/ 375920 h 3830320"/>
              <a:gd name="connsiteX45" fmla="*/ 4714240 w 5388136"/>
              <a:gd name="connsiteY45" fmla="*/ 254000 h 3830320"/>
              <a:gd name="connsiteX46" fmla="*/ 4135120 w 5388136"/>
              <a:gd name="connsiteY46" fmla="*/ 142240 h 3830320"/>
              <a:gd name="connsiteX47" fmla="*/ 3434080 w 5388136"/>
              <a:gd name="connsiteY47" fmla="*/ 50800 h 3830320"/>
              <a:gd name="connsiteX48" fmla="*/ 2489200 w 5388136"/>
              <a:gd name="connsiteY48" fmla="*/ 0 h 3830320"/>
              <a:gd name="connsiteX49" fmla="*/ 914400 w 5388136"/>
              <a:gd name="connsiteY49" fmla="*/ 10160 h 3830320"/>
              <a:gd name="connsiteX50" fmla="*/ 701040 w 5388136"/>
              <a:gd name="connsiteY50" fmla="*/ 60960 h 3830320"/>
              <a:gd name="connsiteX51" fmla="*/ 568960 w 5388136"/>
              <a:gd name="connsiteY51" fmla="*/ 81280 h 3830320"/>
              <a:gd name="connsiteX52" fmla="*/ 294640 w 5388136"/>
              <a:gd name="connsiteY52" fmla="*/ 142240 h 3830320"/>
              <a:gd name="connsiteX53" fmla="*/ 182880 w 5388136"/>
              <a:gd name="connsiteY53" fmla="*/ 182880 h 3830320"/>
              <a:gd name="connsiteX54" fmla="*/ 132080 w 5388136"/>
              <a:gd name="connsiteY54" fmla="*/ 213360 h 3830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5388136" h="3830320">
                <a:moveTo>
                  <a:pt x="132080" y="213360"/>
                </a:moveTo>
                <a:lnTo>
                  <a:pt x="132080" y="213360"/>
                </a:lnTo>
                <a:cubicBezTo>
                  <a:pt x="104987" y="277707"/>
                  <a:pt x="71733" y="339794"/>
                  <a:pt x="50800" y="406400"/>
                </a:cubicBezTo>
                <a:cubicBezTo>
                  <a:pt x="41794" y="435057"/>
                  <a:pt x="7662" y="644911"/>
                  <a:pt x="0" y="690880"/>
                </a:cubicBezTo>
                <a:cubicBezTo>
                  <a:pt x="21164" y="839030"/>
                  <a:pt x="10407" y="843774"/>
                  <a:pt x="81280" y="985520"/>
                </a:cubicBezTo>
                <a:cubicBezTo>
                  <a:pt x="131444" y="1085848"/>
                  <a:pt x="155299" y="1211294"/>
                  <a:pt x="243840" y="1280160"/>
                </a:cubicBezTo>
                <a:cubicBezTo>
                  <a:pt x="274320" y="1303867"/>
                  <a:pt x="301525" y="1332527"/>
                  <a:pt x="335280" y="1351280"/>
                </a:cubicBezTo>
                <a:cubicBezTo>
                  <a:pt x="363366" y="1366883"/>
                  <a:pt x="395432" y="1374459"/>
                  <a:pt x="426720" y="1381760"/>
                </a:cubicBezTo>
                <a:cubicBezTo>
                  <a:pt x="715073" y="1449042"/>
                  <a:pt x="551580" y="1405523"/>
                  <a:pt x="802640" y="1432560"/>
                </a:cubicBezTo>
                <a:cubicBezTo>
                  <a:pt x="968865" y="1450461"/>
                  <a:pt x="1134533" y="1473200"/>
                  <a:pt x="1300480" y="1493520"/>
                </a:cubicBezTo>
                <a:cubicBezTo>
                  <a:pt x="1330960" y="1517227"/>
                  <a:pt x="1365407" y="1536567"/>
                  <a:pt x="1391920" y="1564640"/>
                </a:cubicBezTo>
                <a:cubicBezTo>
                  <a:pt x="1457786" y="1634381"/>
                  <a:pt x="1489213" y="1701193"/>
                  <a:pt x="1524000" y="1788160"/>
                </a:cubicBezTo>
                <a:cubicBezTo>
                  <a:pt x="1535932" y="1817991"/>
                  <a:pt x="1544320" y="1849120"/>
                  <a:pt x="1554480" y="1879600"/>
                </a:cubicBezTo>
                <a:cubicBezTo>
                  <a:pt x="1537547" y="2018453"/>
                  <a:pt x="1526269" y="2158114"/>
                  <a:pt x="1503680" y="2296160"/>
                </a:cubicBezTo>
                <a:cubicBezTo>
                  <a:pt x="1495717" y="2344823"/>
                  <a:pt x="1474245" y="2390379"/>
                  <a:pt x="1463040" y="2438400"/>
                </a:cubicBezTo>
                <a:cubicBezTo>
                  <a:pt x="1450513" y="2492089"/>
                  <a:pt x="1442720" y="2546773"/>
                  <a:pt x="1432560" y="2600960"/>
                </a:cubicBezTo>
                <a:cubicBezTo>
                  <a:pt x="1429173" y="2658533"/>
                  <a:pt x="1426236" y="2716135"/>
                  <a:pt x="1422400" y="2773680"/>
                </a:cubicBezTo>
                <a:cubicBezTo>
                  <a:pt x="1413461" y="2907765"/>
                  <a:pt x="1397213" y="2973804"/>
                  <a:pt x="1432560" y="3119120"/>
                </a:cubicBezTo>
                <a:cubicBezTo>
                  <a:pt x="1457274" y="3220721"/>
                  <a:pt x="1525539" y="3326695"/>
                  <a:pt x="1595120" y="3403600"/>
                </a:cubicBezTo>
                <a:cubicBezTo>
                  <a:pt x="1625689" y="3437387"/>
                  <a:pt x="1664502" y="3462822"/>
                  <a:pt x="1696720" y="3495040"/>
                </a:cubicBezTo>
                <a:cubicBezTo>
                  <a:pt x="1732320" y="3530640"/>
                  <a:pt x="1759959" y="3574193"/>
                  <a:pt x="1798320" y="3606800"/>
                </a:cubicBezTo>
                <a:cubicBezTo>
                  <a:pt x="1828413" y="3632379"/>
                  <a:pt x="1865248" y="3648848"/>
                  <a:pt x="1899920" y="3667760"/>
                </a:cubicBezTo>
                <a:cubicBezTo>
                  <a:pt x="2018293" y="3732327"/>
                  <a:pt x="2001563" y="3721961"/>
                  <a:pt x="2113280" y="3759200"/>
                </a:cubicBezTo>
                <a:cubicBezTo>
                  <a:pt x="2252133" y="3749040"/>
                  <a:pt x="2391255" y="3742046"/>
                  <a:pt x="2529840" y="3728720"/>
                </a:cubicBezTo>
                <a:cubicBezTo>
                  <a:pt x="2573668" y="3724506"/>
                  <a:pt x="2752667" y="3684600"/>
                  <a:pt x="2783840" y="3677920"/>
                </a:cubicBezTo>
                <a:cubicBezTo>
                  <a:pt x="2821093" y="3657600"/>
                  <a:pt x="2855343" y="3630379"/>
                  <a:pt x="2895600" y="3616960"/>
                </a:cubicBezTo>
                <a:cubicBezTo>
                  <a:pt x="2937859" y="3602874"/>
                  <a:pt x="2983854" y="3604608"/>
                  <a:pt x="3027680" y="3596640"/>
                </a:cubicBezTo>
                <a:cubicBezTo>
                  <a:pt x="3058400" y="3591055"/>
                  <a:pt x="3088153" y="3580316"/>
                  <a:pt x="3119120" y="3576320"/>
                </a:cubicBezTo>
                <a:cubicBezTo>
                  <a:pt x="3193319" y="3566746"/>
                  <a:pt x="3342640" y="3556000"/>
                  <a:pt x="3342640" y="3556000"/>
                </a:cubicBezTo>
                <a:cubicBezTo>
                  <a:pt x="3481493" y="3583093"/>
                  <a:pt x="3621270" y="3605822"/>
                  <a:pt x="3759200" y="3637280"/>
                </a:cubicBezTo>
                <a:cubicBezTo>
                  <a:pt x="3814550" y="3649904"/>
                  <a:pt x="3868523" y="3668363"/>
                  <a:pt x="3921760" y="3688080"/>
                </a:cubicBezTo>
                <a:cubicBezTo>
                  <a:pt x="4033680" y="3729532"/>
                  <a:pt x="4061908" y="3766452"/>
                  <a:pt x="4185920" y="3799840"/>
                </a:cubicBezTo>
                <a:cubicBezTo>
                  <a:pt x="4222041" y="3809565"/>
                  <a:pt x="4260486" y="3806015"/>
                  <a:pt x="4297680" y="3810000"/>
                </a:cubicBezTo>
                <a:cubicBezTo>
                  <a:pt x="4355320" y="3816176"/>
                  <a:pt x="4412827" y="3823547"/>
                  <a:pt x="4470400" y="3830320"/>
                </a:cubicBezTo>
                <a:cubicBezTo>
                  <a:pt x="4541520" y="3806613"/>
                  <a:pt x="4618121" y="3795415"/>
                  <a:pt x="4683760" y="3759200"/>
                </a:cubicBezTo>
                <a:cubicBezTo>
                  <a:pt x="4764879" y="3714444"/>
                  <a:pt x="4775015" y="3621981"/>
                  <a:pt x="4826000" y="3556000"/>
                </a:cubicBezTo>
                <a:cubicBezTo>
                  <a:pt x="4858214" y="3514312"/>
                  <a:pt x="4904657" y="3485225"/>
                  <a:pt x="4937760" y="3444240"/>
                </a:cubicBezTo>
                <a:cubicBezTo>
                  <a:pt x="5031462" y="3328227"/>
                  <a:pt x="5048191" y="3266225"/>
                  <a:pt x="5120640" y="3139440"/>
                </a:cubicBezTo>
                <a:cubicBezTo>
                  <a:pt x="5270588" y="2877030"/>
                  <a:pt x="5148279" y="3146826"/>
                  <a:pt x="5303520" y="2743200"/>
                </a:cubicBezTo>
                <a:cubicBezTo>
                  <a:pt x="5317067" y="2672080"/>
                  <a:pt x="5336337" y="2601815"/>
                  <a:pt x="5344160" y="2529840"/>
                </a:cubicBezTo>
                <a:cubicBezTo>
                  <a:pt x="5353316" y="2445602"/>
                  <a:pt x="5348388" y="2360366"/>
                  <a:pt x="5354320" y="2275840"/>
                </a:cubicBezTo>
                <a:cubicBezTo>
                  <a:pt x="5361940" y="2167258"/>
                  <a:pt x="5374640" y="2059093"/>
                  <a:pt x="5384800" y="1950720"/>
                </a:cubicBezTo>
                <a:cubicBezTo>
                  <a:pt x="5371939" y="1410563"/>
                  <a:pt x="5435372" y="1242450"/>
                  <a:pt x="5293360" y="833120"/>
                </a:cubicBezTo>
                <a:cubicBezTo>
                  <a:pt x="5265520" y="752875"/>
                  <a:pt x="5236632" y="671556"/>
                  <a:pt x="5191760" y="599440"/>
                </a:cubicBezTo>
                <a:cubicBezTo>
                  <a:pt x="5140902" y="517704"/>
                  <a:pt x="5086878" y="432344"/>
                  <a:pt x="5008880" y="375920"/>
                </a:cubicBezTo>
                <a:cubicBezTo>
                  <a:pt x="4922762" y="313622"/>
                  <a:pt x="4813445" y="292156"/>
                  <a:pt x="4714240" y="254000"/>
                </a:cubicBezTo>
                <a:cubicBezTo>
                  <a:pt x="4560219" y="194761"/>
                  <a:pt x="4180650" y="148912"/>
                  <a:pt x="4135120" y="142240"/>
                </a:cubicBezTo>
                <a:cubicBezTo>
                  <a:pt x="3901951" y="108069"/>
                  <a:pt x="3668533" y="74612"/>
                  <a:pt x="3434080" y="50800"/>
                </a:cubicBezTo>
                <a:cubicBezTo>
                  <a:pt x="3054027" y="12201"/>
                  <a:pt x="2842525" y="10392"/>
                  <a:pt x="2489200" y="0"/>
                </a:cubicBezTo>
                <a:lnTo>
                  <a:pt x="914400" y="10160"/>
                </a:lnTo>
                <a:cubicBezTo>
                  <a:pt x="841334" y="12651"/>
                  <a:pt x="772646" y="46218"/>
                  <a:pt x="701040" y="60960"/>
                </a:cubicBezTo>
                <a:cubicBezTo>
                  <a:pt x="657410" y="69943"/>
                  <a:pt x="612516" y="71947"/>
                  <a:pt x="568960" y="81280"/>
                </a:cubicBezTo>
                <a:cubicBezTo>
                  <a:pt x="165320" y="167774"/>
                  <a:pt x="634107" y="85662"/>
                  <a:pt x="294640" y="142240"/>
                </a:cubicBezTo>
                <a:cubicBezTo>
                  <a:pt x="257387" y="155787"/>
                  <a:pt x="220486" y="170345"/>
                  <a:pt x="182880" y="182880"/>
                </a:cubicBezTo>
                <a:cubicBezTo>
                  <a:pt x="159490" y="190677"/>
                  <a:pt x="140547" y="208280"/>
                  <a:pt x="132080" y="213360"/>
                </a:cubicBezTo>
                <a:close/>
              </a:path>
            </a:pathLst>
          </a:cu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05352-BE11-460B-BF98-D85E03DF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88" y="3644779"/>
            <a:ext cx="4142008" cy="755700"/>
          </a:xfrm>
        </p:spPr>
        <p:txBody>
          <a:bodyPr/>
          <a:lstStyle/>
          <a:p>
            <a:pPr algn="ctr"/>
            <a:r>
              <a:rPr lang="en-US" sz="3600" b="1" dirty="0">
                <a:solidFill>
                  <a:srgbClr val="D66565"/>
                </a:solidFill>
                <a:latin typeface="Pangolin" panose="00000500000000000000" pitchFamily="2" charset="0"/>
              </a:rPr>
              <a:t>YẾU TỐ </a:t>
            </a:r>
            <a:br>
              <a:rPr lang="en-US" sz="3600" b="1" dirty="0">
                <a:latin typeface="Pangolin" panose="00000500000000000000" pitchFamily="2" charset="0"/>
              </a:rPr>
            </a:br>
            <a:r>
              <a:rPr lang="en-US" sz="3600" b="1" dirty="0">
                <a:latin typeface="Pangolin" panose="00000500000000000000" pitchFamily="2" charset="0"/>
              </a:rPr>
              <a:t>QUY HOẠCH ĐỘNG</a:t>
            </a:r>
          </a:p>
        </p:txBody>
      </p:sp>
      <p:sp>
        <p:nvSpPr>
          <p:cNvPr id="6" name="Google Shape;10894;p60">
            <a:extLst>
              <a:ext uri="{FF2B5EF4-FFF2-40B4-BE49-F238E27FC236}">
                <a16:creationId xmlns:a16="http://schemas.microsoft.com/office/drawing/2014/main" id="{75ADA473-90D2-4200-B0EE-E4458A1D39E8}"/>
              </a:ext>
            </a:extLst>
          </p:cNvPr>
          <p:cNvSpPr/>
          <p:nvPr/>
        </p:nvSpPr>
        <p:spPr>
          <a:xfrm>
            <a:off x="3553170" y="777700"/>
            <a:ext cx="2363308" cy="658639"/>
          </a:xfrm>
          <a:custGeom>
            <a:avLst/>
            <a:gdLst/>
            <a:ahLst/>
            <a:cxnLst/>
            <a:rect l="l" t="t" r="r" b="b"/>
            <a:pathLst>
              <a:path w="91479" h="25277" extrusionOk="0">
                <a:moveTo>
                  <a:pt x="1" y="1"/>
                </a:moveTo>
                <a:lnTo>
                  <a:pt x="14647" y="25276"/>
                </a:lnTo>
                <a:lnTo>
                  <a:pt x="76602" y="25276"/>
                </a:lnTo>
                <a:lnTo>
                  <a:pt x="91479" y="1"/>
                </a:lnTo>
                <a:close/>
              </a:path>
            </a:pathLst>
          </a:custGeom>
          <a:solidFill>
            <a:srgbClr val="FBD15B"/>
          </a:solidFill>
          <a:ln w="19050">
            <a:solidFill>
              <a:srgbClr val="56548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angolin" panose="00000500000000000000" pitchFamily="2" charset="0"/>
            </a:endParaRPr>
          </a:p>
        </p:txBody>
      </p:sp>
      <p:sp>
        <p:nvSpPr>
          <p:cNvPr id="7" name="Google Shape;10895;p60">
            <a:extLst>
              <a:ext uri="{FF2B5EF4-FFF2-40B4-BE49-F238E27FC236}">
                <a16:creationId xmlns:a16="http://schemas.microsoft.com/office/drawing/2014/main" id="{8073E599-55A7-4916-8CEA-CE9E3694BBED}"/>
              </a:ext>
            </a:extLst>
          </p:cNvPr>
          <p:cNvSpPr/>
          <p:nvPr/>
        </p:nvSpPr>
        <p:spPr>
          <a:xfrm>
            <a:off x="4187408" y="1536392"/>
            <a:ext cx="1695204" cy="659187"/>
          </a:xfrm>
          <a:custGeom>
            <a:avLst/>
            <a:gdLst/>
            <a:ahLst/>
            <a:cxnLst/>
            <a:rect l="l" t="t" r="r" b="b"/>
            <a:pathLst>
              <a:path w="65618" h="25298" extrusionOk="0">
                <a:moveTo>
                  <a:pt x="1" y="0"/>
                </a:moveTo>
                <a:lnTo>
                  <a:pt x="14417" y="25297"/>
                </a:lnTo>
                <a:lnTo>
                  <a:pt x="50887" y="25297"/>
                </a:lnTo>
                <a:lnTo>
                  <a:pt x="65617" y="0"/>
                </a:lnTo>
                <a:close/>
              </a:path>
            </a:pathLst>
          </a:custGeom>
          <a:solidFill>
            <a:srgbClr val="878CF0"/>
          </a:solidFill>
          <a:ln w="19050">
            <a:solidFill>
              <a:srgbClr val="56548C"/>
            </a:solidFill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angolin" panose="00000500000000000000" pitchFamily="2" charset="0"/>
            </a:endParaRPr>
          </a:p>
        </p:txBody>
      </p:sp>
      <p:cxnSp>
        <p:nvCxnSpPr>
          <p:cNvPr id="9" name="Google Shape;10897;p60">
            <a:extLst>
              <a:ext uri="{FF2B5EF4-FFF2-40B4-BE49-F238E27FC236}">
                <a16:creationId xmlns:a16="http://schemas.microsoft.com/office/drawing/2014/main" id="{B57C7F3C-3A89-4A8F-AE4A-60488B90F428}"/>
              </a:ext>
            </a:extLst>
          </p:cNvPr>
          <p:cNvCxnSpPr>
            <a:cxnSpLocks/>
          </p:cNvCxnSpPr>
          <p:nvPr/>
        </p:nvCxnSpPr>
        <p:spPr>
          <a:xfrm flipH="1">
            <a:off x="5374641" y="1222731"/>
            <a:ext cx="1066799" cy="0"/>
          </a:xfrm>
          <a:prstGeom prst="straightConnector1">
            <a:avLst/>
          </a:prstGeom>
          <a:noFill/>
          <a:ln w="28575" cap="flat" cmpd="sng">
            <a:solidFill>
              <a:srgbClr val="FBD15B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1" name="Google Shape;10899;p60">
            <a:extLst>
              <a:ext uri="{FF2B5EF4-FFF2-40B4-BE49-F238E27FC236}">
                <a16:creationId xmlns:a16="http://schemas.microsoft.com/office/drawing/2014/main" id="{6748A3FB-06D3-4A25-8AE9-316105E37B28}"/>
              </a:ext>
            </a:extLst>
          </p:cNvPr>
          <p:cNvCxnSpPr>
            <a:cxnSpLocks/>
            <a:stCxn id="18" idx="3"/>
          </p:cNvCxnSpPr>
          <p:nvPr/>
        </p:nvCxnSpPr>
        <p:spPr>
          <a:xfrm>
            <a:off x="3313939" y="2023163"/>
            <a:ext cx="1413568" cy="0"/>
          </a:xfrm>
          <a:prstGeom prst="straightConnector1">
            <a:avLst/>
          </a:prstGeom>
          <a:noFill/>
          <a:ln w="38100" cap="flat" cmpd="sng">
            <a:solidFill>
              <a:srgbClr val="878CF0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2" name="Google Shape;10900;p60">
            <a:extLst>
              <a:ext uri="{FF2B5EF4-FFF2-40B4-BE49-F238E27FC236}">
                <a16:creationId xmlns:a16="http://schemas.microsoft.com/office/drawing/2014/main" id="{45BE05D5-BD93-4642-9C91-A98F7C6C430B}"/>
              </a:ext>
            </a:extLst>
          </p:cNvPr>
          <p:cNvCxnSpPr>
            <a:cxnSpLocks/>
          </p:cNvCxnSpPr>
          <p:nvPr/>
        </p:nvCxnSpPr>
        <p:spPr>
          <a:xfrm flipH="1">
            <a:off x="4983735" y="2811662"/>
            <a:ext cx="898877" cy="0"/>
          </a:xfrm>
          <a:prstGeom prst="straightConnector1">
            <a:avLst/>
          </a:prstGeom>
          <a:noFill/>
          <a:ln w="28575" cap="flat" cmpd="sng">
            <a:solidFill>
              <a:srgbClr val="D66565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F1FEA0A-3216-4CDA-8D3B-1ACEA1BEAC0C}"/>
              </a:ext>
            </a:extLst>
          </p:cNvPr>
          <p:cNvGrpSpPr/>
          <p:nvPr/>
        </p:nvGrpSpPr>
        <p:grpSpPr>
          <a:xfrm>
            <a:off x="4386496" y="2278335"/>
            <a:ext cx="1034617" cy="1184497"/>
            <a:chOff x="4486185" y="2156712"/>
            <a:chExt cx="1034617" cy="1184497"/>
          </a:xfrm>
        </p:grpSpPr>
        <p:sp>
          <p:nvSpPr>
            <p:cNvPr id="8" name="Google Shape;10896;p60">
              <a:extLst>
                <a:ext uri="{FF2B5EF4-FFF2-40B4-BE49-F238E27FC236}">
                  <a16:creationId xmlns:a16="http://schemas.microsoft.com/office/drawing/2014/main" id="{CE8D3485-FE78-45C4-89E5-5AB351B2172B}"/>
                </a:ext>
              </a:extLst>
            </p:cNvPr>
            <p:cNvSpPr/>
            <p:nvPr/>
          </p:nvSpPr>
          <p:spPr>
            <a:xfrm>
              <a:off x="4486185" y="2156712"/>
              <a:ext cx="1034617" cy="659161"/>
            </a:xfrm>
            <a:custGeom>
              <a:avLst/>
              <a:gdLst/>
              <a:ahLst/>
              <a:cxnLst/>
              <a:rect l="l" t="t" r="r" b="b"/>
              <a:pathLst>
                <a:path w="40048" h="25297" extrusionOk="0">
                  <a:moveTo>
                    <a:pt x="0" y="0"/>
                  </a:moveTo>
                  <a:lnTo>
                    <a:pt x="14668" y="25297"/>
                  </a:lnTo>
                  <a:lnTo>
                    <a:pt x="25360" y="25297"/>
                  </a:lnTo>
                  <a:lnTo>
                    <a:pt x="40048" y="0"/>
                  </a:lnTo>
                  <a:close/>
                </a:path>
              </a:pathLst>
            </a:custGeom>
            <a:solidFill>
              <a:srgbClr val="D66565"/>
            </a:solidFill>
            <a:ln>
              <a:solidFill>
                <a:srgbClr val="56548C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 dirty="0">
                <a:latin typeface="Pangolin" panose="00000500000000000000" pitchFamily="2" charset="0"/>
              </a:endParaRPr>
            </a:p>
          </p:txBody>
        </p:sp>
        <p:sp>
          <p:nvSpPr>
            <p:cNvPr id="13" name="Google Shape;10901;p60">
              <a:extLst>
                <a:ext uri="{FF2B5EF4-FFF2-40B4-BE49-F238E27FC236}">
                  <a16:creationId xmlns:a16="http://schemas.microsoft.com/office/drawing/2014/main" id="{844E5238-7A8B-479C-8790-38D504F66544}"/>
                </a:ext>
              </a:extLst>
            </p:cNvPr>
            <p:cNvSpPr/>
            <p:nvPr/>
          </p:nvSpPr>
          <p:spPr>
            <a:xfrm>
              <a:off x="4807415" y="2898451"/>
              <a:ext cx="552018" cy="44275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rgbClr val="D66565"/>
            </a:solidFill>
            <a:ln>
              <a:solidFill>
                <a:srgbClr val="56548C"/>
              </a:solidFill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>
                <a:latin typeface="Pangolin" panose="00000500000000000000" pitchFamily="2" charset="0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F32B5654-BABE-4721-9C1C-C2BDC987F832}"/>
              </a:ext>
            </a:extLst>
          </p:cNvPr>
          <p:cNvSpPr txBox="1"/>
          <p:nvPr/>
        </p:nvSpPr>
        <p:spPr>
          <a:xfrm>
            <a:off x="6526034" y="525036"/>
            <a:ext cx="1890937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Cơ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sở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QHĐ</a:t>
            </a:r>
          </a:p>
          <a:p>
            <a:pPr algn="ctr"/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D(s) = 0, D(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i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 = 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∞ (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i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ϵ V\{v}, s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là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)</a:t>
            </a:r>
            <a:endParaRPr lang="en-US" dirty="0">
              <a:latin typeface="Pangolin" panose="00000500000000000000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0D76F5-4E06-4719-BDAE-1C0D798854D7}"/>
              </a:ext>
            </a:extLst>
          </p:cNvPr>
          <p:cNvSpPr txBox="1"/>
          <p:nvPr/>
        </p:nvSpPr>
        <p:spPr>
          <a:xfrm>
            <a:off x="727029" y="1407610"/>
            <a:ext cx="25869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Công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thức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truy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hồi</a:t>
            </a:r>
            <a:endParaRPr lang="en-US" sz="24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D(j) = D(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+ a(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</a:p>
          <a:p>
            <a:pPr algn="ctr"/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D(j) &gt; D(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 + a(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i,j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US" sz="1800" dirty="0"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Pangolin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4FF5A08-7C1F-4514-A65F-CB6C44699D8F}"/>
              </a:ext>
            </a:extLst>
          </p:cNvPr>
          <p:cNvSpPr txBox="1"/>
          <p:nvPr/>
        </p:nvSpPr>
        <p:spPr>
          <a:xfrm>
            <a:off x="5916478" y="2462441"/>
            <a:ext cx="2537870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Hàm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tối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ưu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 D(</a:t>
            </a:r>
            <a:r>
              <a:rPr lang="en-US" sz="2400" dirty="0" err="1">
                <a:solidFill>
                  <a:srgbClr val="D66565"/>
                </a:solidFill>
                <a:latin typeface="Pangolin" panose="00000500000000000000" pitchFamily="2" charset="0"/>
              </a:rPr>
              <a:t>i</a:t>
            </a:r>
            <a:r>
              <a:rPr lang="en-US" sz="2400" dirty="0">
                <a:solidFill>
                  <a:srgbClr val="D66565"/>
                </a:solidFill>
                <a:latin typeface="Pangolin" panose="00000500000000000000" pitchFamily="2" charset="0"/>
              </a:rPr>
              <a:t>)</a:t>
            </a:r>
          </a:p>
          <a:p>
            <a:pPr algn="ctr"/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đi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s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đỉnh</a:t>
            </a:r>
            <a:r>
              <a:rPr lang="en-US" sz="1800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( </a:t>
            </a:r>
            <a:r>
              <a:rPr lang="en-US" sz="1800" i="1" dirty="0" err="1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1800" i="1" dirty="0">
                <a:solidFill>
                  <a:srgbClr val="000000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ϵ V) </a:t>
            </a:r>
            <a:endParaRPr lang="en-US" sz="1800" dirty="0"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endParaRPr lang="en-US" dirty="0"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25396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26">
            <a:extLst>
              <a:ext uri="{FF2B5EF4-FFF2-40B4-BE49-F238E27FC236}">
                <a16:creationId xmlns:a16="http://schemas.microsoft.com/office/drawing/2014/main" id="{A904BDBC-E1A2-4440-B701-9C94797B7C4A}"/>
              </a:ext>
            </a:extLst>
          </p:cNvPr>
          <p:cNvSpPr/>
          <p:nvPr/>
        </p:nvSpPr>
        <p:spPr>
          <a:xfrm>
            <a:off x="5586166" y="154826"/>
            <a:ext cx="1880434" cy="73544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purple truck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4D9232A4-C5E4-436A-92C3-661165A3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1702" y="2545770"/>
            <a:ext cx="4039234" cy="4039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1CFEDB-9295-4489-84C4-D6168374B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402840"/>
            <a:ext cx="7704000" cy="572700"/>
          </a:xfrm>
        </p:spPr>
        <p:txBody>
          <a:bodyPr/>
          <a:lstStyle/>
          <a:p>
            <a:r>
              <a:rPr lang="en-US" sz="4400" b="1" dirty="0">
                <a:solidFill>
                  <a:srgbClr val="878CF0"/>
                </a:solidFill>
                <a:latin typeface="Pangolin" panose="00000500000000000000" pitchFamily="2" charset="0"/>
              </a:rPr>
              <a:t>MÔ TẢ DỮ LIỆU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9EC113E-8707-4D27-9D6C-CC35BB63F800}"/>
              </a:ext>
            </a:extLst>
          </p:cNvPr>
          <p:cNvGrpSpPr/>
          <p:nvPr/>
        </p:nvGrpSpPr>
        <p:grpSpPr>
          <a:xfrm>
            <a:off x="1124539" y="1309393"/>
            <a:ext cx="1564901" cy="1953805"/>
            <a:chOff x="973501" y="1534786"/>
            <a:chExt cx="1564901" cy="2663834"/>
          </a:xfrm>
          <a:solidFill>
            <a:srgbClr val="F6F2FF"/>
          </a:solidFill>
        </p:grpSpPr>
        <p:sp>
          <p:nvSpPr>
            <p:cNvPr id="3" name="Google Shape;10411;p59">
              <a:extLst>
                <a:ext uri="{FF2B5EF4-FFF2-40B4-BE49-F238E27FC236}">
                  <a16:creationId xmlns:a16="http://schemas.microsoft.com/office/drawing/2014/main" id="{07EA037E-1731-425E-99FF-A42852FCAA7E}"/>
                </a:ext>
              </a:extLst>
            </p:cNvPr>
            <p:cNvSpPr/>
            <p:nvPr/>
          </p:nvSpPr>
          <p:spPr>
            <a:xfrm>
              <a:off x="973501" y="1534786"/>
              <a:ext cx="1564901" cy="26638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rgbClr val="F6F2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0124D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BEA1F4F-BCF4-4320-8D8E-5DDA9BF75575}"/>
                </a:ext>
              </a:extLst>
            </p:cNvPr>
            <p:cNvSpPr txBox="1"/>
            <p:nvPr/>
          </p:nvSpPr>
          <p:spPr>
            <a:xfrm>
              <a:off x="1067610" y="1695149"/>
              <a:ext cx="1447800" cy="646331"/>
            </a:xfrm>
            <a:prstGeom prst="rect">
              <a:avLst/>
            </a:prstGeom>
            <a:grpFill/>
            <a:ln>
              <a:solidFill>
                <a:srgbClr val="F6F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Đánh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chỉ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số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đỉnh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từ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1..n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F96C8E9-68CD-4189-8008-A21F9EEC2727}"/>
                </a:ext>
              </a:extLst>
            </p:cNvPr>
            <p:cNvGrpSpPr/>
            <p:nvPr/>
          </p:nvGrpSpPr>
          <p:grpSpPr>
            <a:xfrm>
              <a:off x="1485900" y="3334394"/>
              <a:ext cx="548640" cy="548640"/>
              <a:chOff x="1490168" y="2818380"/>
              <a:chExt cx="548640" cy="548640"/>
            </a:xfrm>
            <a:grpFill/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1E84A2EA-E0B6-43CC-BD1F-CDB484C56FDE}"/>
                  </a:ext>
                </a:extLst>
              </p:cNvPr>
              <p:cNvSpPr/>
              <p:nvPr/>
            </p:nvSpPr>
            <p:spPr>
              <a:xfrm>
                <a:off x="1490168" y="2818380"/>
                <a:ext cx="548640" cy="548640"/>
              </a:xfrm>
              <a:prstGeom prst="ellipse">
                <a:avLst/>
              </a:prstGeom>
              <a:grpFill/>
              <a:ln>
                <a:solidFill>
                  <a:srgbClr val="F6F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rgbClr val="20124D"/>
                  </a:solidFill>
                </a:endParaRPr>
              </a:p>
            </p:txBody>
          </p:sp>
          <p:pic>
            <p:nvPicPr>
              <p:cNvPr id="13" name="Picture 12" descr="A picture containing text&#10;&#10;Description automatically generated">
                <a:extLst>
                  <a:ext uri="{FF2B5EF4-FFF2-40B4-BE49-F238E27FC236}">
                    <a16:creationId xmlns:a16="http://schemas.microsoft.com/office/drawing/2014/main" id="{BE6EC21D-558F-4309-9024-437698AC82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22095" y="2852482"/>
                <a:ext cx="476250" cy="476250"/>
              </a:xfrm>
              <a:prstGeom prst="rect">
                <a:avLst/>
              </a:prstGeom>
              <a:grpFill/>
              <a:ln>
                <a:solidFill>
                  <a:srgbClr val="F6F2FF"/>
                </a:solidFill>
              </a:ln>
            </p:spPr>
          </p:pic>
        </p:grp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B96C3B2-3C0D-4011-B942-C2B76FFC04A6}"/>
              </a:ext>
            </a:extLst>
          </p:cNvPr>
          <p:cNvGrpSpPr/>
          <p:nvPr/>
        </p:nvGrpSpPr>
        <p:grpSpPr>
          <a:xfrm>
            <a:off x="3789549" y="2014522"/>
            <a:ext cx="1564901" cy="1978248"/>
            <a:chOff x="3843438" y="1559229"/>
            <a:chExt cx="1564901" cy="2663834"/>
          </a:xfrm>
          <a:solidFill>
            <a:srgbClr val="F6F2FF"/>
          </a:solidFill>
        </p:grpSpPr>
        <p:sp>
          <p:nvSpPr>
            <p:cNvPr id="23" name="Google Shape;10411;p59">
              <a:extLst>
                <a:ext uri="{FF2B5EF4-FFF2-40B4-BE49-F238E27FC236}">
                  <a16:creationId xmlns:a16="http://schemas.microsoft.com/office/drawing/2014/main" id="{E8DFF19A-A339-491A-B8C7-ACB1551E514D}"/>
                </a:ext>
              </a:extLst>
            </p:cNvPr>
            <p:cNvSpPr/>
            <p:nvPr/>
          </p:nvSpPr>
          <p:spPr>
            <a:xfrm>
              <a:off x="3843438" y="1559229"/>
              <a:ext cx="1564901" cy="2663834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grpFill/>
            <a:ln>
              <a:solidFill>
                <a:srgbClr val="F6F2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20124D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8FDEC86-F030-46F4-A587-74E457693D99}"/>
                </a:ext>
              </a:extLst>
            </p:cNvPr>
            <p:cNvSpPr txBox="1"/>
            <p:nvPr/>
          </p:nvSpPr>
          <p:spPr>
            <a:xfrm>
              <a:off x="3901988" y="1717609"/>
              <a:ext cx="1447800" cy="923330"/>
            </a:xfrm>
            <a:prstGeom prst="rect">
              <a:avLst/>
            </a:prstGeom>
            <a:grpFill/>
            <a:ln>
              <a:solidFill>
                <a:srgbClr val="F6F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Biểu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diễn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đồ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thị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G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bằng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ma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trận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kề</a:t>
              </a:r>
              <a:endParaRPr lang="en-US" sz="1800" dirty="0">
                <a:solidFill>
                  <a:srgbClr val="20124D"/>
                </a:solidFill>
                <a:latin typeface="Pangolin" panose="00000500000000000000" pitchFamily="2" charset="0"/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44BF16B-83B1-4FF6-B0FB-23C1F2081557}"/>
                </a:ext>
              </a:extLst>
            </p:cNvPr>
            <p:cNvGrpSpPr/>
            <p:nvPr/>
          </p:nvGrpSpPr>
          <p:grpSpPr>
            <a:xfrm>
              <a:off x="4351569" y="3364927"/>
              <a:ext cx="548640" cy="548640"/>
              <a:chOff x="4351569" y="2818380"/>
              <a:chExt cx="548640" cy="548640"/>
            </a:xfrm>
            <a:grpFill/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F195661F-EC55-48CC-B4C6-F9C9CECECDAF}"/>
                  </a:ext>
                </a:extLst>
              </p:cNvPr>
              <p:cNvSpPr/>
              <p:nvPr/>
            </p:nvSpPr>
            <p:spPr>
              <a:xfrm>
                <a:off x="4351569" y="2818380"/>
                <a:ext cx="548640" cy="548640"/>
              </a:xfrm>
              <a:prstGeom prst="ellipse">
                <a:avLst/>
              </a:prstGeom>
              <a:grpFill/>
              <a:ln>
                <a:solidFill>
                  <a:srgbClr val="F6F2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20124D"/>
                  </a:solidFill>
                </a:endParaRPr>
              </a:p>
            </p:txBody>
          </p:sp>
          <p:pic>
            <p:nvPicPr>
              <p:cNvPr id="16" name="Picture 15" descr="A picture containing graphical user interface&#10;&#10;Description automatically generated">
                <a:extLst>
                  <a:ext uri="{FF2B5EF4-FFF2-40B4-BE49-F238E27FC236}">
                    <a16:creationId xmlns:a16="http://schemas.microsoft.com/office/drawing/2014/main" id="{52B860C3-F601-426E-B30F-641CB31C0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387764" y="2852482"/>
                <a:ext cx="476250" cy="476250"/>
              </a:xfrm>
              <a:prstGeom prst="rect">
                <a:avLst/>
              </a:prstGeom>
              <a:grpFill/>
              <a:ln>
                <a:solidFill>
                  <a:srgbClr val="F6F2FF"/>
                </a:solidFill>
              </a:ln>
            </p:spPr>
          </p:pic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2F8840A-B525-445B-A2E1-CA8EC8467E19}"/>
              </a:ext>
            </a:extLst>
          </p:cNvPr>
          <p:cNvGrpSpPr/>
          <p:nvPr/>
        </p:nvGrpSpPr>
        <p:grpSpPr>
          <a:xfrm>
            <a:off x="6454560" y="1309392"/>
            <a:ext cx="1564901" cy="1953806"/>
            <a:chOff x="6751475" y="2050853"/>
            <a:chExt cx="1564901" cy="1953806"/>
          </a:xfrm>
        </p:grpSpPr>
        <p:sp>
          <p:nvSpPr>
            <p:cNvPr id="5" name="Google Shape;10411;p59">
              <a:extLst>
                <a:ext uri="{FF2B5EF4-FFF2-40B4-BE49-F238E27FC236}">
                  <a16:creationId xmlns:a16="http://schemas.microsoft.com/office/drawing/2014/main" id="{8C6B5228-1E31-4D07-AD76-D698F4917FDD}"/>
                </a:ext>
              </a:extLst>
            </p:cNvPr>
            <p:cNvSpPr/>
            <p:nvPr/>
          </p:nvSpPr>
          <p:spPr>
            <a:xfrm>
              <a:off x="6751475" y="2050853"/>
              <a:ext cx="1564901" cy="1953806"/>
            </a:xfrm>
            <a:custGeom>
              <a:avLst/>
              <a:gdLst/>
              <a:ahLst/>
              <a:cxnLst/>
              <a:rect l="l" t="t" r="r" b="b"/>
              <a:pathLst>
                <a:path w="4733" h="5225" extrusionOk="0">
                  <a:moveTo>
                    <a:pt x="346" y="0"/>
                  </a:moveTo>
                  <a:cubicBezTo>
                    <a:pt x="148" y="0"/>
                    <a:pt x="1" y="148"/>
                    <a:pt x="1" y="333"/>
                  </a:cubicBezTo>
                  <a:lnTo>
                    <a:pt x="1" y="4423"/>
                  </a:lnTo>
                  <a:cubicBezTo>
                    <a:pt x="1" y="4608"/>
                    <a:pt x="148" y="4756"/>
                    <a:pt x="346" y="4756"/>
                  </a:cubicBezTo>
                  <a:lnTo>
                    <a:pt x="2046" y="4756"/>
                  </a:lnTo>
                  <a:lnTo>
                    <a:pt x="2366" y="5224"/>
                  </a:lnTo>
                  <a:lnTo>
                    <a:pt x="2674" y="4756"/>
                  </a:lnTo>
                  <a:lnTo>
                    <a:pt x="4387" y="4756"/>
                  </a:lnTo>
                  <a:cubicBezTo>
                    <a:pt x="4394" y="4757"/>
                    <a:pt x="4400" y="4757"/>
                    <a:pt x="4407" y="4757"/>
                  </a:cubicBezTo>
                  <a:cubicBezTo>
                    <a:pt x="4583" y="4757"/>
                    <a:pt x="4732" y="4602"/>
                    <a:pt x="4732" y="4423"/>
                  </a:cubicBezTo>
                  <a:lnTo>
                    <a:pt x="4732" y="333"/>
                  </a:lnTo>
                  <a:cubicBezTo>
                    <a:pt x="4732" y="148"/>
                    <a:pt x="4572" y="0"/>
                    <a:pt x="4387" y="0"/>
                  </a:cubicBezTo>
                  <a:close/>
                </a:path>
              </a:pathLst>
            </a:custGeom>
            <a:solidFill>
              <a:srgbClr val="F6F2FF"/>
            </a:solidFill>
            <a:ln>
              <a:solidFill>
                <a:srgbClr val="F6F2FF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 dirty="0">
                <a:solidFill>
                  <a:srgbClr val="20124D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2BF04F8-F2BB-4C27-995F-67AD4F1202F0}"/>
                </a:ext>
              </a:extLst>
            </p:cNvPr>
            <p:cNvSpPr txBox="1"/>
            <p:nvPr/>
          </p:nvSpPr>
          <p:spPr>
            <a:xfrm>
              <a:off x="6801490" y="2168472"/>
              <a:ext cx="1447800" cy="880389"/>
            </a:xfrm>
            <a:prstGeom prst="rect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Mảng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i="1" dirty="0">
                  <a:solidFill>
                    <a:srgbClr val="20124D"/>
                  </a:solidFill>
                  <a:latin typeface="Pangolin" panose="00000500000000000000" pitchFamily="2" charset="0"/>
                </a:rPr>
                <a:t>Before[u]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lưu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đỉnh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kề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dirty="0" err="1">
                  <a:solidFill>
                    <a:srgbClr val="20124D"/>
                  </a:solidFill>
                  <a:latin typeface="Pangolin" panose="00000500000000000000" pitchFamily="2" charset="0"/>
                </a:rPr>
                <a:t>trước</a:t>
              </a:r>
              <a:r>
                <a:rPr lang="en-US" sz="1800" dirty="0">
                  <a:solidFill>
                    <a:srgbClr val="20124D"/>
                  </a:solidFill>
                  <a:latin typeface="Pangolin" panose="00000500000000000000" pitchFamily="2" charset="0"/>
                </a:rPr>
                <a:t> </a:t>
              </a:r>
              <a:r>
                <a:rPr lang="en-US" sz="1800" i="1" dirty="0">
                  <a:solidFill>
                    <a:srgbClr val="20124D"/>
                  </a:solidFill>
                  <a:latin typeface="Pangolin" panose="00000500000000000000" pitchFamily="2" charset="0"/>
                </a:rPr>
                <a:t>u</a:t>
              </a:r>
              <a:endParaRPr lang="en-US" sz="1800" dirty="0">
                <a:solidFill>
                  <a:srgbClr val="20124D"/>
                </a:solidFill>
                <a:latin typeface="Pangolin" panose="00000500000000000000" pitchFamily="2" charset="0"/>
              </a:endParaRPr>
            </a:p>
          </p:txBody>
        </p:sp>
      </p:grpSp>
      <p:pic>
        <p:nvPicPr>
          <p:cNvPr id="10" name="Picture 9" descr="A picture containing text&#10;&#10;Description automatically generated">
            <a:extLst>
              <a:ext uri="{FF2B5EF4-FFF2-40B4-BE49-F238E27FC236}">
                <a16:creationId xmlns:a16="http://schemas.microsoft.com/office/drawing/2014/main" id="{9544975D-3A09-4047-BBBD-C61171342D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90350" y="2645448"/>
            <a:ext cx="476250" cy="476250"/>
          </a:xfrm>
          <a:prstGeom prst="rect">
            <a:avLst/>
          </a:prstGeom>
        </p:spPr>
      </p:pic>
      <p:sp>
        <p:nvSpPr>
          <p:cNvPr id="28" name="Oval 27">
            <a:extLst>
              <a:ext uri="{FF2B5EF4-FFF2-40B4-BE49-F238E27FC236}">
                <a16:creationId xmlns:a16="http://schemas.microsoft.com/office/drawing/2014/main" id="{FE97226F-7F05-4766-8A9E-D965F9FFA4D8}"/>
              </a:ext>
            </a:extLst>
          </p:cNvPr>
          <p:cNvSpPr/>
          <p:nvPr/>
        </p:nvSpPr>
        <p:spPr>
          <a:xfrm>
            <a:off x="7058660" y="75506"/>
            <a:ext cx="1229360" cy="44704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ADD18ED-81EB-4777-8F2C-9247BE69CFF3}"/>
              </a:ext>
            </a:extLst>
          </p:cNvPr>
          <p:cNvSpPr/>
          <p:nvPr/>
        </p:nvSpPr>
        <p:spPr>
          <a:xfrm>
            <a:off x="7593458" y="-150471"/>
            <a:ext cx="2985803" cy="1354127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060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-4.32099E-6 L 0.97535 -0.0080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767" y="-4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  <a:ea typeface="Overpass SemiBold"/>
                <a:cs typeface="Overpass SemiBold"/>
              </a:rPr>
              <a:t>MỤC LỤC</a:t>
            </a:r>
            <a:endParaRPr b="1" dirty="0">
              <a:solidFill>
                <a:schemeClr val="accent1"/>
              </a:solidFill>
              <a:latin typeface="Pangolin" panose="00000500000000000000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342" name="Google Shape;342;p28"/>
          <p:cNvSpPr txBox="1">
            <a:spLocks noGrp="1"/>
          </p:cNvSpPr>
          <p:nvPr>
            <p:ph type="title" idx="2"/>
          </p:nvPr>
        </p:nvSpPr>
        <p:spPr>
          <a:xfrm>
            <a:off x="831026" y="1781025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charset="0"/>
              </a:rPr>
              <a:t>01</a:t>
            </a:r>
            <a:endParaRPr dirty="0">
              <a:latin typeface="Pangolin" panose="00000500000000000000" charset="0"/>
            </a:endParaRPr>
          </a:p>
        </p:txBody>
      </p:sp>
      <p:sp>
        <p:nvSpPr>
          <p:cNvPr id="343" name="Google Shape;343;p28"/>
          <p:cNvSpPr txBox="1">
            <a:spLocks noGrp="1"/>
          </p:cNvSpPr>
          <p:nvPr>
            <p:ph type="subTitle" idx="1"/>
          </p:nvPr>
        </p:nvSpPr>
        <p:spPr>
          <a:xfrm>
            <a:off x="1641650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</a:rPr>
              <a:t>BÀI TOÁN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344" name="Google Shape;344;p28"/>
          <p:cNvSpPr txBox="1">
            <a:spLocks noGrp="1"/>
          </p:cNvSpPr>
          <p:nvPr>
            <p:ph type="subTitle" idx="3"/>
          </p:nvPr>
        </p:nvSpPr>
        <p:spPr>
          <a:xfrm>
            <a:off x="164162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charset="0"/>
              </a:rPr>
              <a:t>Bài toán tìm đường đi ngắn nhất trong đồ thị và các biến thể</a:t>
            </a:r>
            <a:endParaRPr dirty="0">
              <a:latin typeface="Pangolin" panose="00000500000000000000" charset="0"/>
            </a:endParaRPr>
          </a:p>
        </p:txBody>
      </p:sp>
      <p:sp>
        <p:nvSpPr>
          <p:cNvPr id="345" name="Google Shape;345;p28"/>
          <p:cNvSpPr txBox="1">
            <a:spLocks noGrp="1"/>
          </p:cNvSpPr>
          <p:nvPr>
            <p:ph type="title" idx="4"/>
          </p:nvPr>
        </p:nvSpPr>
        <p:spPr>
          <a:xfrm>
            <a:off x="4790389" y="1781032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ngolin" panose="00000500000000000000" charset="0"/>
              </a:rPr>
              <a:t>02</a:t>
            </a:r>
            <a:endParaRPr>
              <a:latin typeface="Pangolin" panose="00000500000000000000" charset="0"/>
            </a:endParaRPr>
          </a:p>
        </p:txBody>
      </p:sp>
      <p:sp>
        <p:nvSpPr>
          <p:cNvPr id="346" name="Google Shape;346;p28"/>
          <p:cNvSpPr txBox="1">
            <a:spLocks noGrp="1"/>
          </p:cNvSpPr>
          <p:nvPr>
            <p:ph type="subTitle" idx="5"/>
          </p:nvPr>
        </p:nvSpPr>
        <p:spPr>
          <a:xfrm>
            <a:off x="5574884" y="1781025"/>
            <a:ext cx="27381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</a:rPr>
              <a:t>CƠ SỞ LÝ THUYẾT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347" name="Google Shape;347;p28"/>
          <p:cNvSpPr txBox="1">
            <a:spLocks noGrp="1"/>
          </p:cNvSpPr>
          <p:nvPr>
            <p:ph type="subTitle" idx="6"/>
          </p:nvPr>
        </p:nvSpPr>
        <p:spPr>
          <a:xfrm>
            <a:off x="5574875" y="2398255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charset="0"/>
              </a:rPr>
              <a:t>Một số lý thuyết về đồ thị và các phương pháp giải quyết bài toán</a:t>
            </a:r>
            <a:endParaRPr dirty="0">
              <a:latin typeface="Pangolin" panose="00000500000000000000" charset="0"/>
            </a:endParaRPr>
          </a:p>
        </p:txBody>
      </p:sp>
      <p:sp>
        <p:nvSpPr>
          <p:cNvPr id="348" name="Google Shape;348;p28"/>
          <p:cNvSpPr txBox="1">
            <a:spLocks noGrp="1"/>
          </p:cNvSpPr>
          <p:nvPr>
            <p:ph type="title" idx="7"/>
          </p:nvPr>
        </p:nvSpPr>
        <p:spPr>
          <a:xfrm>
            <a:off x="831025" y="3456500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ngolin" panose="00000500000000000000" charset="0"/>
              </a:rPr>
              <a:t>03</a:t>
            </a:r>
            <a:endParaRPr>
              <a:latin typeface="Pangolin" panose="00000500000000000000" charset="0"/>
            </a:endParaRPr>
          </a:p>
        </p:txBody>
      </p:sp>
      <p:sp>
        <p:nvSpPr>
          <p:cNvPr id="349" name="Google Shape;349;p28"/>
          <p:cNvSpPr txBox="1">
            <a:spLocks noGrp="1"/>
          </p:cNvSpPr>
          <p:nvPr>
            <p:ph type="subTitle" idx="8"/>
          </p:nvPr>
        </p:nvSpPr>
        <p:spPr>
          <a:xfrm>
            <a:off x="1641625" y="3456500"/>
            <a:ext cx="1795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Pangolin" panose="00000500000000000000" charset="0"/>
              </a:rPr>
              <a:t>G</a:t>
            </a:r>
            <a:r>
              <a:rPr lang="en" b="1" dirty="0">
                <a:latin typeface="Pangolin" panose="00000500000000000000" charset="0"/>
              </a:rPr>
              <a:t>IẢI QUYẾT BÀI TOÁN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350" name="Google Shape;350;p28"/>
          <p:cNvSpPr txBox="1">
            <a:spLocks noGrp="1"/>
          </p:cNvSpPr>
          <p:nvPr>
            <p:ph type="subTitle" idx="9"/>
          </p:nvPr>
        </p:nvSpPr>
        <p:spPr>
          <a:xfrm>
            <a:off x="164162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charset="0"/>
              </a:rPr>
              <a:t>Các thuật toán giải quyết bài toán</a:t>
            </a:r>
            <a:endParaRPr dirty="0">
              <a:latin typeface="Pangolin" panose="00000500000000000000" charset="0"/>
            </a:endParaRPr>
          </a:p>
        </p:txBody>
      </p:sp>
      <p:sp>
        <p:nvSpPr>
          <p:cNvPr id="351" name="Google Shape;351;p28"/>
          <p:cNvSpPr txBox="1">
            <a:spLocks noGrp="1"/>
          </p:cNvSpPr>
          <p:nvPr>
            <p:ph type="title" idx="13"/>
          </p:nvPr>
        </p:nvSpPr>
        <p:spPr>
          <a:xfrm>
            <a:off x="4790360" y="3456507"/>
            <a:ext cx="784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angolin" panose="00000500000000000000" charset="0"/>
              </a:rPr>
              <a:t>04</a:t>
            </a:r>
            <a:endParaRPr>
              <a:latin typeface="Pangolin" panose="00000500000000000000" charset="0"/>
            </a:endParaRPr>
          </a:p>
        </p:txBody>
      </p:sp>
      <p:sp>
        <p:nvSpPr>
          <p:cNvPr id="352" name="Google Shape;352;p28"/>
          <p:cNvSpPr txBox="1">
            <a:spLocks noGrp="1"/>
          </p:cNvSpPr>
          <p:nvPr>
            <p:ph type="subTitle" idx="14"/>
          </p:nvPr>
        </p:nvSpPr>
        <p:spPr>
          <a:xfrm>
            <a:off x="5574875" y="3456500"/>
            <a:ext cx="20913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</a:rPr>
              <a:t>KẾT LUẬN VÀ DEMO SẢN PHẨM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353" name="Google Shape;353;p28"/>
          <p:cNvSpPr txBox="1">
            <a:spLocks noGrp="1"/>
          </p:cNvSpPr>
          <p:nvPr>
            <p:ph type="subTitle" idx="15"/>
          </p:nvPr>
        </p:nvSpPr>
        <p:spPr>
          <a:xfrm>
            <a:off x="5574875" y="4073732"/>
            <a:ext cx="2394300" cy="44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charset="0"/>
              </a:rPr>
              <a:t>Kết luận về bài toán và trình bày thực nghiệm</a:t>
            </a:r>
            <a:endParaRPr dirty="0">
              <a:latin typeface="Pangolin" panose="00000500000000000000" charset="0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044EFCAE-378B-424F-9D15-3B0B8CFEEC2B}"/>
              </a:ext>
            </a:extLst>
          </p:cNvPr>
          <p:cNvSpPr/>
          <p:nvPr/>
        </p:nvSpPr>
        <p:spPr>
          <a:xfrm>
            <a:off x="327780" y="3277126"/>
            <a:ext cx="3641258" cy="105117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Graphical user interface&#10;&#10;Description automatically generated">
            <a:extLst>
              <a:ext uri="{FF2B5EF4-FFF2-40B4-BE49-F238E27FC236}">
                <a16:creationId xmlns:a16="http://schemas.microsoft.com/office/drawing/2014/main" id="{0FFC7AE2-DFCF-4DD2-B3B6-712BE3490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3163" y="0"/>
            <a:ext cx="3564754" cy="35647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C492B1-5B11-42D8-B65D-F7745D903A48}"/>
                  </a:ext>
                </a:extLst>
              </p:cNvPr>
              <p:cNvSpPr txBox="1"/>
              <p:nvPr/>
            </p:nvSpPr>
            <p:spPr>
              <a:xfrm>
                <a:off x="92941" y="1074512"/>
                <a:ext cx="5786120" cy="34445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65786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Try(C)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rPr>
                      <m:t> ≡</m:t>
                    </m:r>
                  </m:oMath>
                </a14:m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33780" marR="0" algn="just">
                  <a:spcBef>
                    <a:spcPts val="0"/>
                  </a:spcBef>
                  <a:spcAft>
                    <a:spcPts val="500"/>
                  </a:spcAft>
                  <a:tabLst>
                    <a:tab pos="457200" algn="l"/>
                  </a:tabLs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 (v = 2..n): D[v] = 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Arial" panose="020B0604020202020204" pitchFamily="34" charset="0"/>
                    <a:ea typeface="Times New Roman" panose="02020603050405020304" pitchFamily="18" charset="0"/>
                  </a:rPr>
                  <a:t>∞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Times New Roman" panose="02020603050405020304" pitchFamily="18" charset="0"/>
                    <a:cs typeface="Calibri Light" panose="020F0302020204030204" pitchFamily="34" charset="0"/>
                  </a:rPr>
                  <a:t>;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D[1] = 0;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k = 1 to |V|-1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b="1" dirty="0">
                    <a:solidFill>
                      <a:srgbClr val="222A35"/>
                    </a:solidFill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</a:t>
                </a: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each edge(</a:t>
                </a:r>
                <a:r>
                  <a:rPr lang="en-US" sz="1400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rPr>
                      <m:t>∈</m:t>
                    </m:r>
                  </m:oMath>
                </a14:m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if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D[v] &gt; D[u] + a(</a:t>
                </a:r>
                <a:r>
                  <a:rPr lang="en-US" sz="1400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      D[v] = D[u] + a(</a:t>
                </a:r>
                <a:r>
                  <a:rPr lang="en-US" sz="1400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      Before[v] = u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endif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;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</a:t>
                </a:r>
                <a:r>
                  <a:rPr lang="en-US" sz="1400" b="1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endfor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;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endfor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;</a:t>
                </a:r>
                <a:endParaRPr lang="en-US" dirty="0"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0" marR="0" algn="ctr">
                  <a:spcBef>
                    <a:spcPts val="0"/>
                  </a:spcBef>
                  <a:spcAft>
                    <a:spcPts val="0"/>
                  </a:spcAft>
                  <a:tabLst>
                    <a:tab pos="457200" algn="l"/>
                  </a:tabLst>
                </a:pPr>
                <a:r>
                  <a:rPr lang="en-US" sz="1800" dirty="0">
                    <a:effectLst/>
                    <a:latin typeface="Candara Light" panose="020E0502030303020204" pitchFamily="34" charset="0"/>
                    <a:ea typeface="Times New Roman" panose="02020603050405020304" pitchFamily="18" charset="0"/>
                  </a:rPr>
                  <a:t> </a:t>
                </a:r>
                <a:endParaRPr lang="en-US" sz="18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10C492B1-5B11-42D8-B65D-F7745D903A4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941" y="1074512"/>
                <a:ext cx="5786120" cy="3444533"/>
              </a:xfrm>
              <a:prstGeom prst="rect">
                <a:avLst/>
              </a:prstGeom>
              <a:blipFill>
                <a:blip r:embed="rId3"/>
                <a:stretch>
                  <a:fillRect t="-3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75733-DEC5-42C1-B000-8FADADD303C6}"/>
                  </a:ext>
                </a:extLst>
              </p:cNvPr>
              <p:cNvSpPr txBox="1"/>
              <p:nvPr/>
            </p:nvSpPr>
            <p:spPr>
              <a:xfrm>
                <a:off x="2820103" y="2687212"/>
                <a:ext cx="5786120" cy="19851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for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each edge(</a:t>
                </a:r>
                <a:r>
                  <a:rPr lang="en-US" sz="1400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en-US" sz="1400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Calibri Light" panose="020F0302020204030204" pitchFamily="34" charset="0"/>
                      </a:rPr>
                      <m:t>∈</m:t>
                    </m:r>
                  </m:oMath>
                </a14:m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E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if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D[v] &gt; D[u] + a(</a:t>
                </a:r>
                <a:r>
                  <a:rPr lang="en-US" sz="1400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u,v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)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      Report that a negative-weight cycle exists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      endif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;</a:t>
                </a:r>
                <a:r>
                  <a:rPr lang="en-US" sz="1400" dirty="0"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1033780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b="1" dirty="0" err="1">
                    <a:solidFill>
                      <a:srgbClr val="222A35"/>
                    </a:solidFill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e</a:t>
                </a:r>
                <a:r>
                  <a:rPr lang="en-US" sz="1400" b="1" dirty="0" err="1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ndfor</a:t>
                </a:r>
                <a:endParaRPr lang="en-US" sz="1400" b="1" dirty="0">
                  <a:solidFill>
                    <a:srgbClr val="222A35"/>
                  </a:solidFill>
                  <a:effectLst/>
                  <a:latin typeface="Bahnschrift" panose="020B0502040204020203" pitchFamily="34" charset="0"/>
                  <a:ea typeface="Calibri" panose="020F0502020204030204" pitchFamily="34" charset="0"/>
                  <a:cs typeface="Calibri Light" panose="020F0302020204030204" pitchFamily="34" charset="0"/>
                </a:endParaRPr>
              </a:p>
              <a:p>
                <a:pPr marL="1033780">
                  <a:spcAft>
                    <a:spcPts val="500"/>
                  </a:spcAft>
                </a:pP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At the end, d[v] = </a:t>
                </a:r>
                <a14:m>
                  <m:oMath xmlns:m="http://schemas.openxmlformats.org/officeDocument/2006/math">
                    <m:r>
                      <a:rPr lang="en-US" sz="1400" i="1">
                        <a:solidFill>
                          <a:srgbClr val="222A35"/>
                        </a:solidFill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Times New Roman" panose="02020603050405020304" pitchFamily="18" charset="0"/>
                      </a:rPr>
                      <m:t>𝛿</m:t>
                    </m:r>
                  </m:oMath>
                </a14:m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(s, v), if no negative-weight cycles.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630238" marR="0">
                  <a:spcBef>
                    <a:spcPts val="0"/>
                  </a:spcBef>
                  <a:spcAft>
                    <a:spcPts val="500"/>
                  </a:spcAft>
                </a:pPr>
                <a:r>
                  <a:rPr lang="en-US" sz="1400" b="1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End</a:t>
                </a:r>
                <a:r>
                  <a:rPr lang="en-US" sz="1400" dirty="0">
                    <a:solidFill>
                      <a:srgbClr val="222A35"/>
                    </a:solidFill>
                    <a:effectLst/>
                    <a:latin typeface="Bahnschrift" panose="020B0502040204020203" pitchFamily="34" charset="0"/>
                    <a:ea typeface="Calibri" panose="020F0502020204030204" pitchFamily="34" charset="0"/>
                    <a:cs typeface="Calibri Light" panose="020F0302020204030204" pitchFamily="34" charset="0"/>
                  </a:rPr>
                  <a:t>.</a:t>
                </a:r>
                <a:endParaRPr lang="en-US" sz="14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7F75733-DEC5-42C1-B000-8FADADD30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0103" y="2687212"/>
                <a:ext cx="5786120" cy="1985159"/>
              </a:xfrm>
              <a:prstGeom prst="rect">
                <a:avLst/>
              </a:prstGeom>
              <a:blipFill>
                <a:blip r:embed="rId4"/>
                <a:stretch>
                  <a:fillRect t="-615" b="-1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B2F31647-1785-4517-8B63-03E03F7F6CF3}"/>
              </a:ext>
            </a:extLst>
          </p:cNvPr>
          <p:cNvSpPr txBox="1"/>
          <p:nvPr/>
        </p:nvSpPr>
        <p:spPr>
          <a:xfrm>
            <a:off x="1805276" y="262264"/>
            <a:ext cx="5892385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LƯỢC ĐỒ </a:t>
            </a:r>
          </a:p>
          <a:p>
            <a:pPr algn="ctr"/>
            <a:r>
              <a:rPr lang="en-US" sz="4400" b="1" dirty="0">
                <a:solidFill>
                  <a:srgbClr val="878CF0"/>
                </a:solidFill>
                <a:latin typeface="Pangolin" panose="00000500000000000000" pitchFamily="2" charset="0"/>
              </a:rPr>
              <a:t>THUẬT TOÁN</a:t>
            </a:r>
            <a:endParaRPr lang="en-US" sz="4400" dirty="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D55FD0E-592B-4945-B3F9-6EA305B5744B}"/>
              </a:ext>
            </a:extLst>
          </p:cNvPr>
          <p:cNvSpPr/>
          <p:nvPr/>
        </p:nvSpPr>
        <p:spPr>
          <a:xfrm>
            <a:off x="3522109" y="2086846"/>
            <a:ext cx="1229360" cy="44704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A698CD5-C64D-4C70-854A-33A407874E6B}"/>
              </a:ext>
            </a:extLst>
          </p:cNvPr>
          <p:cNvSpPr/>
          <p:nvPr/>
        </p:nvSpPr>
        <p:spPr>
          <a:xfrm>
            <a:off x="3430838" y="2456288"/>
            <a:ext cx="737786" cy="300183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2A588A0-9106-4061-9442-A028DEA53043}"/>
              </a:ext>
            </a:extLst>
          </p:cNvPr>
          <p:cNvSpPr/>
          <p:nvPr/>
        </p:nvSpPr>
        <p:spPr>
          <a:xfrm>
            <a:off x="598569" y="4148668"/>
            <a:ext cx="1229360" cy="44704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A1FF5BB7-5A99-418A-83FF-9B2C96234FE6}"/>
              </a:ext>
            </a:extLst>
          </p:cNvPr>
          <p:cNvSpPr/>
          <p:nvPr/>
        </p:nvSpPr>
        <p:spPr>
          <a:xfrm>
            <a:off x="1299928" y="4460481"/>
            <a:ext cx="682725" cy="270454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25144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val 128">
            <a:extLst>
              <a:ext uri="{FF2B5EF4-FFF2-40B4-BE49-F238E27FC236}">
                <a16:creationId xmlns:a16="http://schemas.microsoft.com/office/drawing/2014/main" id="{6DE01CE3-C1CD-4B98-A117-3AE102BD327A}"/>
              </a:ext>
            </a:extLst>
          </p:cNvPr>
          <p:cNvSpPr/>
          <p:nvPr/>
        </p:nvSpPr>
        <p:spPr>
          <a:xfrm>
            <a:off x="5206238" y="4086932"/>
            <a:ext cx="2214871" cy="826654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F52B123C-C3F8-4FA5-AE6A-BA78EABB91AD}"/>
              </a:ext>
            </a:extLst>
          </p:cNvPr>
          <p:cNvSpPr/>
          <p:nvPr/>
        </p:nvSpPr>
        <p:spPr>
          <a:xfrm>
            <a:off x="945583" y="4088710"/>
            <a:ext cx="2771490" cy="844663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7669B721-27E2-4D6D-866D-E032098C1600}"/>
              </a:ext>
            </a:extLst>
          </p:cNvPr>
          <p:cNvSpPr/>
          <p:nvPr/>
        </p:nvSpPr>
        <p:spPr>
          <a:xfrm>
            <a:off x="4661919" y="-95359"/>
            <a:ext cx="1880434" cy="73544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CB3BF929-9E9F-4501-97B0-CAD2260C5163}"/>
              </a:ext>
            </a:extLst>
          </p:cNvPr>
          <p:cNvSpPr/>
          <p:nvPr/>
        </p:nvSpPr>
        <p:spPr>
          <a:xfrm>
            <a:off x="4582800" y="1810839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 1</a:t>
            </a: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1BD33F9B-E902-49CB-9049-EDAE63D1E524}"/>
              </a:ext>
            </a:extLst>
          </p:cNvPr>
          <p:cNvSpPr/>
          <p:nvPr/>
        </p:nvSpPr>
        <p:spPr>
          <a:xfrm>
            <a:off x="4599524" y="2242439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2</a:t>
            </a: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0722E7CA-F9D3-4B4F-B665-31C0BEC95D5C}"/>
              </a:ext>
            </a:extLst>
          </p:cNvPr>
          <p:cNvSpPr/>
          <p:nvPr/>
        </p:nvSpPr>
        <p:spPr>
          <a:xfrm>
            <a:off x="4569914" y="2686727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D6DE267A-3C9B-4C3B-B924-6C2551C5747C}"/>
              </a:ext>
            </a:extLst>
          </p:cNvPr>
          <p:cNvSpPr/>
          <p:nvPr/>
        </p:nvSpPr>
        <p:spPr>
          <a:xfrm>
            <a:off x="4582080" y="3122408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4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04159529-BA5C-4F2B-A49F-6D81534232EE}"/>
              </a:ext>
            </a:extLst>
          </p:cNvPr>
          <p:cNvSpPr/>
          <p:nvPr/>
        </p:nvSpPr>
        <p:spPr>
          <a:xfrm>
            <a:off x="5246886" y="1796226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0, 1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BA44CDAE-C9D3-4D9B-8336-6EEC310F681A}"/>
              </a:ext>
            </a:extLst>
          </p:cNvPr>
          <p:cNvSpPr/>
          <p:nvPr/>
        </p:nvSpPr>
        <p:spPr>
          <a:xfrm>
            <a:off x="5901302" y="1796226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1, 1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9597392A-E980-4854-BE3F-B052368DE6D1}"/>
              </a:ext>
            </a:extLst>
          </p:cNvPr>
          <p:cNvSpPr/>
          <p:nvPr/>
        </p:nvSpPr>
        <p:spPr>
          <a:xfrm>
            <a:off x="6542353" y="1796226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∞, 1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5F840F13-1315-4095-B364-6CD5C614D454}"/>
              </a:ext>
            </a:extLst>
          </p:cNvPr>
          <p:cNvSpPr/>
          <p:nvPr/>
        </p:nvSpPr>
        <p:spPr>
          <a:xfrm>
            <a:off x="7166511" y="1796226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∞, 1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58AD5FE0-F070-4231-934E-D7FE24AF3892}"/>
              </a:ext>
            </a:extLst>
          </p:cNvPr>
          <p:cNvSpPr/>
          <p:nvPr/>
        </p:nvSpPr>
        <p:spPr>
          <a:xfrm>
            <a:off x="5235642" y="2248413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0, 1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A541E85F-31F9-4E33-87E4-2F8D50BD0301}"/>
              </a:ext>
            </a:extLst>
          </p:cNvPr>
          <p:cNvSpPr/>
          <p:nvPr/>
        </p:nvSpPr>
        <p:spPr>
          <a:xfrm>
            <a:off x="5880517" y="2248413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1, 1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EABFAF7-5A7B-4885-A8EC-966E153945D8}"/>
              </a:ext>
            </a:extLst>
          </p:cNvPr>
          <p:cNvSpPr/>
          <p:nvPr/>
        </p:nvSpPr>
        <p:spPr>
          <a:xfrm>
            <a:off x="6542353" y="2237169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4, 2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F69045FB-CAD5-4B0F-8E44-E13C57FD4D0C}"/>
              </a:ext>
            </a:extLst>
          </p:cNvPr>
          <p:cNvSpPr/>
          <p:nvPr/>
        </p:nvSpPr>
        <p:spPr>
          <a:xfrm>
            <a:off x="7166511" y="2258584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4, 2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40E51CAD-B4D0-43D0-A15E-ADF45031C4AC}"/>
              </a:ext>
            </a:extLst>
          </p:cNvPr>
          <p:cNvSpPr/>
          <p:nvPr/>
        </p:nvSpPr>
        <p:spPr>
          <a:xfrm>
            <a:off x="6521568" y="2655455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4, 2</a:t>
            </a: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6B7A4F27-BCBF-46D5-8A1B-636B534BC81D}"/>
              </a:ext>
            </a:extLst>
          </p:cNvPr>
          <p:cNvSpPr/>
          <p:nvPr/>
        </p:nvSpPr>
        <p:spPr>
          <a:xfrm>
            <a:off x="5868794" y="2691293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1, 1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4BB1F771-8025-4289-B581-1D93F6AD13D8}"/>
              </a:ext>
            </a:extLst>
          </p:cNvPr>
          <p:cNvSpPr/>
          <p:nvPr/>
        </p:nvSpPr>
        <p:spPr>
          <a:xfrm>
            <a:off x="5232913" y="2679421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0, 1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70825FD-D2B0-45DF-9865-2F62D0BA9C62}"/>
              </a:ext>
            </a:extLst>
          </p:cNvPr>
          <p:cNvSpPr/>
          <p:nvPr/>
        </p:nvSpPr>
        <p:spPr>
          <a:xfrm>
            <a:off x="7166511" y="2672137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3, 5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6BFDC509-2CC8-44B0-87FE-729AAAD6826B}"/>
              </a:ext>
            </a:extLst>
          </p:cNvPr>
          <p:cNvSpPr/>
          <p:nvPr/>
        </p:nvSpPr>
        <p:spPr>
          <a:xfrm>
            <a:off x="6512743" y="3096398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4, 2</a:t>
            </a:r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A4F7BE94-CA7C-4F97-9DA6-468847772C52}"/>
              </a:ext>
            </a:extLst>
          </p:cNvPr>
          <p:cNvSpPr/>
          <p:nvPr/>
        </p:nvSpPr>
        <p:spPr>
          <a:xfrm>
            <a:off x="5873670" y="3120364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1, 1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6031979-4186-47E8-827A-3858DD4C1813}"/>
              </a:ext>
            </a:extLst>
          </p:cNvPr>
          <p:cNvSpPr/>
          <p:nvPr/>
        </p:nvSpPr>
        <p:spPr>
          <a:xfrm>
            <a:off x="5224088" y="3120364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0, 1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64D222CD-CA5E-4EAD-8AF2-5F8EB0F9AE51}"/>
              </a:ext>
            </a:extLst>
          </p:cNvPr>
          <p:cNvSpPr/>
          <p:nvPr/>
        </p:nvSpPr>
        <p:spPr>
          <a:xfrm>
            <a:off x="7157686" y="3113080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3, 5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851E292-A9AC-4B65-9508-681E7E486C22}"/>
              </a:ext>
            </a:extLst>
          </p:cNvPr>
          <p:cNvSpPr/>
          <p:nvPr/>
        </p:nvSpPr>
        <p:spPr>
          <a:xfrm>
            <a:off x="7810069" y="1796226"/>
            <a:ext cx="624158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3, 1</a:t>
            </a: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06533A98-26C9-4976-AF81-94A93537DB62}"/>
              </a:ext>
            </a:extLst>
          </p:cNvPr>
          <p:cNvSpPr/>
          <p:nvPr/>
        </p:nvSpPr>
        <p:spPr>
          <a:xfrm>
            <a:off x="7738239" y="2250583"/>
            <a:ext cx="721011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-1, 3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E1AE7F0E-F8BC-4BA1-BDA6-FA8780F7052D}"/>
              </a:ext>
            </a:extLst>
          </p:cNvPr>
          <p:cNvSpPr/>
          <p:nvPr/>
        </p:nvSpPr>
        <p:spPr>
          <a:xfrm>
            <a:off x="7751038" y="2658798"/>
            <a:ext cx="721011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-1, 3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5F67F19-EED5-4005-83E5-5B47906F95E8}"/>
              </a:ext>
            </a:extLst>
          </p:cNvPr>
          <p:cNvSpPr/>
          <p:nvPr/>
        </p:nvSpPr>
        <p:spPr>
          <a:xfrm>
            <a:off x="7742213" y="3099741"/>
            <a:ext cx="721011" cy="455510"/>
          </a:xfrm>
          <a:prstGeom prst="rect">
            <a:avLst/>
          </a:pr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002060"/>
                </a:solidFill>
                <a:latin typeface="Pangolin" panose="00000500000000000000" pitchFamily="2" charset="0"/>
              </a:rPr>
              <a:t>-1, 3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51BF8-AE34-4365-94EE-B6D7958AFADE}"/>
              </a:ext>
            </a:extLst>
          </p:cNvPr>
          <p:cNvSpPr txBox="1"/>
          <p:nvPr/>
        </p:nvSpPr>
        <p:spPr>
          <a:xfrm>
            <a:off x="2274426" y="199140"/>
            <a:ext cx="4595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rgbClr val="878CF0"/>
                </a:solidFill>
                <a:latin typeface="Pangolin" panose="00000500000000000000" pitchFamily="2" charset="0"/>
              </a:rPr>
              <a:t>VÍ DỤ</a:t>
            </a:r>
            <a:endParaRPr lang="en-US" sz="36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C61A10-D8E7-4B0A-8ACB-2EC6F6D0A982}"/>
              </a:ext>
            </a:extLst>
          </p:cNvPr>
          <p:cNvSpPr/>
          <p:nvPr/>
        </p:nvSpPr>
        <p:spPr>
          <a:xfrm>
            <a:off x="363628" y="242475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1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9B6187-0853-403E-8EE9-F9E1A80479CE}"/>
              </a:ext>
            </a:extLst>
          </p:cNvPr>
          <p:cNvSpPr/>
          <p:nvPr/>
        </p:nvSpPr>
        <p:spPr>
          <a:xfrm>
            <a:off x="1453916" y="3258901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5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BBBEBF0-48A2-44DF-A688-C6C51A16261E}"/>
              </a:ext>
            </a:extLst>
          </p:cNvPr>
          <p:cNvSpPr/>
          <p:nvPr/>
        </p:nvSpPr>
        <p:spPr>
          <a:xfrm>
            <a:off x="3132099" y="326280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4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B92CBDE-22BB-421D-A188-279B722A76A8}"/>
              </a:ext>
            </a:extLst>
          </p:cNvPr>
          <p:cNvSpPr/>
          <p:nvPr/>
        </p:nvSpPr>
        <p:spPr>
          <a:xfrm>
            <a:off x="3132099" y="1443363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3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EADDE322-1D93-455E-91E7-87E4179023C6}"/>
              </a:ext>
            </a:extLst>
          </p:cNvPr>
          <p:cNvSpPr/>
          <p:nvPr/>
        </p:nvSpPr>
        <p:spPr>
          <a:xfrm>
            <a:off x="1494089" y="1439457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>
                    <a:lumMod val="10000"/>
                  </a:schemeClr>
                </a:solidFill>
              </a:rPr>
              <a:t>2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9465003-3E73-45B5-BAFD-51F3A668FA0C}"/>
              </a:ext>
            </a:extLst>
          </p:cNvPr>
          <p:cNvCxnSpPr>
            <a:cxnSpLocks/>
            <a:stCxn id="14" idx="7"/>
            <a:endCxn id="19" idx="2"/>
          </p:cNvCxnSpPr>
          <p:nvPr/>
        </p:nvCxnSpPr>
        <p:spPr>
          <a:xfrm flipV="1">
            <a:off x="597775" y="1576617"/>
            <a:ext cx="896314" cy="888307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31920D7-4EC5-4570-8E30-88FB1C8FFF32}"/>
              </a:ext>
            </a:extLst>
          </p:cNvPr>
          <p:cNvCxnSpPr>
            <a:cxnSpLocks/>
            <a:stCxn id="14" idx="5"/>
            <a:endCxn id="16" idx="2"/>
          </p:cNvCxnSpPr>
          <p:nvPr/>
        </p:nvCxnSpPr>
        <p:spPr>
          <a:xfrm>
            <a:off x="597775" y="2658898"/>
            <a:ext cx="856141" cy="737163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401665E-C9DB-42A0-8D64-A4EF186459EE}"/>
              </a:ext>
            </a:extLst>
          </p:cNvPr>
          <p:cNvCxnSpPr>
            <a:cxnSpLocks/>
            <a:stCxn id="19" idx="6"/>
            <a:endCxn id="18" idx="2"/>
          </p:cNvCxnSpPr>
          <p:nvPr/>
        </p:nvCxnSpPr>
        <p:spPr>
          <a:xfrm>
            <a:off x="1768409" y="1576617"/>
            <a:ext cx="1363690" cy="3906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B6CBF05-2BC0-4485-9749-75023E1C7B2A}"/>
              </a:ext>
            </a:extLst>
          </p:cNvPr>
          <p:cNvCxnSpPr>
            <a:cxnSpLocks/>
            <a:stCxn id="16" idx="6"/>
            <a:endCxn id="17" idx="2"/>
          </p:cNvCxnSpPr>
          <p:nvPr/>
        </p:nvCxnSpPr>
        <p:spPr>
          <a:xfrm>
            <a:off x="1728236" y="3396061"/>
            <a:ext cx="1403863" cy="3906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D343B26-9721-46BE-BC11-311CA3B5089B}"/>
              </a:ext>
            </a:extLst>
          </p:cNvPr>
          <p:cNvCxnSpPr>
            <a:cxnSpLocks/>
            <a:stCxn id="19" idx="4"/>
            <a:endCxn id="16" idx="0"/>
          </p:cNvCxnSpPr>
          <p:nvPr/>
        </p:nvCxnSpPr>
        <p:spPr>
          <a:xfrm flipH="1">
            <a:off x="1591076" y="1713777"/>
            <a:ext cx="40173" cy="1545124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C72FE42-3C9E-4ECF-9276-216477D9186F}"/>
              </a:ext>
            </a:extLst>
          </p:cNvPr>
          <p:cNvCxnSpPr>
            <a:cxnSpLocks/>
            <a:stCxn id="18" idx="3"/>
            <a:endCxn id="16" idx="7"/>
          </p:cNvCxnSpPr>
          <p:nvPr/>
        </p:nvCxnSpPr>
        <p:spPr>
          <a:xfrm flipH="1">
            <a:off x="1688063" y="1677510"/>
            <a:ext cx="1484209" cy="1621564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848975-56CA-4A2C-86AD-48DFC0798678}"/>
              </a:ext>
            </a:extLst>
          </p:cNvPr>
          <p:cNvCxnSpPr>
            <a:cxnSpLocks/>
            <a:stCxn id="19" idx="5"/>
            <a:endCxn id="17" idx="1"/>
          </p:cNvCxnSpPr>
          <p:nvPr/>
        </p:nvCxnSpPr>
        <p:spPr>
          <a:xfrm>
            <a:off x="1728236" y="1673604"/>
            <a:ext cx="1444036" cy="1629376"/>
          </a:xfrm>
          <a:prstGeom prst="straightConnector1">
            <a:avLst/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Curved 47">
            <a:extLst>
              <a:ext uri="{FF2B5EF4-FFF2-40B4-BE49-F238E27FC236}">
                <a16:creationId xmlns:a16="http://schemas.microsoft.com/office/drawing/2014/main" id="{0AD17EEA-54CB-41D2-BF35-1A7DF2EB9829}"/>
              </a:ext>
            </a:extLst>
          </p:cNvPr>
          <p:cNvCxnSpPr>
            <a:cxnSpLocks/>
            <a:stCxn id="18" idx="6"/>
            <a:endCxn id="17" idx="6"/>
          </p:cNvCxnSpPr>
          <p:nvPr/>
        </p:nvCxnSpPr>
        <p:spPr>
          <a:xfrm>
            <a:off x="3406419" y="1580523"/>
            <a:ext cx="12700" cy="1819444"/>
          </a:xfrm>
          <a:prstGeom prst="curvedConnector3">
            <a:avLst>
              <a:gd name="adj1" fmla="val 1800000"/>
            </a:avLst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140B82BC-B15A-46EB-B337-A703D96E74FF}"/>
              </a:ext>
            </a:extLst>
          </p:cNvPr>
          <p:cNvCxnSpPr>
            <a:cxnSpLocks/>
            <a:stCxn id="17" idx="0"/>
            <a:endCxn id="18" idx="4"/>
          </p:cNvCxnSpPr>
          <p:nvPr/>
        </p:nvCxnSpPr>
        <p:spPr>
          <a:xfrm rot="5400000" flipH="1" flipV="1">
            <a:off x="2496697" y="2490245"/>
            <a:ext cx="1545124" cy="12700"/>
          </a:xfrm>
          <a:prstGeom prst="curvedConnector3">
            <a:avLst>
              <a:gd name="adj1" fmla="val 50000"/>
            </a:avLst>
          </a:prstGeom>
          <a:ln w="38100">
            <a:solidFill>
              <a:srgbClr val="56548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A509929E-1349-450C-B3A0-6C0A5C2233C5}"/>
              </a:ext>
            </a:extLst>
          </p:cNvPr>
          <p:cNvSpPr txBox="1"/>
          <p:nvPr/>
        </p:nvSpPr>
        <p:spPr>
          <a:xfrm>
            <a:off x="740689" y="1836104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ACB49DD2-A8E9-4236-9DD8-6F538B10A07E}"/>
              </a:ext>
            </a:extLst>
          </p:cNvPr>
          <p:cNvSpPr txBox="1"/>
          <p:nvPr/>
        </p:nvSpPr>
        <p:spPr>
          <a:xfrm>
            <a:off x="746908" y="2929742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1F7CF73-8F84-484B-B347-B50A11D838CD}"/>
              </a:ext>
            </a:extLst>
          </p:cNvPr>
          <p:cNvSpPr txBox="1"/>
          <p:nvPr/>
        </p:nvSpPr>
        <p:spPr>
          <a:xfrm>
            <a:off x="1584859" y="2370950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8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365B5F8-838B-433D-9EAB-67A909E6626B}"/>
              </a:ext>
            </a:extLst>
          </p:cNvPr>
          <p:cNvSpPr txBox="1"/>
          <p:nvPr/>
        </p:nvSpPr>
        <p:spPr>
          <a:xfrm>
            <a:off x="2299783" y="1254791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2F824AF-10BA-4C0D-9C7C-5E9E79B88D1B}"/>
              </a:ext>
            </a:extLst>
          </p:cNvPr>
          <p:cNvSpPr txBox="1"/>
          <p:nvPr/>
        </p:nvSpPr>
        <p:spPr>
          <a:xfrm>
            <a:off x="2057219" y="1902349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5DBABF2-B83D-4034-9531-8BF854ACA1F2}"/>
              </a:ext>
            </a:extLst>
          </p:cNvPr>
          <p:cNvSpPr txBox="1"/>
          <p:nvPr/>
        </p:nvSpPr>
        <p:spPr>
          <a:xfrm>
            <a:off x="1999345" y="2745076"/>
            <a:ext cx="560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-5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2BE3B9E-228F-404C-8E9C-B9FF8CFCCB86}"/>
              </a:ext>
            </a:extLst>
          </p:cNvPr>
          <p:cNvSpPr txBox="1"/>
          <p:nvPr/>
        </p:nvSpPr>
        <p:spPr>
          <a:xfrm>
            <a:off x="3002140" y="2370950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2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1B9EDEF3-1724-4B57-A62B-F7FA36E714A1}"/>
              </a:ext>
            </a:extLst>
          </p:cNvPr>
          <p:cNvSpPr txBox="1"/>
          <p:nvPr/>
        </p:nvSpPr>
        <p:spPr>
          <a:xfrm>
            <a:off x="3578637" y="2387084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1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C1A78CB9-9524-471B-AF42-F0D96244C218}"/>
              </a:ext>
            </a:extLst>
          </p:cNvPr>
          <p:cNvSpPr txBox="1"/>
          <p:nvPr/>
        </p:nvSpPr>
        <p:spPr>
          <a:xfrm>
            <a:off x="2207689" y="3356367"/>
            <a:ext cx="300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latin typeface="Pangolin" panose="00000500000000000000" pitchFamily="2" charset="0"/>
              </a:rPr>
              <a:t>4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906D4968-8988-4D10-934A-1F511B51A7F1}"/>
              </a:ext>
            </a:extLst>
          </p:cNvPr>
          <p:cNvSpPr txBox="1"/>
          <p:nvPr/>
        </p:nvSpPr>
        <p:spPr>
          <a:xfrm>
            <a:off x="4207101" y="4140777"/>
            <a:ext cx="4595148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780" marR="0">
              <a:spcBef>
                <a:spcPts val="0"/>
              </a:spcBef>
              <a:spcAft>
                <a:spcPts val="500"/>
              </a:spcAft>
            </a:pPr>
            <a:r>
              <a:rPr lang="en-US" sz="2000" b="1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 if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 D[v] &gt; D[u] + a(</a:t>
            </a:r>
            <a:r>
              <a:rPr lang="en-US" sz="2000" dirty="0" err="1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u,v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1033780" marR="0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         D[v] = D[u] + a(</a:t>
            </a:r>
            <a:r>
              <a:rPr lang="en-US" sz="2000" dirty="0" err="1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u,v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)</a:t>
            </a:r>
            <a:r>
              <a:rPr lang="en-US" sz="2000" dirty="0">
                <a:effectLst/>
                <a:latin typeface="Pangolin" panose="00000500000000000000" pitchFamily="2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sz="2000" dirty="0">
              <a:latin typeface="Pangolin" panose="00000500000000000000" pitchFamily="2" charset="0"/>
            </a:endParaRPr>
          </a:p>
        </p:txBody>
      </p:sp>
      <p:graphicFrame>
        <p:nvGraphicFramePr>
          <p:cNvPr id="78" name="Table 78">
            <a:extLst>
              <a:ext uri="{FF2B5EF4-FFF2-40B4-BE49-F238E27FC236}">
                <a16:creationId xmlns:a16="http://schemas.microsoft.com/office/drawing/2014/main" id="{192B8EDC-4DAD-4A8B-84C2-7FF6D654E4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70414"/>
              </p:ext>
            </p:extLst>
          </p:nvPr>
        </p:nvGraphicFramePr>
        <p:xfrm>
          <a:off x="4572000" y="1392507"/>
          <a:ext cx="3881628" cy="2170109"/>
        </p:xfrm>
        <a:graphic>
          <a:graphicData uri="http://schemas.openxmlformats.org/drawingml/2006/table">
            <a:tbl>
              <a:tblPr firstRow="1" bandRow="1">
                <a:tableStyleId>{B4AFD8A1-9FE2-4E9F-90A4-C3785619E06E}</a:tableStyleId>
              </a:tblPr>
              <a:tblGrid>
                <a:gridCol w="646938">
                  <a:extLst>
                    <a:ext uri="{9D8B030D-6E8A-4147-A177-3AD203B41FA5}">
                      <a16:colId xmlns:a16="http://schemas.microsoft.com/office/drawing/2014/main" val="1144934873"/>
                    </a:ext>
                  </a:extLst>
                </a:gridCol>
                <a:gridCol w="646938">
                  <a:extLst>
                    <a:ext uri="{9D8B030D-6E8A-4147-A177-3AD203B41FA5}">
                      <a16:colId xmlns:a16="http://schemas.microsoft.com/office/drawing/2014/main" val="617314662"/>
                    </a:ext>
                  </a:extLst>
                </a:gridCol>
                <a:gridCol w="646938">
                  <a:extLst>
                    <a:ext uri="{9D8B030D-6E8A-4147-A177-3AD203B41FA5}">
                      <a16:colId xmlns:a16="http://schemas.microsoft.com/office/drawing/2014/main" val="1259848512"/>
                    </a:ext>
                  </a:extLst>
                </a:gridCol>
                <a:gridCol w="646938">
                  <a:extLst>
                    <a:ext uri="{9D8B030D-6E8A-4147-A177-3AD203B41FA5}">
                      <a16:colId xmlns:a16="http://schemas.microsoft.com/office/drawing/2014/main" val="123015944"/>
                    </a:ext>
                  </a:extLst>
                </a:gridCol>
                <a:gridCol w="646938">
                  <a:extLst>
                    <a:ext uri="{9D8B030D-6E8A-4147-A177-3AD203B41FA5}">
                      <a16:colId xmlns:a16="http://schemas.microsoft.com/office/drawing/2014/main" val="1039040167"/>
                    </a:ext>
                  </a:extLst>
                </a:gridCol>
                <a:gridCol w="646938">
                  <a:extLst>
                    <a:ext uri="{9D8B030D-6E8A-4147-A177-3AD203B41FA5}">
                      <a16:colId xmlns:a16="http://schemas.microsoft.com/office/drawing/2014/main" val="1524384392"/>
                    </a:ext>
                  </a:extLst>
                </a:gridCol>
              </a:tblGrid>
              <a:tr h="433857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K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3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4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>
                          <a:solidFill>
                            <a:srgbClr val="67659C"/>
                          </a:solidFill>
                          <a:latin typeface="Pangolin" panose="00000500000000000000" pitchFamily="2" charset="0"/>
                        </a:rPr>
                        <a:t>5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6631762"/>
                  </a:ext>
                </a:extLst>
              </a:tr>
              <a:tr h="43385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52670774"/>
                  </a:ext>
                </a:extLst>
              </a:tr>
              <a:tr h="43385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3926513"/>
                  </a:ext>
                </a:extLst>
              </a:tr>
              <a:tr h="433857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6381149"/>
                  </a:ext>
                </a:extLst>
              </a:tr>
              <a:tr h="434681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21228528"/>
                  </a:ext>
                </a:extLst>
              </a:tr>
            </a:tbl>
          </a:graphicData>
        </a:graphic>
      </p:graphicFrame>
      <p:sp>
        <p:nvSpPr>
          <p:cNvPr id="122" name="TextBox 121">
            <a:extLst>
              <a:ext uri="{FF2B5EF4-FFF2-40B4-BE49-F238E27FC236}">
                <a16:creationId xmlns:a16="http://schemas.microsoft.com/office/drawing/2014/main" id="{F333EF4B-7ADA-49FD-80CF-8DCF04FE631E}"/>
              </a:ext>
            </a:extLst>
          </p:cNvPr>
          <p:cNvSpPr txBox="1"/>
          <p:nvPr/>
        </p:nvSpPr>
        <p:spPr>
          <a:xfrm>
            <a:off x="36036" y="4140777"/>
            <a:ext cx="4590584" cy="7720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033780" marR="0" algn="just">
              <a:spcBef>
                <a:spcPts val="0"/>
              </a:spcBef>
              <a:spcAft>
                <a:spcPts val="500"/>
              </a:spcAft>
              <a:tabLst>
                <a:tab pos="457200" algn="l"/>
              </a:tabLst>
            </a:pPr>
            <a:r>
              <a:rPr lang="en-US" sz="2000" b="1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  <a:cs typeface="Calibri Light" panose="020F0302020204030204" pitchFamily="34" charset="0"/>
              </a:rPr>
              <a:t>for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  <a:cs typeface="Calibri Light" panose="020F0302020204030204" pitchFamily="34" charset="0"/>
              </a:rPr>
              <a:t> (v = 2..n): D[v] = 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∞</a:t>
            </a: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  <a:cs typeface="Calibri Light" panose="020F0302020204030204" pitchFamily="34" charset="0"/>
              </a:rPr>
              <a:t>;</a:t>
            </a:r>
            <a:endParaRPr lang="en-US" sz="2000" dirty="0">
              <a:effectLst/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1033780" marR="0">
              <a:spcBef>
                <a:spcPts val="0"/>
              </a:spcBef>
              <a:spcAft>
                <a:spcPts val="500"/>
              </a:spcAft>
            </a:pPr>
            <a:r>
              <a:rPr lang="en-US" sz="2000" dirty="0">
                <a:solidFill>
                  <a:srgbClr val="222A35"/>
                </a:solidFill>
                <a:effectLst/>
                <a:latin typeface="Pangolin" panose="00000500000000000000" pitchFamily="2" charset="0"/>
                <a:ea typeface="Calibri" panose="020F0502020204030204" pitchFamily="34" charset="0"/>
                <a:cs typeface="Calibri Light" panose="020F0302020204030204" pitchFamily="34" charset="0"/>
              </a:rPr>
              <a:t>D[1] = 0;</a:t>
            </a:r>
            <a:endParaRPr lang="en-US" sz="2000" dirty="0">
              <a:effectLst/>
              <a:latin typeface="Pangolin" panose="00000500000000000000" pitchFamily="2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510B8B76-046D-4BB8-B5C6-7CE1FC5FEE9E}"/>
              </a:ext>
            </a:extLst>
          </p:cNvPr>
          <p:cNvSpPr/>
          <p:nvPr/>
        </p:nvSpPr>
        <p:spPr>
          <a:xfrm>
            <a:off x="5751183" y="-247575"/>
            <a:ext cx="1880434" cy="73544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E496559A-40E0-479D-A674-1C29FACBD37E}"/>
              </a:ext>
            </a:extLst>
          </p:cNvPr>
          <p:cNvSpPr/>
          <p:nvPr/>
        </p:nvSpPr>
        <p:spPr>
          <a:xfrm>
            <a:off x="7462433" y="278898"/>
            <a:ext cx="695272" cy="41793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F433BC8C-6F43-47DA-97CF-87B62F4FDF1D}"/>
              </a:ext>
            </a:extLst>
          </p:cNvPr>
          <p:cNvSpPr/>
          <p:nvPr/>
        </p:nvSpPr>
        <p:spPr>
          <a:xfrm>
            <a:off x="7331393" y="789512"/>
            <a:ext cx="262080" cy="179522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8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7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7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8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3" presetClass="emph" presetSubtype="1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54" dur="indefinite"/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56" dur="indefinite"/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58" dur="indefinite"/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0" dur="indefinite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3" presetClass="emph" presetSubtype="1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62" dur="indefinite"/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p:clrVal>
                                          <a:schemeClr val="hlink"/>
                                        </p:clrVal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animBg="1"/>
      <p:bldP spid="106" grpId="0" animBg="1"/>
      <p:bldP spid="112" grpId="0" animBg="1"/>
      <p:bldP spid="120" grpId="0" animBg="1"/>
      <p:bldP spid="94" grpId="0" animBg="1"/>
      <p:bldP spid="95" grpId="0" animBg="1"/>
      <p:bldP spid="96" grpId="0" animBg="1"/>
      <p:bldP spid="97" grpId="0" animBg="1"/>
      <p:bldP spid="99" grpId="0" animBg="1"/>
      <p:bldP spid="100" grpId="0" animBg="1"/>
      <p:bldP spid="101" grpId="0" animBg="1"/>
      <p:bldP spid="103" grpId="0" animBg="1"/>
      <p:bldP spid="107" grpId="0" animBg="1"/>
      <p:bldP spid="108" grpId="0" animBg="1"/>
      <p:bldP spid="109" grpId="0" animBg="1"/>
      <p:bldP spid="110" grpId="0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98" grpId="0" animBg="1"/>
      <p:bldP spid="104" grpId="0" animBg="1"/>
      <p:bldP spid="111" grpId="0" animBg="1"/>
      <p:bldP spid="117" grpId="0" animBg="1"/>
      <p:bldP spid="117" grpId="1" animBg="1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Oval 31">
            <a:extLst>
              <a:ext uri="{FF2B5EF4-FFF2-40B4-BE49-F238E27FC236}">
                <a16:creationId xmlns:a16="http://schemas.microsoft.com/office/drawing/2014/main" id="{1996A132-223E-4931-AD6A-062484C46AB3}"/>
              </a:ext>
            </a:extLst>
          </p:cNvPr>
          <p:cNvSpPr/>
          <p:nvPr/>
        </p:nvSpPr>
        <p:spPr>
          <a:xfrm>
            <a:off x="4079307" y="215992"/>
            <a:ext cx="2425385" cy="982002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A picture containing text&#10;&#10;Description automatically generated">
            <a:extLst>
              <a:ext uri="{FF2B5EF4-FFF2-40B4-BE49-F238E27FC236}">
                <a16:creationId xmlns:a16="http://schemas.microsoft.com/office/drawing/2014/main" id="{D3AE2950-0023-4740-869E-942874798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584" y="1664235"/>
            <a:ext cx="2983416" cy="298341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6D44AA7-D8D2-4084-BAB7-2794E55A34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000" y="488415"/>
            <a:ext cx="7704000" cy="572700"/>
          </a:xfrm>
        </p:spPr>
        <p:txBody>
          <a:bodyPr/>
          <a:lstStyle/>
          <a:p>
            <a:r>
              <a:rPr lang="en-US" sz="3600" dirty="0">
                <a:latin typeface="Pangolin" panose="00000500000000000000" pitchFamily="2" charset="0"/>
              </a:rPr>
              <a:t>	</a:t>
            </a:r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CHỨNG MINH </a:t>
            </a:r>
            <a:br>
              <a:rPr lang="en-US" sz="3600" b="1" dirty="0">
                <a:solidFill>
                  <a:srgbClr val="D66565"/>
                </a:solidFill>
                <a:latin typeface="Pangolin" panose="00000500000000000000" pitchFamily="2" charset="0"/>
              </a:rPr>
            </a:br>
            <a:r>
              <a:rPr lang="en-US" sz="3600" b="1" dirty="0">
                <a:solidFill>
                  <a:srgbClr val="D66565"/>
                </a:solidFill>
                <a:latin typeface="Pangolin" panose="00000500000000000000" pitchFamily="2" charset="0"/>
              </a:rPr>
              <a:t>TÍNH ĐÚNG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1692EE1-EEB6-47AB-9038-CAFB1492A007}"/>
              </a:ext>
            </a:extLst>
          </p:cNvPr>
          <p:cNvSpPr/>
          <p:nvPr/>
        </p:nvSpPr>
        <p:spPr>
          <a:xfrm>
            <a:off x="3372422" y="2833255"/>
            <a:ext cx="2808943" cy="181439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u="sng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Hệ</a:t>
            </a:r>
            <a:r>
              <a:rPr lang="en-US" sz="2000" u="sng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u="sng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quả</a:t>
            </a:r>
            <a:r>
              <a:rPr lang="en-US" sz="2000" u="sng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:</a:t>
            </a:r>
            <a:r>
              <a:rPr lang="en-US" sz="2000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Nếu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trị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d[v]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không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hội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tụ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sau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khi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qua |V| - 1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lần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lặp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thì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tồn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tại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một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chu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âm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trong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dirty="0">
                <a:solidFill>
                  <a:srgbClr val="002060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G </a:t>
            </a:r>
            <a:endParaRPr lang="en-US" dirty="0">
              <a:solidFill>
                <a:srgbClr val="002060"/>
              </a:solidFill>
              <a:latin typeface="Pangolin" panose="000005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5413DF0-42D5-41C0-85B6-6322208574CC}"/>
              </a:ext>
            </a:extLst>
          </p:cNvPr>
          <p:cNvGrpSpPr/>
          <p:nvPr/>
        </p:nvGrpSpPr>
        <p:grpSpPr>
          <a:xfrm>
            <a:off x="387715" y="488415"/>
            <a:ext cx="3172698" cy="2131956"/>
            <a:chOff x="350545" y="965295"/>
            <a:chExt cx="3172698" cy="2131956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D5B554CA-0F79-4990-9B99-5924107A6AA6}"/>
                </a:ext>
              </a:extLst>
            </p:cNvPr>
            <p:cNvSpPr/>
            <p:nvPr/>
          </p:nvSpPr>
          <p:spPr>
            <a:xfrm>
              <a:off x="2339076" y="965295"/>
              <a:ext cx="1033346" cy="572700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E3C2AAA-F09E-4615-81A5-266FF2D7A8BA}"/>
                    </a:ext>
                  </a:extLst>
                </p:cNvPr>
                <p:cNvSpPr/>
                <p:nvPr/>
              </p:nvSpPr>
              <p:spPr>
                <a:xfrm>
                  <a:off x="714300" y="1282855"/>
                  <a:ext cx="2808943" cy="1814396"/>
                </a:xfrm>
                <a:prstGeom prst="ellipse">
                  <a:avLst/>
                </a:prstGeom>
                <a:solidFill>
                  <a:srgbClr val="F6F2FF"/>
                </a:solidFill>
                <a:ln>
                  <a:solidFill>
                    <a:srgbClr val="F6F2F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2000" b="1" u="sng" dirty="0">
                      <a:solidFill>
                        <a:srgbClr val="B1B2F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Định </a:t>
                  </a:r>
                  <a:r>
                    <a:rPr lang="en-US" sz="2000" b="1" u="sng" dirty="0" err="1">
                      <a:solidFill>
                        <a:srgbClr val="B1B2F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lý</a:t>
                  </a:r>
                  <a:r>
                    <a:rPr lang="en-US" sz="2000" u="sng" dirty="0">
                      <a:solidFill>
                        <a:srgbClr val="B1B2F3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: </a:t>
                  </a:r>
                </a:p>
                <a:p>
                  <a:pPr algn="ctr"/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Nếu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đồ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thị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G = (V,E)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không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chứa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chu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trình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âm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thì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sau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khi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thực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hiện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thuật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toán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Bellman-Ford, d[v] = </a:t>
                  </a:r>
                  <a14:m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δ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(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s,v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)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với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mọi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</a:t>
                  </a:r>
                  <a:r>
                    <a:rPr lang="en-US" dirty="0" err="1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đỉnh</a:t>
                  </a:r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v </a:t>
                  </a:r>
                  <a14:m>
                    <m:oMath xmlns:m="http://schemas.openxmlformats.org/officeDocument/2006/math">
                      <m:r>
                        <a:rPr lang="en-US" i="0" smtClean="0">
                          <a:solidFill>
                            <a:srgbClr val="00206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m:t>∈</m:t>
                      </m:r>
                    </m:oMath>
                  </a14:m>
                  <a:r>
                    <a:rPr lang="en-US" dirty="0">
                      <a:solidFill>
                        <a:srgbClr val="002060"/>
                      </a:solidFill>
                      <a:effectLst/>
                      <a:latin typeface="Pangolin" panose="00000500000000000000" pitchFamily="2" charset="0"/>
                      <a:ea typeface="Calibri" panose="020F0502020204030204" pitchFamily="34" charset="0"/>
                      <a:cs typeface="Times New Roman" panose="02020603050405020304" pitchFamily="18" charset="0"/>
                    </a:rPr>
                    <a:t> V.</a:t>
                  </a:r>
                </a:p>
                <a:p>
                  <a:pPr algn="ctr"/>
                  <a:endParaRPr lang="en-US" sz="1100" dirty="0">
                    <a:solidFill>
                      <a:srgbClr val="002060"/>
                    </a:solidFill>
                    <a:latin typeface="Pangolin" panose="00000500000000000000" pitchFamily="2" charset="0"/>
                  </a:endParaRPr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1E3C2AAA-F09E-4615-81A5-266FF2D7A8B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4300" y="1282855"/>
                  <a:ext cx="2808943" cy="1814396"/>
                </a:xfrm>
                <a:prstGeom prst="ellipse">
                  <a:avLst/>
                </a:prstGeom>
                <a:blipFill>
                  <a:blip r:embed="rId3"/>
                  <a:stretch>
                    <a:fillRect t="-1987"/>
                  </a:stretch>
                </a:blipFill>
                <a:ln>
                  <a:solidFill>
                    <a:srgbClr val="F6F2FF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65CAC18B-60E0-4D77-95A3-F648829F13C2}"/>
                </a:ext>
              </a:extLst>
            </p:cNvPr>
            <p:cNvSpPr/>
            <p:nvPr/>
          </p:nvSpPr>
          <p:spPr>
            <a:xfrm>
              <a:off x="350545" y="1623082"/>
              <a:ext cx="727510" cy="382170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8" name="Oval 27">
            <a:extLst>
              <a:ext uri="{FF2B5EF4-FFF2-40B4-BE49-F238E27FC236}">
                <a16:creationId xmlns:a16="http://schemas.microsoft.com/office/drawing/2014/main" id="{2424A0FB-DED1-4F42-9939-8831DAA5FC8A}"/>
              </a:ext>
            </a:extLst>
          </p:cNvPr>
          <p:cNvSpPr/>
          <p:nvPr/>
        </p:nvSpPr>
        <p:spPr>
          <a:xfrm>
            <a:off x="2855749" y="2777921"/>
            <a:ext cx="1033346" cy="57270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0BA6148-4640-41D4-A854-93E0C9C8D411}"/>
              </a:ext>
            </a:extLst>
          </p:cNvPr>
          <p:cNvSpPr/>
          <p:nvPr/>
        </p:nvSpPr>
        <p:spPr>
          <a:xfrm>
            <a:off x="3618206" y="2519238"/>
            <a:ext cx="1384974" cy="57270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E620F44B-911F-494F-9C33-EEB53714A578}"/>
              </a:ext>
            </a:extLst>
          </p:cNvPr>
          <p:cNvSpPr/>
          <p:nvPr/>
        </p:nvSpPr>
        <p:spPr>
          <a:xfrm>
            <a:off x="4717817" y="2117380"/>
            <a:ext cx="470376" cy="28635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751F0B26-A8EF-4D25-92D2-C8A99AA8B269}"/>
              </a:ext>
            </a:extLst>
          </p:cNvPr>
          <p:cNvSpPr/>
          <p:nvPr/>
        </p:nvSpPr>
        <p:spPr>
          <a:xfrm>
            <a:off x="4953005" y="1771705"/>
            <a:ext cx="1033346" cy="572700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085760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E1D283F-9673-42F3-803B-85696CE0FE9D}"/>
              </a:ext>
            </a:extLst>
          </p:cNvPr>
          <p:cNvSpPr/>
          <p:nvPr/>
        </p:nvSpPr>
        <p:spPr>
          <a:xfrm>
            <a:off x="2480310" y="394984"/>
            <a:ext cx="2015491" cy="1289733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7349100-03E1-4C48-B06C-C1BB388D25B3}"/>
              </a:ext>
            </a:extLst>
          </p:cNvPr>
          <p:cNvSpPr/>
          <p:nvPr/>
        </p:nvSpPr>
        <p:spPr>
          <a:xfrm>
            <a:off x="3507241" y="1341835"/>
            <a:ext cx="1122556" cy="6405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6FA1B62-2B53-4AD9-A05F-3D177B249BC9}"/>
              </a:ext>
            </a:extLst>
          </p:cNvPr>
          <p:cNvSpPr/>
          <p:nvPr/>
        </p:nvSpPr>
        <p:spPr>
          <a:xfrm>
            <a:off x="3592134" y="3086244"/>
            <a:ext cx="1122556" cy="6405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843A0E-2EAA-450A-8254-85C5202F8F85}"/>
              </a:ext>
            </a:extLst>
          </p:cNvPr>
          <p:cNvSpPr txBox="1"/>
          <p:nvPr/>
        </p:nvSpPr>
        <p:spPr>
          <a:xfrm>
            <a:off x="1191317" y="463408"/>
            <a:ext cx="346951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rgbClr val="D66565"/>
                </a:solidFill>
                <a:latin typeface="Pangolin" panose="00000500000000000000" pitchFamily="2" charset="0"/>
              </a:rPr>
              <a:t>ĐỘ PHỨC TẠP </a:t>
            </a:r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CỦA </a:t>
            </a:r>
          </a:p>
          <a:p>
            <a:pPr algn="ctr"/>
            <a:r>
              <a:rPr lang="en-US" sz="3600" b="1" dirty="0">
                <a:solidFill>
                  <a:srgbClr val="56548C"/>
                </a:solidFill>
                <a:latin typeface="Pangolin" panose="00000500000000000000" pitchFamily="2" charset="0"/>
              </a:rPr>
              <a:t>THUẬT TOÁN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7F193B6F-83FF-4F5F-8869-FB227ACE4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5733" y="28825"/>
            <a:ext cx="3511984" cy="3511984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733FF45E-EB40-43CE-8E55-6B7458279ED2}"/>
              </a:ext>
            </a:extLst>
          </p:cNvPr>
          <p:cNvSpPr/>
          <p:nvPr/>
        </p:nvSpPr>
        <p:spPr>
          <a:xfrm>
            <a:off x="276503" y="2564258"/>
            <a:ext cx="2646557" cy="1628078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Độ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phức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tạp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thời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gian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: </a:t>
            </a:r>
            <a:r>
              <a:rPr lang="en-US" sz="2000" b="1" i="1" dirty="0">
                <a:solidFill>
                  <a:srgbClr val="56548C"/>
                </a:solidFill>
                <a:latin typeface="Pangolin" panose="00000500000000000000" pitchFamily="2" charset="0"/>
              </a:rPr>
              <a:t>O(VE)</a:t>
            </a:r>
            <a:endParaRPr lang="en-US" sz="2000" b="1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CA82732-F5DF-4E41-A4CE-36BE217A532A}"/>
              </a:ext>
            </a:extLst>
          </p:cNvPr>
          <p:cNvSpPr/>
          <p:nvPr/>
        </p:nvSpPr>
        <p:spPr>
          <a:xfrm>
            <a:off x="3592134" y="3086244"/>
            <a:ext cx="2646557" cy="1628078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Độ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phức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tạp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không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0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gian</a:t>
            </a:r>
            <a:r>
              <a:rPr lang="en-US" sz="2000" b="1" dirty="0">
                <a:solidFill>
                  <a:srgbClr val="56548C"/>
                </a:solidFill>
                <a:latin typeface="Pangolin" panose="00000500000000000000" pitchFamily="2" charset="0"/>
              </a:rPr>
              <a:t>: </a:t>
            </a:r>
            <a:r>
              <a:rPr lang="en-US" sz="2000" b="1" i="1" dirty="0">
                <a:solidFill>
                  <a:srgbClr val="56548C"/>
                </a:solidFill>
                <a:latin typeface="Pangolin" panose="00000500000000000000" pitchFamily="2" charset="0"/>
              </a:rPr>
              <a:t>O(V)</a:t>
            </a:r>
            <a:endParaRPr lang="en-US" sz="2000" b="1" dirty="0">
              <a:solidFill>
                <a:srgbClr val="56548C"/>
              </a:solidFill>
              <a:latin typeface="Pangolin" panose="00000500000000000000" pitchFamily="2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BE835B6-2A44-4248-A1C8-A451ECC0BAD3}"/>
              </a:ext>
            </a:extLst>
          </p:cNvPr>
          <p:cNvSpPr/>
          <p:nvPr/>
        </p:nvSpPr>
        <p:spPr>
          <a:xfrm>
            <a:off x="2096011" y="2393272"/>
            <a:ext cx="1122556" cy="6405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BC7AD0B-8EAF-4F0B-AD96-0F0440D5BE4C}"/>
              </a:ext>
            </a:extLst>
          </p:cNvPr>
          <p:cNvSpPr/>
          <p:nvPr/>
        </p:nvSpPr>
        <p:spPr>
          <a:xfrm>
            <a:off x="276503" y="2747750"/>
            <a:ext cx="492324" cy="36298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5A74F37-FE78-4B0A-A395-258F715BA5FF}"/>
              </a:ext>
            </a:extLst>
          </p:cNvPr>
          <p:cNvSpPr/>
          <p:nvPr/>
        </p:nvSpPr>
        <p:spPr>
          <a:xfrm>
            <a:off x="4868946" y="4335959"/>
            <a:ext cx="1122556" cy="6405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9196D81-03BC-46F3-9EB8-9340AC772F15}"/>
              </a:ext>
            </a:extLst>
          </p:cNvPr>
          <p:cNvSpPr/>
          <p:nvPr/>
        </p:nvSpPr>
        <p:spPr>
          <a:xfrm>
            <a:off x="3218567" y="4294814"/>
            <a:ext cx="674649" cy="4881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2C59BDA-D48B-4956-B702-6CD15C944052}"/>
              </a:ext>
            </a:extLst>
          </p:cNvPr>
          <p:cNvSpPr/>
          <p:nvPr/>
        </p:nvSpPr>
        <p:spPr>
          <a:xfrm>
            <a:off x="7840061" y="2929240"/>
            <a:ext cx="1122556" cy="640545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8302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29F34-F818-455B-8E01-B58D224B1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42489" y="423698"/>
            <a:ext cx="7704000" cy="572700"/>
          </a:xfrm>
        </p:spPr>
        <p:txBody>
          <a:bodyPr/>
          <a:lstStyle/>
          <a:p>
            <a:r>
              <a:rPr lang="en-US" sz="3600" b="1" dirty="0">
                <a:solidFill>
                  <a:srgbClr val="D66565"/>
                </a:solidFill>
                <a:latin typeface="Pangolin" panose="00000500000000000000" pitchFamily="2" charset="0"/>
              </a:rPr>
              <a:t>CẢI TIẾN </a:t>
            </a:r>
            <a:r>
              <a:rPr lang="en-US" sz="3600" b="1" dirty="0">
                <a:latin typeface="Pangolin" panose="00000500000000000000" pitchFamily="2" charset="0"/>
              </a:rPr>
              <a:t>THUẬT TOÁN</a:t>
            </a:r>
          </a:p>
        </p:txBody>
      </p:sp>
      <p:grpSp>
        <p:nvGrpSpPr>
          <p:cNvPr id="9" name="Google Shape;9647;p57">
            <a:extLst>
              <a:ext uri="{FF2B5EF4-FFF2-40B4-BE49-F238E27FC236}">
                <a16:creationId xmlns:a16="http://schemas.microsoft.com/office/drawing/2014/main" id="{2A3810B2-F609-4B35-98A1-6AD75D798A48}"/>
              </a:ext>
            </a:extLst>
          </p:cNvPr>
          <p:cNvGrpSpPr/>
          <p:nvPr/>
        </p:nvGrpSpPr>
        <p:grpSpPr>
          <a:xfrm>
            <a:off x="3730664" y="2330100"/>
            <a:ext cx="4998136" cy="1079239"/>
            <a:chOff x="3512551" y="2358269"/>
            <a:chExt cx="1597383" cy="378535"/>
          </a:xfrm>
        </p:grpSpPr>
        <p:cxnSp>
          <p:nvCxnSpPr>
            <p:cNvPr id="10" name="Google Shape;9648;p57">
              <a:extLst>
                <a:ext uri="{FF2B5EF4-FFF2-40B4-BE49-F238E27FC236}">
                  <a16:creationId xmlns:a16="http://schemas.microsoft.com/office/drawing/2014/main" id="{36B30B5E-5F03-497B-A629-ABD2FEAEDA8C}"/>
                </a:ext>
              </a:extLst>
            </p:cNvPr>
            <p:cNvCxnSpPr>
              <a:stCxn id="25" idx="6"/>
              <a:endCxn id="16" idx="2"/>
            </p:cNvCxnSpPr>
            <p:nvPr/>
          </p:nvCxnSpPr>
          <p:spPr>
            <a:xfrm>
              <a:off x="3738198" y="2553118"/>
              <a:ext cx="1146000" cy="0"/>
            </a:xfrm>
            <a:prstGeom prst="straightConnector1">
              <a:avLst/>
            </a:prstGeom>
            <a:noFill/>
            <a:ln w="19050" cap="flat" cmpd="sng">
              <a:solidFill>
                <a:srgbClr val="435D7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1" name="Google Shape;9651;p57">
              <a:extLst>
                <a:ext uri="{FF2B5EF4-FFF2-40B4-BE49-F238E27FC236}">
                  <a16:creationId xmlns:a16="http://schemas.microsoft.com/office/drawing/2014/main" id="{C1BC996B-50F1-45D7-9137-EBFEAA591C5D}"/>
                </a:ext>
              </a:extLst>
            </p:cNvPr>
            <p:cNvGrpSpPr/>
            <p:nvPr/>
          </p:nvGrpSpPr>
          <p:grpSpPr>
            <a:xfrm>
              <a:off x="3512551" y="2358269"/>
              <a:ext cx="225647" cy="307715"/>
              <a:chOff x="2182679" y="2004710"/>
              <a:chExt cx="792300" cy="1080462"/>
            </a:xfrm>
          </p:grpSpPr>
          <p:cxnSp>
            <p:nvCxnSpPr>
              <p:cNvPr id="24" name="Google Shape;9652;p57">
                <a:extLst>
                  <a:ext uri="{FF2B5EF4-FFF2-40B4-BE49-F238E27FC236}">
                    <a16:creationId xmlns:a16="http://schemas.microsoft.com/office/drawing/2014/main" id="{09DA0A95-B42C-43D7-84BA-04821BA9B4BD}"/>
                  </a:ext>
                </a:extLst>
              </p:cNvPr>
              <p:cNvCxnSpPr>
                <a:cxnSpLocks/>
                <a:stCxn id="26" idx="0"/>
              </p:cNvCxnSpPr>
              <p:nvPr/>
            </p:nvCxnSpPr>
            <p:spPr>
              <a:xfrm rot="10800000">
                <a:off x="2578961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" name="Google Shape;9649;p57">
                <a:extLst>
                  <a:ext uri="{FF2B5EF4-FFF2-40B4-BE49-F238E27FC236}">
                    <a16:creationId xmlns:a16="http://schemas.microsoft.com/office/drawing/2014/main" id="{D0824A04-FE4A-4231-BE84-0F3BDB529ECF}"/>
                  </a:ext>
                </a:extLst>
              </p:cNvPr>
              <p:cNvSpPr/>
              <p:nvPr/>
            </p:nvSpPr>
            <p:spPr>
              <a:xfrm>
                <a:off x="2182679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6" name="Google Shape;9653;p57">
                <a:extLst>
                  <a:ext uri="{FF2B5EF4-FFF2-40B4-BE49-F238E27FC236}">
                    <a16:creationId xmlns:a16="http://schemas.microsoft.com/office/drawing/2014/main" id="{10D20B41-AFD1-4504-B199-5E5BABC4521B}"/>
                  </a:ext>
                </a:extLst>
              </p:cNvPr>
              <p:cNvSpPr/>
              <p:nvPr/>
            </p:nvSpPr>
            <p:spPr>
              <a:xfrm>
                <a:off x="2283910" y="2393814"/>
                <a:ext cx="590099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1200" dirty="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2" name="Google Shape;9654;p57">
              <a:extLst>
                <a:ext uri="{FF2B5EF4-FFF2-40B4-BE49-F238E27FC236}">
                  <a16:creationId xmlns:a16="http://schemas.microsoft.com/office/drawing/2014/main" id="{C3CC593C-85C9-459F-B6A7-4E68A0D4D3DA}"/>
                </a:ext>
              </a:extLst>
            </p:cNvPr>
            <p:cNvGrpSpPr/>
            <p:nvPr/>
          </p:nvGrpSpPr>
          <p:grpSpPr>
            <a:xfrm>
              <a:off x="3969644" y="2440153"/>
              <a:ext cx="225853" cy="296651"/>
              <a:chOff x="3775710" y="1729289"/>
              <a:chExt cx="136500" cy="179289"/>
            </a:xfrm>
          </p:grpSpPr>
          <p:cxnSp>
            <p:nvCxnSpPr>
              <p:cNvPr id="21" name="Google Shape;9655;p57">
                <a:extLst>
                  <a:ext uri="{FF2B5EF4-FFF2-40B4-BE49-F238E27FC236}">
                    <a16:creationId xmlns:a16="http://schemas.microsoft.com/office/drawing/2014/main" id="{67925AF8-4876-46BA-B135-53D80AC989D5}"/>
                  </a:ext>
                </a:extLst>
              </p:cNvPr>
              <p:cNvCxnSpPr/>
              <p:nvPr/>
            </p:nvCxnSpPr>
            <p:spPr>
              <a:xfrm>
                <a:off x="3843851" y="1848278"/>
                <a:ext cx="0" cy="6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2" name="Google Shape;9656;p57">
                <a:extLst>
                  <a:ext uri="{FF2B5EF4-FFF2-40B4-BE49-F238E27FC236}">
                    <a16:creationId xmlns:a16="http://schemas.microsoft.com/office/drawing/2014/main" id="{32E988AF-9D8C-4F4E-971B-595DF8B5F437}"/>
                  </a:ext>
                </a:extLst>
              </p:cNvPr>
              <p:cNvSpPr/>
              <p:nvPr/>
            </p:nvSpPr>
            <p:spPr>
              <a:xfrm>
                <a:off x="3775710" y="1729289"/>
                <a:ext cx="136500" cy="1365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3" name="Google Shape;9657;p57">
                <a:extLst>
                  <a:ext uri="{FF2B5EF4-FFF2-40B4-BE49-F238E27FC236}">
                    <a16:creationId xmlns:a16="http://schemas.microsoft.com/office/drawing/2014/main" id="{276020DF-7850-4450-AFFD-A9B670A30780}"/>
                  </a:ext>
                </a:extLst>
              </p:cNvPr>
              <p:cNvSpPr/>
              <p:nvPr/>
            </p:nvSpPr>
            <p:spPr>
              <a:xfrm>
                <a:off x="3793133" y="1746713"/>
                <a:ext cx="101700" cy="1017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3" name="Google Shape;9658;p57">
              <a:extLst>
                <a:ext uri="{FF2B5EF4-FFF2-40B4-BE49-F238E27FC236}">
                  <a16:creationId xmlns:a16="http://schemas.microsoft.com/office/drawing/2014/main" id="{11A10E0A-32F2-4A83-9909-CE49F30719E7}"/>
                </a:ext>
              </a:extLst>
            </p:cNvPr>
            <p:cNvGrpSpPr/>
            <p:nvPr/>
          </p:nvGrpSpPr>
          <p:grpSpPr>
            <a:xfrm>
              <a:off x="4427051" y="2358270"/>
              <a:ext cx="225647" cy="307714"/>
              <a:chOff x="5393704" y="2004714"/>
              <a:chExt cx="792300" cy="1080458"/>
            </a:xfrm>
          </p:grpSpPr>
          <p:cxnSp>
            <p:nvCxnSpPr>
              <p:cNvPr id="18" name="Google Shape;9659;p57">
                <a:extLst>
                  <a:ext uri="{FF2B5EF4-FFF2-40B4-BE49-F238E27FC236}">
                    <a16:creationId xmlns:a16="http://schemas.microsoft.com/office/drawing/2014/main" id="{16A03142-FE2E-4B84-B572-8B0B425056AB}"/>
                  </a:ext>
                </a:extLst>
              </p:cNvPr>
              <p:cNvCxnSpPr>
                <a:stCxn id="20" idx="0"/>
              </p:cNvCxnSpPr>
              <p:nvPr/>
            </p:nvCxnSpPr>
            <p:spPr>
              <a:xfrm rot="10800000">
                <a:off x="5789986" y="2004714"/>
                <a:ext cx="0" cy="389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9" name="Google Shape;9661;p57">
                <a:extLst>
                  <a:ext uri="{FF2B5EF4-FFF2-40B4-BE49-F238E27FC236}">
                    <a16:creationId xmlns:a16="http://schemas.microsoft.com/office/drawing/2014/main" id="{D86F89A9-255A-402F-9C8A-DBAE74CC3717}"/>
                  </a:ext>
                </a:extLst>
              </p:cNvPr>
              <p:cNvSpPr/>
              <p:nvPr/>
            </p:nvSpPr>
            <p:spPr>
              <a:xfrm>
                <a:off x="5393704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0" name="Google Shape;9660;p57">
                <a:extLst>
                  <a:ext uri="{FF2B5EF4-FFF2-40B4-BE49-F238E27FC236}">
                    <a16:creationId xmlns:a16="http://schemas.microsoft.com/office/drawing/2014/main" id="{0D494B06-2EBF-4F12-A66C-8F4D508ADD80}"/>
                  </a:ext>
                </a:extLst>
              </p:cNvPr>
              <p:cNvSpPr/>
              <p:nvPr/>
            </p:nvSpPr>
            <p:spPr>
              <a:xfrm>
                <a:off x="5494936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4" name="Google Shape;9662;p57">
              <a:extLst>
                <a:ext uri="{FF2B5EF4-FFF2-40B4-BE49-F238E27FC236}">
                  <a16:creationId xmlns:a16="http://schemas.microsoft.com/office/drawing/2014/main" id="{7BE6DF2D-D049-48E4-8DCA-F5A090681582}"/>
                </a:ext>
              </a:extLst>
            </p:cNvPr>
            <p:cNvGrpSpPr/>
            <p:nvPr/>
          </p:nvGrpSpPr>
          <p:grpSpPr>
            <a:xfrm>
              <a:off x="4884287" y="2440252"/>
              <a:ext cx="225647" cy="296532"/>
              <a:chOff x="6999166" y="2292572"/>
              <a:chExt cx="792300" cy="1041192"/>
            </a:xfrm>
          </p:grpSpPr>
          <p:cxnSp>
            <p:nvCxnSpPr>
              <p:cNvPr id="15" name="Google Shape;9663;p57">
                <a:extLst>
                  <a:ext uri="{FF2B5EF4-FFF2-40B4-BE49-F238E27FC236}">
                    <a16:creationId xmlns:a16="http://schemas.microsoft.com/office/drawing/2014/main" id="{38482F0A-44E5-43E5-851B-BD023819662D}"/>
                  </a:ext>
                </a:extLst>
              </p:cNvPr>
              <p:cNvCxnSpPr/>
              <p:nvPr/>
            </p:nvCxnSpPr>
            <p:spPr>
              <a:xfrm>
                <a:off x="7395553" y="2983964"/>
                <a:ext cx="0" cy="3498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435D74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" name="Google Shape;9650;p57">
                <a:extLst>
                  <a:ext uri="{FF2B5EF4-FFF2-40B4-BE49-F238E27FC236}">
                    <a16:creationId xmlns:a16="http://schemas.microsoft.com/office/drawing/2014/main" id="{B316A396-BAC4-4CB8-86DA-9DDB5620AECE}"/>
                  </a:ext>
                </a:extLst>
              </p:cNvPr>
              <p:cNvSpPr/>
              <p:nvPr/>
            </p:nvSpPr>
            <p:spPr>
              <a:xfrm>
                <a:off x="6999166" y="2292572"/>
                <a:ext cx="792300" cy="792600"/>
              </a:xfrm>
              <a:prstGeom prst="ellipse">
                <a:avLst/>
              </a:prstGeom>
              <a:noFill/>
              <a:ln w="19050" cap="flat" cmpd="sng">
                <a:solidFill>
                  <a:srgbClr val="BAC8D3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17" name="Google Shape;9664;p57">
                <a:extLst>
                  <a:ext uri="{FF2B5EF4-FFF2-40B4-BE49-F238E27FC236}">
                    <a16:creationId xmlns:a16="http://schemas.microsoft.com/office/drawing/2014/main" id="{12617B3A-891B-4779-B13F-2DE6D990808C}"/>
                  </a:ext>
                </a:extLst>
              </p:cNvPr>
              <p:cNvSpPr/>
              <p:nvPr/>
            </p:nvSpPr>
            <p:spPr>
              <a:xfrm>
                <a:off x="7100398" y="2393814"/>
                <a:ext cx="590100" cy="590100"/>
              </a:xfrm>
              <a:prstGeom prst="ellipse">
                <a:avLst/>
              </a:prstGeom>
              <a:solidFill>
                <a:srgbClr val="435D74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EFD03FE0-757A-4ACB-9167-E3C34877DC0D}"/>
              </a:ext>
            </a:extLst>
          </p:cNvPr>
          <p:cNvSpPr txBox="1"/>
          <p:nvPr/>
        </p:nvSpPr>
        <p:spPr>
          <a:xfrm>
            <a:off x="3787248" y="2730697"/>
            <a:ext cx="817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2F2"/>
                </a:solidFill>
                <a:latin typeface="Pangolin" panose="00000500000000000000" pitchFamily="2" charset="0"/>
              </a:rPr>
              <a:t>1970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8C15DEC-2F7D-429F-989B-40644F4F925C}"/>
              </a:ext>
            </a:extLst>
          </p:cNvPr>
          <p:cNvSpPr txBox="1"/>
          <p:nvPr/>
        </p:nvSpPr>
        <p:spPr>
          <a:xfrm>
            <a:off x="5238290" y="2715829"/>
            <a:ext cx="8170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E7E2F2"/>
                </a:solidFill>
                <a:latin typeface="Pangolin" panose="00000500000000000000" pitchFamily="2" charset="0"/>
              </a:rPr>
              <a:t>2012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AB6377-48FD-4AD9-93EA-AA390D6FCBA7}"/>
              </a:ext>
            </a:extLst>
          </p:cNvPr>
          <p:cNvSpPr txBox="1"/>
          <p:nvPr/>
        </p:nvSpPr>
        <p:spPr>
          <a:xfrm>
            <a:off x="3109701" y="1290384"/>
            <a:ext cx="1947964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6565"/>
                </a:solidFill>
                <a:latin typeface="Pangolin" panose="00000500000000000000" pitchFamily="2" charset="0"/>
              </a:rPr>
              <a:t>Yen</a:t>
            </a:r>
          </a:p>
          <a:p>
            <a:pPr algn="ctr"/>
            <a:r>
              <a:rPr lang="en-US" sz="1600" dirty="0" err="1">
                <a:latin typeface="Pangolin" panose="00000500000000000000" pitchFamily="2" charset="0"/>
              </a:rPr>
              <a:t>Đưa</a:t>
            </a:r>
            <a:r>
              <a:rPr lang="en-US" sz="1600" dirty="0">
                <a:latin typeface="Pangolin" panose="00000500000000000000" pitchFamily="2" charset="0"/>
              </a:rPr>
              <a:t> ra </a:t>
            </a:r>
            <a:r>
              <a:rPr lang="en-US" sz="1600" dirty="0" err="1">
                <a:latin typeface="Pangolin" panose="00000500000000000000" pitchFamily="2" charset="0"/>
              </a:rPr>
              <a:t>thứ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tự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để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nới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lỏng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các</a:t>
            </a:r>
            <a:r>
              <a:rPr lang="en-US" sz="1600" dirty="0">
                <a:latin typeface="Pangolin" panose="00000500000000000000" pitchFamily="2" charset="0"/>
              </a:rPr>
              <a:t> </a:t>
            </a:r>
            <a:r>
              <a:rPr lang="en-US" sz="1600" dirty="0" err="1">
                <a:latin typeface="Pangolin" panose="00000500000000000000" pitchFamily="2" charset="0"/>
              </a:rPr>
              <a:t>đỉnh</a:t>
            </a:r>
            <a:endParaRPr lang="en-US" sz="1600" dirty="0">
              <a:latin typeface="Pangolin" panose="00000500000000000000" pitchFamily="2" charset="0"/>
            </a:endParaRPr>
          </a:p>
          <a:p>
            <a:pPr algn="ctr"/>
            <a:r>
              <a:rPr lang="en-US" sz="16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O(EV/2)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6993956-A7D0-43DF-A560-B4515D35C32C}"/>
              </a:ext>
            </a:extLst>
          </p:cNvPr>
          <p:cNvSpPr txBox="1"/>
          <p:nvPr/>
        </p:nvSpPr>
        <p:spPr>
          <a:xfrm>
            <a:off x="4250919" y="3464727"/>
            <a:ext cx="252548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Bannister &amp; </a:t>
            </a:r>
            <a:r>
              <a:rPr lang="en-US" sz="2000" dirty="0" err="1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Eppstein</a:t>
            </a:r>
            <a:r>
              <a:rPr lang="en-US" sz="2000" dirty="0">
                <a:solidFill>
                  <a:srgbClr val="D66565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endParaRPr lang="en-US" sz="2000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600" dirty="0" err="1">
                <a:latin typeface="Pangolin" panose="00000500000000000000" pitchFamily="2" charset="0"/>
                <a:ea typeface="Times New Roman" panose="02020603050405020304" pitchFamily="18" charset="0"/>
              </a:rPr>
              <a:t>T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hứ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tự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các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nới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lỏng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được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chọn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ngẫu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nhiên</a:t>
            </a:r>
            <a:r>
              <a:rPr lang="en-US" sz="1600" dirty="0"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</a:p>
          <a:p>
            <a:pPr algn="ctr"/>
            <a:r>
              <a:rPr lang="en-US" sz="1600" b="1" dirty="0">
                <a:solidFill>
                  <a:srgbClr val="878CF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O(EV/3)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F837B3A-D942-4CF6-8FE5-D0D6600E4C4A}"/>
              </a:ext>
            </a:extLst>
          </p:cNvPr>
          <p:cNvSpPr txBox="1"/>
          <p:nvPr/>
        </p:nvSpPr>
        <p:spPr>
          <a:xfrm>
            <a:off x="6614188" y="1760852"/>
            <a:ext cx="95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B4DE70-A2D7-46C9-BDE9-7EFF4479DFAC}"/>
              </a:ext>
            </a:extLst>
          </p:cNvPr>
          <p:cNvSpPr txBox="1"/>
          <p:nvPr/>
        </p:nvSpPr>
        <p:spPr>
          <a:xfrm>
            <a:off x="8095900" y="3267109"/>
            <a:ext cx="95157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…</a:t>
            </a:r>
          </a:p>
        </p:txBody>
      </p:sp>
      <p:pic>
        <p:nvPicPr>
          <p:cNvPr id="35" name="Picture 3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81701BC1-FC0D-4353-A15F-86B18AE85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663" y="1811789"/>
            <a:ext cx="3331711" cy="3331711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F04A1471-F51B-445A-948B-DD7EAB24B0A5}"/>
              </a:ext>
            </a:extLst>
          </p:cNvPr>
          <p:cNvSpPr/>
          <p:nvPr/>
        </p:nvSpPr>
        <p:spPr>
          <a:xfrm>
            <a:off x="5802781" y="274090"/>
            <a:ext cx="2754080" cy="1419049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Picture 36" descr="Icon&#10;&#10;Description automatically generated with medium confidence">
            <a:extLst>
              <a:ext uri="{FF2B5EF4-FFF2-40B4-BE49-F238E27FC236}">
                <a16:creationId xmlns:a16="http://schemas.microsoft.com/office/drawing/2014/main" id="{87BF0D2E-94C9-4A9D-AB5B-49372C455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68" y="236823"/>
            <a:ext cx="1056645" cy="1056645"/>
          </a:xfrm>
          <a:prstGeom prst="rect">
            <a:avLst/>
          </a:prstGeom>
        </p:spPr>
      </p:pic>
      <p:pic>
        <p:nvPicPr>
          <p:cNvPr id="43" name="Picture 42" descr="Icon&#10;&#10;Description automatically generated">
            <a:extLst>
              <a:ext uri="{FF2B5EF4-FFF2-40B4-BE49-F238E27FC236}">
                <a16:creationId xmlns:a16="http://schemas.microsoft.com/office/drawing/2014/main" id="{38811122-2418-465D-B075-FD22FA2308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2936203">
            <a:off x="6881752" y="682021"/>
            <a:ext cx="952500" cy="952500"/>
          </a:xfrm>
          <a:prstGeom prst="rect">
            <a:avLst/>
          </a:prstGeom>
          <a:scene3d>
            <a:camera prst="perspectiveRelaxedModerately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2233774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97B2B6D6-C5E1-4474-B824-C5E3904C8511}"/>
              </a:ext>
            </a:extLst>
          </p:cNvPr>
          <p:cNvSpPr/>
          <p:nvPr/>
        </p:nvSpPr>
        <p:spPr>
          <a:xfrm>
            <a:off x="7090510" y="-314268"/>
            <a:ext cx="3045394" cy="2196789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B145C08-7B63-4E14-B2B9-72E10A346DFE}"/>
              </a:ext>
            </a:extLst>
          </p:cNvPr>
          <p:cNvSpPr/>
          <p:nvPr/>
        </p:nvSpPr>
        <p:spPr>
          <a:xfrm>
            <a:off x="4005339" y="-608982"/>
            <a:ext cx="1926555" cy="110172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696620F-CA4E-4DA6-88A6-2F708E1B2D24}"/>
              </a:ext>
            </a:extLst>
          </p:cNvPr>
          <p:cNvSpPr/>
          <p:nvPr/>
        </p:nvSpPr>
        <p:spPr>
          <a:xfrm>
            <a:off x="5336606" y="1"/>
            <a:ext cx="1926555" cy="1101726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41B9214-8EEA-432D-97A5-229D6CB9E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198029"/>
            <a:ext cx="7704000" cy="572700"/>
          </a:xfrm>
        </p:spPr>
        <p:txBody>
          <a:bodyPr/>
          <a:lstStyle/>
          <a:p>
            <a:r>
              <a:rPr lang="en-US" sz="4000" dirty="0">
                <a:solidFill>
                  <a:srgbClr val="D66565"/>
                </a:solidFill>
                <a:latin typeface="Pangolin" panose="00000500000000000000" pitchFamily="2" charset="0"/>
              </a:rPr>
              <a:t>SO SÁNH </a:t>
            </a:r>
            <a:br>
              <a:rPr lang="en-US" sz="3600" dirty="0">
                <a:latin typeface="Pangolin" panose="00000500000000000000" pitchFamily="2" charset="0"/>
              </a:rPr>
            </a:br>
            <a:r>
              <a:rPr lang="en-US" sz="1800" dirty="0">
                <a:latin typeface="Pangolin" panose="00000500000000000000" pitchFamily="2" charset="0"/>
              </a:rPr>
              <a:t>THUẬT TOÁN </a:t>
            </a:r>
            <a:r>
              <a:rPr lang="en-US" sz="2800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DIJKSTRA</a:t>
            </a:r>
            <a:r>
              <a:rPr lang="en-US" sz="2400" dirty="0">
                <a:latin typeface="Pangolin" panose="00000500000000000000" pitchFamily="2" charset="0"/>
              </a:rPr>
              <a:t> &amp; </a:t>
            </a:r>
            <a:r>
              <a:rPr lang="en-US" sz="1800" dirty="0">
                <a:latin typeface="Pangolin" panose="00000500000000000000" pitchFamily="2" charset="0"/>
              </a:rPr>
              <a:t>THUẬT TOÁN </a:t>
            </a:r>
            <a:r>
              <a:rPr lang="en-US" sz="2800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BELLMAN-FORD</a:t>
            </a:r>
            <a:endParaRPr lang="en-US" sz="3600" dirty="0">
              <a:solidFill>
                <a:srgbClr val="FBD1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3A54DF3-0467-4449-89B9-6E96F6776B98}"/>
              </a:ext>
            </a:extLst>
          </p:cNvPr>
          <p:cNvSpPr/>
          <p:nvPr/>
        </p:nvSpPr>
        <p:spPr>
          <a:xfrm>
            <a:off x="-388925" y="2839844"/>
            <a:ext cx="3630423" cy="2505307"/>
          </a:xfrm>
          <a:custGeom>
            <a:avLst/>
            <a:gdLst>
              <a:gd name="connsiteX0" fmla="*/ 143598 w 3630423"/>
              <a:gd name="connsiteY0" fmla="*/ 74341 h 2505307"/>
              <a:gd name="connsiteX1" fmla="*/ 143598 w 3630423"/>
              <a:gd name="connsiteY1" fmla="*/ 74341 h 2505307"/>
              <a:gd name="connsiteX2" fmla="*/ 440964 w 3630423"/>
              <a:gd name="connsiteY2" fmla="*/ 0 h 2505307"/>
              <a:gd name="connsiteX3" fmla="*/ 641686 w 3630423"/>
              <a:gd name="connsiteY3" fmla="*/ 14868 h 2505307"/>
              <a:gd name="connsiteX4" fmla="*/ 745764 w 3630423"/>
              <a:gd name="connsiteY4" fmla="*/ 141249 h 2505307"/>
              <a:gd name="connsiteX5" fmla="*/ 805237 w 3630423"/>
              <a:gd name="connsiteY5" fmla="*/ 260195 h 2505307"/>
              <a:gd name="connsiteX6" fmla="*/ 864710 w 3630423"/>
              <a:gd name="connsiteY6" fmla="*/ 341971 h 2505307"/>
              <a:gd name="connsiteX7" fmla="*/ 916749 w 3630423"/>
              <a:gd name="connsiteY7" fmla="*/ 431180 h 2505307"/>
              <a:gd name="connsiteX8" fmla="*/ 1228984 w 3630423"/>
              <a:gd name="connsiteY8" fmla="*/ 728546 h 2505307"/>
              <a:gd name="connsiteX9" fmla="*/ 1333062 w 3630423"/>
              <a:gd name="connsiteY9" fmla="*/ 788019 h 2505307"/>
              <a:gd name="connsiteX10" fmla="*/ 1481745 w 3630423"/>
              <a:gd name="connsiteY10" fmla="*/ 832624 h 2505307"/>
              <a:gd name="connsiteX11" fmla="*/ 1734505 w 3630423"/>
              <a:gd name="connsiteY11" fmla="*/ 884663 h 2505307"/>
              <a:gd name="connsiteX12" fmla="*/ 2344105 w 3630423"/>
              <a:gd name="connsiteY12" fmla="*/ 906966 h 2505307"/>
              <a:gd name="connsiteX13" fmla="*/ 2552262 w 3630423"/>
              <a:gd name="connsiteY13" fmla="*/ 959005 h 2505307"/>
              <a:gd name="connsiteX14" fmla="*/ 2700945 w 3630423"/>
              <a:gd name="connsiteY14" fmla="*/ 981307 h 2505307"/>
              <a:gd name="connsiteX15" fmla="*/ 2812457 w 3630423"/>
              <a:gd name="connsiteY15" fmla="*/ 1033346 h 2505307"/>
              <a:gd name="connsiteX16" fmla="*/ 3154427 w 3630423"/>
              <a:gd name="connsiteY16" fmla="*/ 1278673 h 2505307"/>
              <a:gd name="connsiteX17" fmla="*/ 3407188 w 3630423"/>
              <a:gd name="connsiteY17" fmla="*/ 1486829 h 2505307"/>
              <a:gd name="connsiteX18" fmla="*/ 3474096 w 3630423"/>
              <a:gd name="connsiteY18" fmla="*/ 1583473 h 2505307"/>
              <a:gd name="connsiteX19" fmla="*/ 3526135 w 3630423"/>
              <a:gd name="connsiteY19" fmla="*/ 1694985 h 2505307"/>
              <a:gd name="connsiteX20" fmla="*/ 3607910 w 3630423"/>
              <a:gd name="connsiteY20" fmla="*/ 1918010 h 2505307"/>
              <a:gd name="connsiteX21" fmla="*/ 3622779 w 3630423"/>
              <a:gd name="connsiteY21" fmla="*/ 1984917 h 2505307"/>
              <a:gd name="connsiteX22" fmla="*/ 3630213 w 3630423"/>
              <a:gd name="connsiteY22" fmla="*/ 2088995 h 2505307"/>
              <a:gd name="connsiteX23" fmla="*/ 3615345 w 3630423"/>
              <a:gd name="connsiteY23" fmla="*/ 2163336 h 2505307"/>
              <a:gd name="connsiteX24" fmla="*/ 3541003 w 3630423"/>
              <a:gd name="connsiteY24" fmla="*/ 2282283 h 2505307"/>
              <a:gd name="connsiteX25" fmla="*/ 3444359 w 3630423"/>
              <a:gd name="connsiteY25" fmla="*/ 2356624 h 2505307"/>
              <a:gd name="connsiteX26" fmla="*/ 3303110 w 3630423"/>
              <a:gd name="connsiteY26" fmla="*/ 2386361 h 2505307"/>
              <a:gd name="connsiteX27" fmla="*/ 3191598 w 3630423"/>
              <a:gd name="connsiteY27" fmla="*/ 2423532 h 2505307"/>
              <a:gd name="connsiteX28" fmla="*/ 2819891 w 3630423"/>
              <a:gd name="connsiteY28" fmla="*/ 2460702 h 2505307"/>
              <a:gd name="connsiteX29" fmla="*/ 2656340 w 3630423"/>
              <a:gd name="connsiteY29" fmla="*/ 2475571 h 2505307"/>
              <a:gd name="connsiteX30" fmla="*/ 2567130 w 3630423"/>
              <a:gd name="connsiteY30" fmla="*/ 2490439 h 2505307"/>
              <a:gd name="connsiteX31" fmla="*/ 2128515 w 3630423"/>
              <a:gd name="connsiteY31" fmla="*/ 2505307 h 2505307"/>
              <a:gd name="connsiteX32" fmla="*/ 1191813 w 3630423"/>
              <a:gd name="connsiteY32" fmla="*/ 2483005 h 2505307"/>
              <a:gd name="connsiteX33" fmla="*/ 1043130 w 3630423"/>
              <a:gd name="connsiteY33" fmla="*/ 2475571 h 2505307"/>
              <a:gd name="connsiteX34" fmla="*/ 953920 w 3630423"/>
              <a:gd name="connsiteY34" fmla="*/ 2438400 h 2505307"/>
              <a:gd name="connsiteX35" fmla="*/ 849842 w 3630423"/>
              <a:gd name="connsiteY35" fmla="*/ 2416097 h 2505307"/>
              <a:gd name="connsiteX36" fmla="*/ 604515 w 3630423"/>
              <a:gd name="connsiteY36" fmla="*/ 2356624 h 2505307"/>
              <a:gd name="connsiteX37" fmla="*/ 374057 w 3630423"/>
              <a:gd name="connsiteY37" fmla="*/ 2282283 h 2505307"/>
              <a:gd name="connsiteX38" fmla="*/ 262545 w 3630423"/>
              <a:gd name="connsiteY38" fmla="*/ 2245112 h 2505307"/>
              <a:gd name="connsiteX39" fmla="*/ 173335 w 3630423"/>
              <a:gd name="connsiteY39" fmla="*/ 2126166 h 2505307"/>
              <a:gd name="connsiteX40" fmla="*/ 106427 w 3630423"/>
              <a:gd name="connsiteY40" fmla="*/ 1984917 h 2505307"/>
              <a:gd name="connsiteX41" fmla="*/ 84125 w 3630423"/>
              <a:gd name="connsiteY41" fmla="*/ 1910576 h 2505307"/>
              <a:gd name="connsiteX42" fmla="*/ 39520 w 3630423"/>
              <a:gd name="connsiteY42" fmla="*/ 1717288 h 2505307"/>
              <a:gd name="connsiteX43" fmla="*/ 39520 w 3630423"/>
              <a:gd name="connsiteY43" fmla="*/ 817756 h 2505307"/>
              <a:gd name="connsiteX44" fmla="*/ 91559 w 3630423"/>
              <a:gd name="connsiteY44" fmla="*/ 631902 h 2505307"/>
              <a:gd name="connsiteX45" fmla="*/ 173335 w 3630423"/>
              <a:gd name="connsiteY45" fmla="*/ 520390 h 2505307"/>
              <a:gd name="connsiteX46" fmla="*/ 344320 w 3630423"/>
              <a:gd name="connsiteY46" fmla="*/ 156117 h 2505307"/>
              <a:gd name="connsiteX47" fmla="*/ 307149 w 3630423"/>
              <a:gd name="connsiteY47" fmla="*/ 104078 h 2505307"/>
              <a:gd name="connsiteX48" fmla="*/ 240242 w 3630423"/>
              <a:gd name="connsiteY48" fmla="*/ 59473 h 2505307"/>
              <a:gd name="connsiteX49" fmla="*/ 158466 w 3630423"/>
              <a:gd name="connsiteY49" fmla="*/ 22302 h 2505307"/>
              <a:gd name="connsiteX50" fmla="*/ 180769 w 3630423"/>
              <a:gd name="connsiteY50" fmla="*/ 74341 h 2505307"/>
              <a:gd name="connsiteX51" fmla="*/ 210505 w 3630423"/>
              <a:gd name="connsiteY51" fmla="*/ 133815 h 2505307"/>
              <a:gd name="connsiteX52" fmla="*/ 195637 w 3630423"/>
              <a:gd name="connsiteY52" fmla="*/ 66907 h 2505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630423" h="2505307">
                <a:moveTo>
                  <a:pt x="143598" y="74341"/>
                </a:moveTo>
                <a:lnTo>
                  <a:pt x="143598" y="74341"/>
                </a:lnTo>
                <a:cubicBezTo>
                  <a:pt x="191466" y="60158"/>
                  <a:pt x="361340" y="0"/>
                  <a:pt x="440964" y="0"/>
                </a:cubicBezTo>
                <a:cubicBezTo>
                  <a:pt x="508055" y="0"/>
                  <a:pt x="574779" y="9912"/>
                  <a:pt x="641686" y="14868"/>
                </a:cubicBezTo>
                <a:cubicBezTo>
                  <a:pt x="692834" y="66016"/>
                  <a:pt x="707129" y="74282"/>
                  <a:pt x="745764" y="141249"/>
                </a:cubicBezTo>
                <a:cubicBezTo>
                  <a:pt x="767916" y="179646"/>
                  <a:pt x="782638" y="222059"/>
                  <a:pt x="805237" y="260195"/>
                </a:cubicBezTo>
                <a:cubicBezTo>
                  <a:pt x="822420" y="289191"/>
                  <a:pt x="846298" y="313739"/>
                  <a:pt x="864710" y="341971"/>
                </a:cubicBezTo>
                <a:cubicBezTo>
                  <a:pt x="883516" y="370807"/>
                  <a:pt x="896093" y="403639"/>
                  <a:pt x="916749" y="431180"/>
                </a:cubicBezTo>
                <a:cubicBezTo>
                  <a:pt x="1046609" y="604327"/>
                  <a:pt x="1056789" y="613750"/>
                  <a:pt x="1228984" y="728546"/>
                </a:cubicBezTo>
                <a:cubicBezTo>
                  <a:pt x="1262231" y="750710"/>
                  <a:pt x="1296114" y="772805"/>
                  <a:pt x="1333062" y="788019"/>
                </a:cubicBezTo>
                <a:cubicBezTo>
                  <a:pt x="1380908" y="807720"/>
                  <a:pt x="1432657" y="816261"/>
                  <a:pt x="1481745" y="832624"/>
                </a:cubicBezTo>
                <a:cubicBezTo>
                  <a:pt x="1656507" y="890878"/>
                  <a:pt x="1543655" y="877029"/>
                  <a:pt x="1734505" y="884663"/>
                </a:cubicBezTo>
                <a:lnTo>
                  <a:pt x="2344105" y="906966"/>
                </a:lnTo>
                <a:cubicBezTo>
                  <a:pt x="2413491" y="924312"/>
                  <a:pt x="2482244" y="944418"/>
                  <a:pt x="2552262" y="959005"/>
                </a:cubicBezTo>
                <a:cubicBezTo>
                  <a:pt x="2601324" y="969226"/>
                  <a:pt x="2652758" y="967539"/>
                  <a:pt x="2700945" y="981307"/>
                </a:cubicBezTo>
                <a:cubicBezTo>
                  <a:pt x="2740386" y="992576"/>
                  <a:pt x="2776843" y="1012995"/>
                  <a:pt x="2812457" y="1033346"/>
                </a:cubicBezTo>
                <a:cubicBezTo>
                  <a:pt x="3064794" y="1177539"/>
                  <a:pt x="2953070" y="1120464"/>
                  <a:pt x="3154427" y="1278673"/>
                </a:cubicBezTo>
                <a:cubicBezTo>
                  <a:pt x="3257174" y="1359403"/>
                  <a:pt x="3302270" y="1335282"/>
                  <a:pt x="3407188" y="1486829"/>
                </a:cubicBezTo>
                <a:cubicBezTo>
                  <a:pt x="3429491" y="1519044"/>
                  <a:pt x="3453173" y="1550345"/>
                  <a:pt x="3474096" y="1583473"/>
                </a:cubicBezTo>
                <a:cubicBezTo>
                  <a:pt x="3485903" y="1602167"/>
                  <a:pt x="3521080" y="1682979"/>
                  <a:pt x="3526135" y="1694985"/>
                </a:cubicBezTo>
                <a:cubicBezTo>
                  <a:pt x="3548561" y="1748246"/>
                  <a:pt x="3599802" y="1881528"/>
                  <a:pt x="3607910" y="1918010"/>
                </a:cubicBezTo>
                <a:lnTo>
                  <a:pt x="3622779" y="1984917"/>
                </a:lnTo>
                <a:cubicBezTo>
                  <a:pt x="3625257" y="2019610"/>
                  <a:pt x="3631661" y="2054244"/>
                  <a:pt x="3630213" y="2088995"/>
                </a:cubicBezTo>
                <a:cubicBezTo>
                  <a:pt x="3629161" y="2114244"/>
                  <a:pt x="3622955" y="2139238"/>
                  <a:pt x="3615345" y="2163336"/>
                </a:cubicBezTo>
                <a:cubicBezTo>
                  <a:pt x="3599805" y="2212545"/>
                  <a:pt x="3579515" y="2247825"/>
                  <a:pt x="3541003" y="2282283"/>
                </a:cubicBezTo>
                <a:cubicBezTo>
                  <a:pt x="3510714" y="2309383"/>
                  <a:pt x="3481594" y="2340334"/>
                  <a:pt x="3444359" y="2356624"/>
                </a:cubicBezTo>
                <a:cubicBezTo>
                  <a:pt x="3400278" y="2375909"/>
                  <a:pt x="3349623" y="2374049"/>
                  <a:pt x="3303110" y="2386361"/>
                </a:cubicBezTo>
                <a:cubicBezTo>
                  <a:pt x="3265233" y="2396387"/>
                  <a:pt x="3229369" y="2413113"/>
                  <a:pt x="3191598" y="2423532"/>
                </a:cubicBezTo>
                <a:cubicBezTo>
                  <a:pt x="3040890" y="2465106"/>
                  <a:pt x="3020367" y="2442476"/>
                  <a:pt x="2819891" y="2460702"/>
                </a:cubicBezTo>
                <a:cubicBezTo>
                  <a:pt x="2765374" y="2465658"/>
                  <a:pt x="2710707" y="2469175"/>
                  <a:pt x="2656340" y="2475571"/>
                </a:cubicBezTo>
                <a:cubicBezTo>
                  <a:pt x="2626400" y="2479093"/>
                  <a:pt x="2597178" y="2488003"/>
                  <a:pt x="2567130" y="2490439"/>
                </a:cubicBezTo>
                <a:cubicBezTo>
                  <a:pt x="2511785" y="2494926"/>
                  <a:pt x="2151322" y="2504636"/>
                  <a:pt x="2128515" y="2505307"/>
                </a:cubicBezTo>
                <a:lnTo>
                  <a:pt x="1191813" y="2483005"/>
                </a:lnTo>
                <a:cubicBezTo>
                  <a:pt x="1142209" y="2481646"/>
                  <a:pt x="1091903" y="2484716"/>
                  <a:pt x="1043130" y="2475571"/>
                </a:cubicBezTo>
                <a:cubicBezTo>
                  <a:pt x="1011467" y="2469634"/>
                  <a:pt x="984710" y="2447874"/>
                  <a:pt x="953920" y="2438400"/>
                </a:cubicBezTo>
                <a:cubicBezTo>
                  <a:pt x="920009" y="2427966"/>
                  <a:pt x="884141" y="2425176"/>
                  <a:pt x="849842" y="2416097"/>
                </a:cubicBezTo>
                <a:cubicBezTo>
                  <a:pt x="612668" y="2353316"/>
                  <a:pt x="788377" y="2384912"/>
                  <a:pt x="604515" y="2356624"/>
                </a:cubicBezTo>
                <a:cubicBezTo>
                  <a:pt x="329429" y="2249646"/>
                  <a:pt x="593640" y="2345021"/>
                  <a:pt x="374057" y="2282283"/>
                </a:cubicBezTo>
                <a:cubicBezTo>
                  <a:pt x="336383" y="2271519"/>
                  <a:pt x="262545" y="2245112"/>
                  <a:pt x="262545" y="2245112"/>
                </a:cubicBezTo>
                <a:cubicBezTo>
                  <a:pt x="232808" y="2205463"/>
                  <a:pt x="198834" y="2168664"/>
                  <a:pt x="173335" y="2126166"/>
                </a:cubicBezTo>
                <a:cubicBezTo>
                  <a:pt x="146531" y="2081492"/>
                  <a:pt x="126347" y="2033057"/>
                  <a:pt x="106427" y="1984917"/>
                </a:cubicBezTo>
                <a:cubicBezTo>
                  <a:pt x="96535" y="1961011"/>
                  <a:pt x="90400" y="1935675"/>
                  <a:pt x="84125" y="1910576"/>
                </a:cubicBezTo>
                <a:cubicBezTo>
                  <a:pt x="68088" y="1846428"/>
                  <a:pt x="54388" y="1781717"/>
                  <a:pt x="39520" y="1717288"/>
                </a:cubicBezTo>
                <a:cubicBezTo>
                  <a:pt x="-3287" y="1280660"/>
                  <a:pt x="-22218" y="1306513"/>
                  <a:pt x="39520" y="817756"/>
                </a:cubicBezTo>
                <a:cubicBezTo>
                  <a:pt x="47582" y="753929"/>
                  <a:pt x="65159" y="690570"/>
                  <a:pt x="91559" y="631902"/>
                </a:cubicBezTo>
                <a:cubicBezTo>
                  <a:pt x="110475" y="589868"/>
                  <a:pt x="149177" y="559647"/>
                  <a:pt x="173335" y="520390"/>
                </a:cubicBezTo>
                <a:cubicBezTo>
                  <a:pt x="243893" y="405733"/>
                  <a:pt x="301759" y="283799"/>
                  <a:pt x="344320" y="156117"/>
                </a:cubicBezTo>
                <a:cubicBezTo>
                  <a:pt x="331930" y="138771"/>
                  <a:pt x="322770" y="118583"/>
                  <a:pt x="307149" y="104078"/>
                </a:cubicBezTo>
                <a:cubicBezTo>
                  <a:pt x="287507" y="85839"/>
                  <a:pt x="262789" y="73967"/>
                  <a:pt x="240242" y="59473"/>
                </a:cubicBezTo>
                <a:cubicBezTo>
                  <a:pt x="196642" y="31444"/>
                  <a:pt x="209175" y="39206"/>
                  <a:pt x="158466" y="22302"/>
                </a:cubicBezTo>
                <a:cubicBezTo>
                  <a:pt x="165900" y="39648"/>
                  <a:pt x="172860" y="57206"/>
                  <a:pt x="180769" y="74341"/>
                </a:cubicBezTo>
                <a:cubicBezTo>
                  <a:pt x="190057" y="94465"/>
                  <a:pt x="200593" y="113990"/>
                  <a:pt x="210505" y="133815"/>
                </a:cubicBezTo>
                <a:lnTo>
                  <a:pt x="195637" y="66907"/>
                </a:lnTo>
              </a:path>
            </a:pathLst>
          </a:cu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01A1E6F8-FDB1-4796-88E9-CAD7BD65CF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7068490"/>
              </p:ext>
            </p:extLst>
          </p:nvPr>
        </p:nvGraphicFramePr>
        <p:xfrm>
          <a:off x="1349296" y="1766384"/>
          <a:ext cx="6445405" cy="2622424"/>
        </p:xfrm>
        <a:graphic>
          <a:graphicData uri="http://schemas.openxmlformats.org/drawingml/2006/table">
            <a:tbl>
              <a:tblPr firstRow="1" bandRow="1">
                <a:tableStyleId>{B4AFD8A1-9FE2-4E9F-90A4-C3785619E06E}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4180645941"/>
                    </a:ext>
                  </a:extLst>
                </a:gridCol>
                <a:gridCol w="1016000">
                  <a:extLst>
                    <a:ext uri="{9D8B030D-6E8A-4147-A177-3AD203B41FA5}">
                      <a16:colId xmlns:a16="http://schemas.microsoft.com/office/drawing/2014/main" val="1508905825"/>
                    </a:ext>
                  </a:extLst>
                </a:gridCol>
                <a:gridCol w="1826322">
                  <a:extLst>
                    <a:ext uri="{9D8B030D-6E8A-4147-A177-3AD203B41FA5}">
                      <a16:colId xmlns:a16="http://schemas.microsoft.com/office/drawing/2014/main" val="2929242208"/>
                    </a:ext>
                  </a:extLst>
                </a:gridCol>
                <a:gridCol w="2587083">
                  <a:extLst>
                    <a:ext uri="{9D8B030D-6E8A-4147-A177-3AD203B41FA5}">
                      <a16:colId xmlns:a16="http://schemas.microsoft.com/office/drawing/2014/main" val="1012414391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endParaRPr lang="en-US" dirty="0">
                        <a:latin typeface="Pangolin" panose="00000500000000000000" pitchFamily="2" charset="0"/>
                      </a:endParaRPr>
                    </a:p>
                  </a:txBody>
                  <a:tcPr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2F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Dijkstra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2F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Bellman-Ford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1B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4841148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Tính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chất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đưa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vào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 thị vô hướng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Trọng số dương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Trọng số dương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6905689"/>
                  </a:ext>
                </a:extLst>
              </a:tr>
              <a:tr h="562548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Đồ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thị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có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hướng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Trọng số dương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Trọng số có thể âm hoặc dương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41561027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phức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tạp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thời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gian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O(E+ VlogV)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O(VE)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4066046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 phức tạp không gian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O(V)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O(V)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236943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Hướng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tiếp</a:t>
                      </a:r>
                      <a:r>
                        <a:rPr lang="en-US" sz="1300" b="1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b="1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cận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Phương pháp tham lam</a:t>
                      </a:r>
                      <a:endParaRPr lang="en-US" sz="110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457200" algn="l"/>
                        </a:tabLst>
                      </a:pPr>
                      <a:r>
                        <a:rPr lang="en-US" sz="1300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Phương</a:t>
                      </a:r>
                      <a:r>
                        <a:rPr lang="en-US" sz="1300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pháp</a:t>
                      </a:r>
                      <a:r>
                        <a:rPr lang="en-US" sz="1300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qui </a:t>
                      </a:r>
                      <a:r>
                        <a:rPr lang="en-US" sz="1300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hoạch</a:t>
                      </a:r>
                      <a:r>
                        <a:rPr lang="en-US" sz="1300" dirty="0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300" dirty="0" err="1">
                          <a:effectLst/>
                          <a:latin typeface="Pangolin" panose="00000500000000000000" pitchFamily="2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động</a:t>
                      </a:r>
                      <a:endParaRPr lang="en-US" sz="1100" dirty="0">
                        <a:effectLst/>
                        <a:latin typeface="Pangolin" panose="00000500000000000000" pitchFamily="2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73025" marR="73025" marT="0" marB="0" anchor="ctr">
                    <a:lnL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56548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6137985"/>
                  </a:ext>
                </a:extLst>
              </a:tr>
            </a:tbl>
          </a:graphicData>
        </a:graphic>
      </p:graphicFrame>
      <p:sp>
        <p:nvSpPr>
          <p:cNvPr id="14" name="Oval 13">
            <a:extLst>
              <a:ext uri="{FF2B5EF4-FFF2-40B4-BE49-F238E27FC236}">
                <a16:creationId xmlns:a16="http://schemas.microsoft.com/office/drawing/2014/main" id="{5C256618-E4B2-43FD-B4BD-E16FECCC2CDB}"/>
              </a:ext>
            </a:extLst>
          </p:cNvPr>
          <p:cNvSpPr/>
          <p:nvPr/>
        </p:nvSpPr>
        <p:spPr>
          <a:xfrm>
            <a:off x="6537221" y="-314268"/>
            <a:ext cx="1093929" cy="767751"/>
          </a:xfrm>
          <a:prstGeom prst="ellipse">
            <a:avLst/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close-up of a logo&#10;&#10;Description automatically generated with low confidence">
            <a:extLst>
              <a:ext uri="{FF2B5EF4-FFF2-40B4-BE49-F238E27FC236}">
                <a16:creationId xmlns:a16="http://schemas.microsoft.com/office/drawing/2014/main" id="{20E43CDC-5337-4526-98D3-AFCC743DE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536" y="40608"/>
            <a:ext cx="952500" cy="952500"/>
          </a:xfrm>
          <a:prstGeom prst="rect">
            <a:avLst/>
          </a:prstGeom>
        </p:spPr>
      </p:pic>
      <p:pic>
        <p:nvPicPr>
          <p:cNvPr id="22" name="Picture 21" descr="A picture containing clipart&#10;&#10;Description automatically generated">
            <a:extLst>
              <a:ext uri="{FF2B5EF4-FFF2-40B4-BE49-F238E27FC236}">
                <a16:creationId xmlns:a16="http://schemas.microsoft.com/office/drawing/2014/main" id="{969FC1F8-D222-43C7-B525-2579E48D03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036" y="8226"/>
            <a:ext cx="379606" cy="379606"/>
          </a:xfrm>
          <a:prstGeom prst="rect">
            <a:avLst/>
          </a:prstGeom>
        </p:spPr>
      </p:pic>
      <p:pic>
        <p:nvPicPr>
          <p:cNvPr id="23" name="Picture 22" descr="A picture containing clipart&#10;&#10;Description automatically generated">
            <a:extLst>
              <a:ext uri="{FF2B5EF4-FFF2-40B4-BE49-F238E27FC236}">
                <a16:creationId xmlns:a16="http://schemas.microsoft.com/office/drawing/2014/main" id="{D949C162-0744-444E-AB01-53C4782981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209" y="720342"/>
            <a:ext cx="323154" cy="323154"/>
          </a:xfrm>
          <a:prstGeom prst="rect">
            <a:avLst/>
          </a:prstGeom>
        </p:spPr>
      </p:pic>
      <p:pic>
        <p:nvPicPr>
          <p:cNvPr id="24" name="Picture 23" descr="A picture containing clipart&#10;&#10;Description automatically generated">
            <a:extLst>
              <a:ext uri="{FF2B5EF4-FFF2-40B4-BE49-F238E27FC236}">
                <a16:creationId xmlns:a16="http://schemas.microsoft.com/office/drawing/2014/main" id="{2BF22A6A-148E-4BC4-BD67-F2FA4BDDD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1" y="42698"/>
            <a:ext cx="522313" cy="522313"/>
          </a:xfrm>
          <a:prstGeom prst="rect">
            <a:avLst/>
          </a:prstGeom>
        </p:spPr>
      </p:pic>
      <p:pic>
        <p:nvPicPr>
          <p:cNvPr id="26" name="Picture 25" descr="Icon&#10;&#10;Description automatically generated">
            <a:extLst>
              <a:ext uri="{FF2B5EF4-FFF2-40B4-BE49-F238E27FC236}">
                <a16:creationId xmlns:a16="http://schemas.microsoft.com/office/drawing/2014/main" id="{275E25C2-5F0D-4330-9A2B-9632FC1F3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45215">
            <a:off x="7766374" y="3851441"/>
            <a:ext cx="1066801" cy="106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0946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306FA1F-C418-48A8-B4C0-099DB5F94246}"/>
              </a:ext>
            </a:extLst>
          </p:cNvPr>
          <p:cNvSpPr/>
          <p:nvPr/>
        </p:nvSpPr>
        <p:spPr>
          <a:xfrm>
            <a:off x="3327400" y="-397933"/>
            <a:ext cx="2501404" cy="926297"/>
          </a:xfrm>
          <a:custGeom>
            <a:avLst/>
            <a:gdLst>
              <a:gd name="connsiteX0" fmla="*/ 0 w 2501404"/>
              <a:gd name="connsiteY0" fmla="*/ 237066 h 926297"/>
              <a:gd name="connsiteX1" fmla="*/ 0 w 2501404"/>
              <a:gd name="connsiteY1" fmla="*/ 237066 h 926297"/>
              <a:gd name="connsiteX2" fmla="*/ 42333 w 2501404"/>
              <a:gd name="connsiteY2" fmla="*/ 541866 h 926297"/>
              <a:gd name="connsiteX3" fmla="*/ 59267 w 2501404"/>
              <a:gd name="connsiteY3" fmla="*/ 558800 h 926297"/>
              <a:gd name="connsiteX4" fmla="*/ 93133 w 2501404"/>
              <a:gd name="connsiteY4" fmla="*/ 609600 h 926297"/>
              <a:gd name="connsiteX5" fmla="*/ 143933 w 2501404"/>
              <a:gd name="connsiteY5" fmla="*/ 660400 h 926297"/>
              <a:gd name="connsiteX6" fmla="*/ 270933 w 2501404"/>
              <a:gd name="connsiteY6" fmla="*/ 736600 h 926297"/>
              <a:gd name="connsiteX7" fmla="*/ 448733 w 2501404"/>
              <a:gd name="connsiteY7" fmla="*/ 728133 h 926297"/>
              <a:gd name="connsiteX8" fmla="*/ 516467 w 2501404"/>
              <a:gd name="connsiteY8" fmla="*/ 694266 h 926297"/>
              <a:gd name="connsiteX9" fmla="*/ 618067 w 2501404"/>
              <a:gd name="connsiteY9" fmla="*/ 660400 h 926297"/>
              <a:gd name="connsiteX10" fmla="*/ 668867 w 2501404"/>
              <a:gd name="connsiteY10" fmla="*/ 626533 h 926297"/>
              <a:gd name="connsiteX11" fmla="*/ 719667 w 2501404"/>
              <a:gd name="connsiteY11" fmla="*/ 618066 h 926297"/>
              <a:gd name="connsiteX12" fmla="*/ 762000 w 2501404"/>
              <a:gd name="connsiteY12" fmla="*/ 609600 h 926297"/>
              <a:gd name="connsiteX13" fmla="*/ 1092200 w 2501404"/>
              <a:gd name="connsiteY13" fmla="*/ 643466 h 926297"/>
              <a:gd name="connsiteX14" fmla="*/ 1176867 w 2501404"/>
              <a:gd name="connsiteY14" fmla="*/ 668866 h 926297"/>
              <a:gd name="connsiteX15" fmla="*/ 1244600 w 2501404"/>
              <a:gd name="connsiteY15" fmla="*/ 719666 h 926297"/>
              <a:gd name="connsiteX16" fmla="*/ 1490133 w 2501404"/>
              <a:gd name="connsiteY16" fmla="*/ 846666 h 926297"/>
              <a:gd name="connsiteX17" fmla="*/ 1532467 w 2501404"/>
              <a:gd name="connsiteY17" fmla="*/ 855133 h 926297"/>
              <a:gd name="connsiteX18" fmla="*/ 1625600 w 2501404"/>
              <a:gd name="connsiteY18" fmla="*/ 897466 h 926297"/>
              <a:gd name="connsiteX19" fmla="*/ 1989667 w 2501404"/>
              <a:gd name="connsiteY19" fmla="*/ 897466 h 926297"/>
              <a:gd name="connsiteX20" fmla="*/ 2091267 w 2501404"/>
              <a:gd name="connsiteY20" fmla="*/ 880533 h 926297"/>
              <a:gd name="connsiteX21" fmla="*/ 2286000 w 2501404"/>
              <a:gd name="connsiteY21" fmla="*/ 745066 h 926297"/>
              <a:gd name="connsiteX22" fmla="*/ 2489200 w 2501404"/>
              <a:gd name="connsiteY22" fmla="*/ 491066 h 926297"/>
              <a:gd name="connsiteX23" fmla="*/ 2489200 w 2501404"/>
              <a:gd name="connsiteY23" fmla="*/ 220133 h 926297"/>
              <a:gd name="connsiteX24" fmla="*/ 2438400 w 2501404"/>
              <a:gd name="connsiteY24" fmla="*/ 169333 h 926297"/>
              <a:gd name="connsiteX25" fmla="*/ 2243667 w 2501404"/>
              <a:gd name="connsiteY25" fmla="*/ 110066 h 926297"/>
              <a:gd name="connsiteX26" fmla="*/ 1786467 w 2501404"/>
              <a:gd name="connsiteY26" fmla="*/ 42333 h 926297"/>
              <a:gd name="connsiteX27" fmla="*/ 1303867 w 2501404"/>
              <a:gd name="connsiteY27" fmla="*/ 0 h 926297"/>
              <a:gd name="connsiteX28" fmla="*/ 541867 w 2501404"/>
              <a:gd name="connsiteY28" fmla="*/ 25400 h 926297"/>
              <a:gd name="connsiteX29" fmla="*/ 482600 w 2501404"/>
              <a:gd name="connsiteY29" fmla="*/ 42333 h 926297"/>
              <a:gd name="connsiteX30" fmla="*/ 389467 w 2501404"/>
              <a:gd name="connsiteY30" fmla="*/ 59266 h 926297"/>
              <a:gd name="connsiteX31" fmla="*/ 211667 w 2501404"/>
              <a:gd name="connsiteY31" fmla="*/ 135466 h 926297"/>
              <a:gd name="connsiteX32" fmla="*/ 84667 w 2501404"/>
              <a:gd name="connsiteY32" fmla="*/ 194733 h 926297"/>
              <a:gd name="connsiteX33" fmla="*/ 50800 w 2501404"/>
              <a:gd name="connsiteY33" fmla="*/ 220133 h 926297"/>
              <a:gd name="connsiteX34" fmla="*/ 25400 w 2501404"/>
              <a:gd name="connsiteY34" fmla="*/ 237066 h 926297"/>
              <a:gd name="connsiteX35" fmla="*/ 0 w 2501404"/>
              <a:gd name="connsiteY35" fmla="*/ 237066 h 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01404" h="926297">
                <a:moveTo>
                  <a:pt x="0" y="237066"/>
                </a:moveTo>
                <a:lnTo>
                  <a:pt x="0" y="237066"/>
                </a:lnTo>
                <a:cubicBezTo>
                  <a:pt x="14111" y="338666"/>
                  <a:pt x="23750" y="440988"/>
                  <a:pt x="42333" y="541866"/>
                </a:cubicBezTo>
                <a:cubicBezTo>
                  <a:pt x="43779" y="549717"/>
                  <a:pt x="54477" y="552414"/>
                  <a:pt x="59267" y="558800"/>
                </a:cubicBezTo>
                <a:cubicBezTo>
                  <a:pt x="71478" y="575081"/>
                  <a:pt x="80105" y="593966"/>
                  <a:pt x="93133" y="609600"/>
                </a:cubicBezTo>
                <a:cubicBezTo>
                  <a:pt x="108464" y="627997"/>
                  <a:pt x="125536" y="645069"/>
                  <a:pt x="143933" y="660400"/>
                </a:cubicBezTo>
                <a:cubicBezTo>
                  <a:pt x="173919" y="685389"/>
                  <a:pt x="241178" y="720069"/>
                  <a:pt x="270933" y="736600"/>
                </a:cubicBezTo>
                <a:cubicBezTo>
                  <a:pt x="330200" y="733778"/>
                  <a:pt x="390262" y="738214"/>
                  <a:pt x="448733" y="728133"/>
                </a:cubicBezTo>
                <a:cubicBezTo>
                  <a:pt x="473609" y="723844"/>
                  <a:pt x="493547" y="704844"/>
                  <a:pt x="516467" y="694266"/>
                </a:cubicBezTo>
                <a:cubicBezTo>
                  <a:pt x="556383" y="675843"/>
                  <a:pt x="573244" y="673206"/>
                  <a:pt x="618067" y="660400"/>
                </a:cubicBezTo>
                <a:cubicBezTo>
                  <a:pt x="635000" y="649111"/>
                  <a:pt x="650081" y="634361"/>
                  <a:pt x="668867" y="626533"/>
                </a:cubicBezTo>
                <a:cubicBezTo>
                  <a:pt x="684713" y="619930"/>
                  <a:pt x="702777" y="621137"/>
                  <a:pt x="719667" y="618066"/>
                </a:cubicBezTo>
                <a:cubicBezTo>
                  <a:pt x="733825" y="615492"/>
                  <a:pt x="747889" y="612422"/>
                  <a:pt x="762000" y="609600"/>
                </a:cubicBezTo>
                <a:cubicBezTo>
                  <a:pt x="872067" y="620889"/>
                  <a:pt x="982668" y="627819"/>
                  <a:pt x="1092200" y="643466"/>
                </a:cubicBezTo>
                <a:cubicBezTo>
                  <a:pt x="1121369" y="647633"/>
                  <a:pt x="1150513" y="655689"/>
                  <a:pt x="1176867" y="668866"/>
                </a:cubicBezTo>
                <a:cubicBezTo>
                  <a:pt x="1202110" y="681487"/>
                  <a:pt x="1220400" y="705146"/>
                  <a:pt x="1244600" y="719666"/>
                </a:cubicBezTo>
                <a:cubicBezTo>
                  <a:pt x="1261726" y="729941"/>
                  <a:pt x="1422997" y="824287"/>
                  <a:pt x="1490133" y="846666"/>
                </a:cubicBezTo>
                <a:cubicBezTo>
                  <a:pt x="1503785" y="851217"/>
                  <a:pt x="1518356" y="852311"/>
                  <a:pt x="1532467" y="855133"/>
                </a:cubicBezTo>
                <a:lnTo>
                  <a:pt x="1625600" y="897466"/>
                </a:lnTo>
                <a:cubicBezTo>
                  <a:pt x="1756781" y="954858"/>
                  <a:pt x="1729520" y="911158"/>
                  <a:pt x="1989667" y="897466"/>
                </a:cubicBezTo>
                <a:cubicBezTo>
                  <a:pt x="2023534" y="891822"/>
                  <a:pt x="2059119" y="892588"/>
                  <a:pt x="2091267" y="880533"/>
                </a:cubicBezTo>
                <a:cubicBezTo>
                  <a:pt x="2146987" y="859638"/>
                  <a:pt x="2244905" y="786161"/>
                  <a:pt x="2286000" y="745066"/>
                </a:cubicBezTo>
                <a:cubicBezTo>
                  <a:pt x="2442631" y="588435"/>
                  <a:pt x="2416680" y="621603"/>
                  <a:pt x="2489200" y="491066"/>
                </a:cubicBezTo>
                <a:cubicBezTo>
                  <a:pt x="2498128" y="401786"/>
                  <a:pt x="2511497" y="309320"/>
                  <a:pt x="2489200" y="220133"/>
                </a:cubicBezTo>
                <a:cubicBezTo>
                  <a:pt x="2483392" y="196901"/>
                  <a:pt x="2456681" y="184802"/>
                  <a:pt x="2438400" y="169333"/>
                </a:cubicBezTo>
                <a:cubicBezTo>
                  <a:pt x="2357998" y="101301"/>
                  <a:pt x="2373428" y="128603"/>
                  <a:pt x="2243667" y="110066"/>
                </a:cubicBezTo>
                <a:cubicBezTo>
                  <a:pt x="2091152" y="88278"/>
                  <a:pt x="1939684" y="58461"/>
                  <a:pt x="1786467" y="42333"/>
                </a:cubicBezTo>
                <a:cubicBezTo>
                  <a:pt x="1411332" y="2845"/>
                  <a:pt x="1572421" y="14133"/>
                  <a:pt x="1303867" y="0"/>
                </a:cubicBezTo>
                <a:lnTo>
                  <a:pt x="541867" y="25400"/>
                </a:lnTo>
                <a:cubicBezTo>
                  <a:pt x="521348" y="26458"/>
                  <a:pt x="502657" y="37876"/>
                  <a:pt x="482600" y="42333"/>
                </a:cubicBezTo>
                <a:cubicBezTo>
                  <a:pt x="451798" y="49178"/>
                  <a:pt x="420511" y="53622"/>
                  <a:pt x="389467" y="59266"/>
                </a:cubicBezTo>
                <a:cubicBezTo>
                  <a:pt x="126243" y="217200"/>
                  <a:pt x="484148" y="12849"/>
                  <a:pt x="211667" y="135466"/>
                </a:cubicBezTo>
                <a:cubicBezTo>
                  <a:pt x="51989" y="207321"/>
                  <a:pt x="204490" y="174762"/>
                  <a:pt x="84667" y="194733"/>
                </a:cubicBezTo>
                <a:cubicBezTo>
                  <a:pt x="73378" y="203200"/>
                  <a:pt x="62283" y="211931"/>
                  <a:pt x="50800" y="220133"/>
                </a:cubicBezTo>
                <a:cubicBezTo>
                  <a:pt x="42520" y="226047"/>
                  <a:pt x="32595" y="229871"/>
                  <a:pt x="25400" y="237066"/>
                </a:cubicBezTo>
                <a:lnTo>
                  <a:pt x="0" y="237066"/>
                </a:ln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DDB5BA28-0A80-40D4-B2F1-B799B07143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689" y="1220326"/>
            <a:ext cx="5143500" cy="5143500"/>
          </a:xfrm>
          <a:prstGeom prst="rect">
            <a:avLst/>
          </a:prstGeom>
        </p:spPr>
      </p:pic>
      <p:pic>
        <p:nvPicPr>
          <p:cNvPr id="5" name="Graphic 4" descr="An organic shape">
            <a:extLst>
              <a:ext uri="{FF2B5EF4-FFF2-40B4-BE49-F238E27FC236}">
                <a16:creationId xmlns:a16="http://schemas.microsoft.com/office/drawing/2014/main" id="{F89EB2B3-4EE5-43BC-A893-7471D67FF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198847" y="643890"/>
            <a:ext cx="3676650" cy="3676650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E3C982D-FB1E-4AF7-96D2-09C201901C25}"/>
              </a:ext>
            </a:extLst>
          </p:cNvPr>
          <p:cNvSpPr/>
          <p:nvPr/>
        </p:nvSpPr>
        <p:spPr>
          <a:xfrm>
            <a:off x="7797800" y="-262467"/>
            <a:ext cx="1947333" cy="1761067"/>
          </a:xfrm>
          <a:custGeom>
            <a:avLst/>
            <a:gdLst>
              <a:gd name="connsiteX0" fmla="*/ 152400 w 1947333"/>
              <a:gd name="connsiteY0" fmla="*/ 93134 h 1761067"/>
              <a:gd name="connsiteX1" fmla="*/ 152400 w 1947333"/>
              <a:gd name="connsiteY1" fmla="*/ 93134 h 1761067"/>
              <a:gd name="connsiteX2" fmla="*/ 16933 w 1947333"/>
              <a:gd name="connsiteY2" fmla="*/ 304800 h 1761067"/>
              <a:gd name="connsiteX3" fmla="*/ 0 w 1947333"/>
              <a:gd name="connsiteY3" fmla="*/ 406400 h 1761067"/>
              <a:gd name="connsiteX4" fmla="*/ 8467 w 1947333"/>
              <a:gd name="connsiteY4" fmla="*/ 567267 h 1761067"/>
              <a:gd name="connsiteX5" fmla="*/ 42333 w 1947333"/>
              <a:gd name="connsiteY5" fmla="*/ 677334 h 1761067"/>
              <a:gd name="connsiteX6" fmla="*/ 160867 w 1947333"/>
              <a:gd name="connsiteY6" fmla="*/ 821267 h 1761067"/>
              <a:gd name="connsiteX7" fmla="*/ 245533 w 1947333"/>
              <a:gd name="connsiteY7" fmla="*/ 855134 h 1761067"/>
              <a:gd name="connsiteX8" fmla="*/ 347133 w 1947333"/>
              <a:gd name="connsiteY8" fmla="*/ 897467 h 1761067"/>
              <a:gd name="connsiteX9" fmla="*/ 423333 w 1947333"/>
              <a:gd name="connsiteY9" fmla="*/ 914400 h 1761067"/>
              <a:gd name="connsiteX10" fmla="*/ 516467 w 1947333"/>
              <a:gd name="connsiteY10" fmla="*/ 990600 h 1761067"/>
              <a:gd name="connsiteX11" fmla="*/ 575733 w 1947333"/>
              <a:gd name="connsiteY11" fmla="*/ 1049867 h 1761067"/>
              <a:gd name="connsiteX12" fmla="*/ 601133 w 1947333"/>
              <a:gd name="connsiteY12" fmla="*/ 1134534 h 1761067"/>
              <a:gd name="connsiteX13" fmla="*/ 618067 w 1947333"/>
              <a:gd name="connsiteY13" fmla="*/ 1244600 h 1761067"/>
              <a:gd name="connsiteX14" fmla="*/ 626533 w 1947333"/>
              <a:gd name="connsiteY14" fmla="*/ 1329267 h 1761067"/>
              <a:gd name="connsiteX15" fmla="*/ 685800 w 1947333"/>
              <a:gd name="connsiteY15" fmla="*/ 1464734 h 1761067"/>
              <a:gd name="connsiteX16" fmla="*/ 753533 w 1947333"/>
              <a:gd name="connsiteY16" fmla="*/ 1532467 h 1761067"/>
              <a:gd name="connsiteX17" fmla="*/ 838200 w 1947333"/>
              <a:gd name="connsiteY17" fmla="*/ 1651000 h 1761067"/>
              <a:gd name="connsiteX18" fmla="*/ 905933 w 1947333"/>
              <a:gd name="connsiteY18" fmla="*/ 1718734 h 1761067"/>
              <a:gd name="connsiteX19" fmla="*/ 1032933 w 1947333"/>
              <a:gd name="connsiteY19" fmla="*/ 1752600 h 1761067"/>
              <a:gd name="connsiteX20" fmla="*/ 1151467 w 1947333"/>
              <a:gd name="connsiteY20" fmla="*/ 1761067 h 1761067"/>
              <a:gd name="connsiteX21" fmla="*/ 1405467 w 1947333"/>
              <a:gd name="connsiteY21" fmla="*/ 1727200 h 1761067"/>
              <a:gd name="connsiteX22" fmla="*/ 1515533 w 1947333"/>
              <a:gd name="connsiteY22" fmla="*/ 1667934 h 1761067"/>
              <a:gd name="connsiteX23" fmla="*/ 1591733 w 1947333"/>
              <a:gd name="connsiteY23" fmla="*/ 1617134 h 1761067"/>
              <a:gd name="connsiteX24" fmla="*/ 1634067 w 1947333"/>
              <a:gd name="connsiteY24" fmla="*/ 1549400 h 1761067"/>
              <a:gd name="connsiteX25" fmla="*/ 1744133 w 1947333"/>
              <a:gd name="connsiteY25" fmla="*/ 1422400 h 1761067"/>
              <a:gd name="connsiteX26" fmla="*/ 1769533 w 1947333"/>
              <a:gd name="connsiteY26" fmla="*/ 1354667 h 1761067"/>
              <a:gd name="connsiteX27" fmla="*/ 1828800 w 1947333"/>
              <a:gd name="connsiteY27" fmla="*/ 1261534 h 1761067"/>
              <a:gd name="connsiteX28" fmla="*/ 1913467 w 1947333"/>
              <a:gd name="connsiteY28" fmla="*/ 990600 h 1761067"/>
              <a:gd name="connsiteX29" fmla="*/ 1947333 w 1947333"/>
              <a:gd name="connsiteY29" fmla="*/ 829734 h 1761067"/>
              <a:gd name="connsiteX30" fmla="*/ 1913467 w 1947333"/>
              <a:gd name="connsiteY30" fmla="*/ 465667 h 1761067"/>
              <a:gd name="connsiteX31" fmla="*/ 1820333 w 1947333"/>
              <a:gd name="connsiteY31" fmla="*/ 313267 h 1761067"/>
              <a:gd name="connsiteX32" fmla="*/ 1684867 w 1947333"/>
              <a:gd name="connsiteY32" fmla="*/ 135467 h 1761067"/>
              <a:gd name="connsiteX33" fmla="*/ 1532467 w 1947333"/>
              <a:gd name="connsiteY33" fmla="*/ 67734 h 1761067"/>
              <a:gd name="connsiteX34" fmla="*/ 1159933 w 1947333"/>
              <a:gd name="connsiteY34" fmla="*/ 0 h 1761067"/>
              <a:gd name="connsiteX35" fmla="*/ 592667 w 1947333"/>
              <a:gd name="connsiteY35" fmla="*/ 25400 h 1761067"/>
              <a:gd name="connsiteX36" fmla="*/ 524933 w 1947333"/>
              <a:gd name="connsiteY36" fmla="*/ 76200 h 1761067"/>
              <a:gd name="connsiteX37" fmla="*/ 457200 w 1947333"/>
              <a:gd name="connsiteY37" fmla="*/ 93134 h 1761067"/>
              <a:gd name="connsiteX38" fmla="*/ 296333 w 1947333"/>
              <a:gd name="connsiteY38" fmla="*/ 118534 h 1761067"/>
              <a:gd name="connsiteX39" fmla="*/ 152400 w 1947333"/>
              <a:gd name="connsiteY39" fmla="*/ 93134 h 176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7333" h="1761067">
                <a:moveTo>
                  <a:pt x="152400" y="93134"/>
                </a:moveTo>
                <a:lnTo>
                  <a:pt x="152400" y="93134"/>
                </a:lnTo>
                <a:cubicBezTo>
                  <a:pt x="133561" y="119822"/>
                  <a:pt x="35233" y="243801"/>
                  <a:pt x="16933" y="304800"/>
                </a:cubicBezTo>
                <a:cubicBezTo>
                  <a:pt x="7067" y="337686"/>
                  <a:pt x="5644" y="372533"/>
                  <a:pt x="0" y="406400"/>
                </a:cubicBezTo>
                <a:cubicBezTo>
                  <a:pt x="2822" y="460022"/>
                  <a:pt x="178" y="514214"/>
                  <a:pt x="8467" y="567267"/>
                </a:cubicBezTo>
                <a:cubicBezTo>
                  <a:pt x="14393" y="605193"/>
                  <a:pt x="22583" y="644418"/>
                  <a:pt x="42333" y="677334"/>
                </a:cubicBezTo>
                <a:cubicBezTo>
                  <a:pt x="74310" y="730630"/>
                  <a:pt x="109152" y="786791"/>
                  <a:pt x="160867" y="821267"/>
                </a:cubicBezTo>
                <a:cubicBezTo>
                  <a:pt x="212156" y="855459"/>
                  <a:pt x="158728" y="823568"/>
                  <a:pt x="245533" y="855134"/>
                </a:cubicBezTo>
                <a:cubicBezTo>
                  <a:pt x="361235" y="897208"/>
                  <a:pt x="152442" y="840205"/>
                  <a:pt x="347133" y="897467"/>
                </a:cubicBezTo>
                <a:cubicBezTo>
                  <a:pt x="372095" y="904809"/>
                  <a:pt x="397933" y="908756"/>
                  <a:pt x="423333" y="914400"/>
                </a:cubicBezTo>
                <a:cubicBezTo>
                  <a:pt x="497393" y="988460"/>
                  <a:pt x="371498" y="864960"/>
                  <a:pt x="516467" y="990600"/>
                </a:cubicBezTo>
                <a:cubicBezTo>
                  <a:pt x="537580" y="1008898"/>
                  <a:pt x="555978" y="1030111"/>
                  <a:pt x="575733" y="1049867"/>
                </a:cubicBezTo>
                <a:cubicBezTo>
                  <a:pt x="584383" y="1075816"/>
                  <a:pt x="596285" y="1110294"/>
                  <a:pt x="601133" y="1134534"/>
                </a:cubicBezTo>
                <a:cubicBezTo>
                  <a:pt x="608413" y="1170933"/>
                  <a:pt x="613266" y="1207791"/>
                  <a:pt x="618067" y="1244600"/>
                </a:cubicBezTo>
                <a:cubicBezTo>
                  <a:pt x="621735" y="1272725"/>
                  <a:pt x="620380" y="1301579"/>
                  <a:pt x="626533" y="1329267"/>
                </a:cubicBezTo>
                <a:cubicBezTo>
                  <a:pt x="631980" y="1353779"/>
                  <a:pt x="671316" y="1445422"/>
                  <a:pt x="685800" y="1464734"/>
                </a:cubicBezTo>
                <a:cubicBezTo>
                  <a:pt x="704958" y="1490278"/>
                  <a:pt x="733314" y="1507755"/>
                  <a:pt x="753533" y="1532467"/>
                </a:cubicBezTo>
                <a:cubicBezTo>
                  <a:pt x="784280" y="1570047"/>
                  <a:pt x="807453" y="1613420"/>
                  <a:pt x="838200" y="1651000"/>
                </a:cubicBezTo>
                <a:cubicBezTo>
                  <a:pt x="858419" y="1675712"/>
                  <a:pt x="880185" y="1699852"/>
                  <a:pt x="905933" y="1718734"/>
                </a:cubicBezTo>
                <a:cubicBezTo>
                  <a:pt x="943613" y="1746366"/>
                  <a:pt x="988865" y="1748594"/>
                  <a:pt x="1032933" y="1752600"/>
                </a:cubicBezTo>
                <a:cubicBezTo>
                  <a:pt x="1072382" y="1756186"/>
                  <a:pt x="1111956" y="1758245"/>
                  <a:pt x="1151467" y="1761067"/>
                </a:cubicBezTo>
                <a:cubicBezTo>
                  <a:pt x="1236134" y="1749778"/>
                  <a:pt x="1321793" y="1744364"/>
                  <a:pt x="1405467" y="1727200"/>
                </a:cubicBezTo>
                <a:cubicBezTo>
                  <a:pt x="1463887" y="1715217"/>
                  <a:pt x="1475003" y="1695993"/>
                  <a:pt x="1515533" y="1667934"/>
                </a:cubicBezTo>
                <a:cubicBezTo>
                  <a:pt x="1540632" y="1650558"/>
                  <a:pt x="1566333" y="1634067"/>
                  <a:pt x="1591733" y="1617134"/>
                </a:cubicBezTo>
                <a:cubicBezTo>
                  <a:pt x="1605844" y="1594556"/>
                  <a:pt x="1617658" y="1570367"/>
                  <a:pt x="1634067" y="1549400"/>
                </a:cubicBezTo>
                <a:cubicBezTo>
                  <a:pt x="1668592" y="1505284"/>
                  <a:pt x="1712142" y="1468387"/>
                  <a:pt x="1744133" y="1422400"/>
                </a:cubicBezTo>
                <a:cubicBezTo>
                  <a:pt x="1757903" y="1402606"/>
                  <a:pt x="1758302" y="1376005"/>
                  <a:pt x="1769533" y="1354667"/>
                </a:cubicBezTo>
                <a:cubicBezTo>
                  <a:pt x="1786671" y="1322105"/>
                  <a:pt x="1812837" y="1294688"/>
                  <a:pt x="1828800" y="1261534"/>
                </a:cubicBezTo>
                <a:cubicBezTo>
                  <a:pt x="1871008" y="1173872"/>
                  <a:pt x="1891970" y="1084652"/>
                  <a:pt x="1913467" y="990600"/>
                </a:cubicBezTo>
                <a:cubicBezTo>
                  <a:pt x="1925677" y="937180"/>
                  <a:pt x="1936044" y="883356"/>
                  <a:pt x="1947333" y="829734"/>
                </a:cubicBezTo>
                <a:cubicBezTo>
                  <a:pt x="1936044" y="708378"/>
                  <a:pt x="1931658" y="586181"/>
                  <a:pt x="1913467" y="465667"/>
                </a:cubicBezTo>
                <a:cubicBezTo>
                  <a:pt x="1900435" y="379328"/>
                  <a:pt x="1868056" y="378034"/>
                  <a:pt x="1820333" y="313267"/>
                </a:cubicBezTo>
                <a:cubicBezTo>
                  <a:pt x="1741391" y="206132"/>
                  <a:pt x="1784952" y="228880"/>
                  <a:pt x="1684867" y="135467"/>
                </a:cubicBezTo>
                <a:cubicBezTo>
                  <a:pt x="1642790" y="96195"/>
                  <a:pt x="1585971" y="82782"/>
                  <a:pt x="1532467" y="67734"/>
                </a:cubicBezTo>
                <a:cubicBezTo>
                  <a:pt x="1344017" y="14732"/>
                  <a:pt x="1365600" y="25708"/>
                  <a:pt x="1159933" y="0"/>
                </a:cubicBezTo>
                <a:cubicBezTo>
                  <a:pt x="970844" y="8467"/>
                  <a:pt x="780597" y="2848"/>
                  <a:pt x="592667" y="25400"/>
                </a:cubicBezTo>
                <a:cubicBezTo>
                  <a:pt x="564646" y="28763"/>
                  <a:pt x="550176" y="63578"/>
                  <a:pt x="524933" y="76200"/>
                </a:cubicBezTo>
                <a:cubicBezTo>
                  <a:pt x="504117" y="86608"/>
                  <a:pt x="480021" y="88570"/>
                  <a:pt x="457200" y="93134"/>
                </a:cubicBezTo>
                <a:cubicBezTo>
                  <a:pt x="406680" y="103238"/>
                  <a:pt x="348457" y="111087"/>
                  <a:pt x="296333" y="118534"/>
                </a:cubicBezTo>
                <a:cubicBezTo>
                  <a:pt x="152417" y="109539"/>
                  <a:pt x="176389" y="97367"/>
                  <a:pt x="152400" y="93134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2B224CF-4FD1-4110-9623-FC0A20F8BA44}"/>
              </a:ext>
            </a:extLst>
          </p:cNvPr>
          <p:cNvSpPr/>
          <p:nvPr/>
        </p:nvSpPr>
        <p:spPr>
          <a:xfrm>
            <a:off x="6561667" y="4182533"/>
            <a:ext cx="3200400" cy="1574800"/>
          </a:xfrm>
          <a:custGeom>
            <a:avLst/>
            <a:gdLst>
              <a:gd name="connsiteX0" fmla="*/ 2861733 w 3200400"/>
              <a:gd name="connsiteY0" fmla="*/ 0 h 1574800"/>
              <a:gd name="connsiteX1" fmla="*/ 2861733 w 3200400"/>
              <a:gd name="connsiteY1" fmla="*/ 0 h 1574800"/>
              <a:gd name="connsiteX2" fmla="*/ 2489200 w 3200400"/>
              <a:gd name="connsiteY2" fmla="*/ 16934 h 1574800"/>
              <a:gd name="connsiteX3" fmla="*/ 2159000 w 3200400"/>
              <a:gd name="connsiteY3" fmla="*/ 76200 h 1574800"/>
              <a:gd name="connsiteX4" fmla="*/ 1786466 w 3200400"/>
              <a:gd name="connsiteY4" fmla="*/ 127000 h 1574800"/>
              <a:gd name="connsiteX5" fmla="*/ 1498600 w 3200400"/>
              <a:gd name="connsiteY5" fmla="*/ 177800 h 1574800"/>
              <a:gd name="connsiteX6" fmla="*/ 778933 w 3200400"/>
              <a:gd name="connsiteY6" fmla="*/ 262467 h 1574800"/>
              <a:gd name="connsiteX7" fmla="*/ 635000 w 3200400"/>
              <a:gd name="connsiteY7" fmla="*/ 304800 h 1574800"/>
              <a:gd name="connsiteX8" fmla="*/ 287866 w 3200400"/>
              <a:gd name="connsiteY8" fmla="*/ 414867 h 1574800"/>
              <a:gd name="connsiteX9" fmla="*/ 101600 w 3200400"/>
              <a:gd name="connsiteY9" fmla="*/ 592667 h 1574800"/>
              <a:gd name="connsiteX10" fmla="*/ 33866 w 3200400"/>
              <a:gd name="connsiteY10" fmla="*/ 651934 h 1574800"/>
              <a:gd name="connsiteX11" fmla="*/ 8466 w 3200400"/>
              <a:gd name="connsiteY11" fmla="*/ 770467 h 1574800"/>
              <a:gd name="connsiteX12" fmla="*/ 25400 w 3200400"/>
              <a:gd name="connsiteY12" fmla="*/ 1092200 h 1574800"/>
              <a:gd name="connsiteX13" fmla="*/ 67733 w 3200400"/>
              <a:gd name="connsiteY13" fmla="*/ 1151467 h 1574800"/>
              <a:gd name="connsiteX14" fmla="*/ 245533 w 3200400"/>
              <a:gd name="connsiteY14" fmla="*/ 1227667 h 1574800"/>
              <a:gd name="connsiteX15" fmla="*/ 397933 w 3200400"/>
              <a:gd name="connsiteY15" fmla="*/ 1278467 h 1574800"/>
              <a:gd name="connsiteX16" fmla="*/ 643466 w 3200400"/>
              <a:gd name="connsiteY16" fmla="*/ 1337734 h 1574800"/>
              <a:gd name="connsiteX17" fmla="*/ 880533 w 3200400"/>
              <a:gd name="connsiteY17" fmla="*/ 1371600 h 1574800"/>
              <a:gd name="connsiteX18" fmla="*/ 1117600 w 3200400"/>
              <a:gd name="connsiteY18" fmla="*/ 1413934 h 1574800"/>
              <a:gd name="connsiteX19" fmla="*/ 1583266 w 3200400"/>
              <a:gd name="connsiteY19" fmla="*/ 1498600 h 1574800"/>
              <a:gd name="connsiteX20" fmla="*/ 2345266 w 3200400"/>
              <a:gd name="connsiteY20" fmla="*/ 1574800 h 1574800"/>
              <a:gd name="connsiteX21" fmla="*/ 2650066 w 3200400"/>
              <a:gd name="connsiteY21" fmla="*/ 1540934 h 1574800"/>
              <a:gd name="connsiteX22" fmla="*/ 2827866 w 3200400"/>
              <a:gd name="connsiteY22" fmla="*/ 1363134 h 1574800"/>
              <a:gd name="connsiteX23" fmla="*/ 3039533 w 3200400"/>
              <a:gd name="connsiteY23" fmla="*/ 804334 h 1574800"/>
              <a:gd name="connsiteX24" fmla="*/ 3124200 w 3200400"/>
              <a:gd name="connsiteY24" fmla="*/ 584200 h 1574800"/>
              <a:gd name="connsiteX25" fmla="*/ 3200400 w 3200400"/>
              <a:gd name="connsiteY25" fmla="*/ 389467 h 1574800"/>
              <a:gd name="connsiteX26" fmla="*/ 3175000 w 3200400"/>
              <a:gd name="connsiteY26" fmla="*/ 262467 h 1574800"/>
              <a:gd name="connsiteX27" fmla="*/ 3107266 w 3200400"/>
              <a:gd name="connsiteY27" fmla="*/ 177800 h 1574800"/>
              <a:gd name="connsiteX28" fmla="*/ 3064933 w 3200400"/>
              <a:gd name="connsiteY28" fmla="*/ 118534 h 1574800"/>
              <a:gd name="connsiteX29" fmla="*/ 2921000 w 3200400"/>
              <a:gd name="connsiteY29" fmla="*/ 8467 h 1574800"/>
              <a:gd name="connsiteX30" fmla="*/ 2861733 w 3200400"/>
              <a:gd name="connsiteY30" fmla="*/ 0 h 157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200400" h="1574800">
                <a:moveTo>
                  <a:pt x="2861733" y="0"/>
                </a:moveTo>
                <a:lnTo>
                  <a:pt x="2861733" y="0"/>
                </a:lnTo>
                <a:cubicBezTo>
                  <a:pt x="2737555" y="5645"/>
                  <a:pt x="2612781" y="3534"/>
                  <a:pt x="2489200" y="16934"/>
                </a:cubicBezTo>
                <a:cubicBezTo>
                  <a:pt x="2378026" y="28989"/>
                  <a:pt x="2269479" y="58896"/>
                  <a:pt x="2159000" y="76200"/>
                </a:cubicBezTo>
                <a:cubicBezTo>
                  <a:pt x="2035182" y="95593"/>
                  <a:pt x="1910336" y="107943"/>
                  <a:pt x="1786466" y="127000"/>
                </a:cubicBezTo>
                <a:cubicBezTo>
                  <a:pt x="1690161" y="141816"/>
                  <a:pt x="1594992" y="163560"/>
                  <a:pt x="1498600" y="177800"/>
                </a:cubicBezTo>
                <a:cubicBezTo>
                  <a:pt x="1147577" y="229656"/>
                  <a:pt x="1083772" y="232966"/>
                  <a:pt x="778933" y="262467"/>
                </a:cubicBezTo>
                <a:cubicBezTo>
                  <a:pt x="730955" y="276578"/>
                  <a:pt x="683585" y="292950"/>
                  <a:pt x="635000" y="304800"/>
                </a:cubicBezTo>
                <a:cubicBezTo>
                  <a:pt x="448163" y="350370"/>
                  <a:pt x="442078" y="323483"/>
                  <a:pt x="287866" y="414867"/>
                </a:cubicBezTo>
                <a:cubicBezTo>
                  <a:pt x="208491" y="461904"/>
                  <a:pt x="166541" y="527726"/>
                  <a:pt x="101600" y="592667"/>
                </a:cubicBezTo>
                <a:cubicBezTo>
                  <a:pt x="80386" y="613881"/>
                  <a:pt x="56444" y="632178"/>
                  <a:pt x="33866" y="651934"/>
                </a:cubicBezTo>
                <a:cubicBezTo>
                  <a:pt x="25399" y="691445"/>
                  <a:pt x="14180" y="730465"/>
                  <a:pt x="8466" y="770467"/>
                </a:cubicBezTo>
                <a:cubicBezTo>
                  <a:pt x="-6771" y="877130"/>
                  <a:pt x="-1625" y="987479"/>
                  <a:pt x="25400" y="1092200"/>
                </a:cubicBezTo>
                <a:cubicBezTo>
                  <a:pt x="31466" y="1115708"/>
                  <a:pt x="51328" y="1133571"/>
                  <a:pt x="67733" y="1151467"/>
                </a:cubicBezTo>
                <a:cubicBezTo>
                  <a:pt x="128022" y="1217237"/>
                  <a:pt x="145275" y="1197286"/>
                  <a:pt x="245533" y="1227667"/>
                </a:cubicBezTo>
                <a:cubicBezTo>
                  <a:pt x="296780" y="1243196"/>
                  <a:pt x="346323" y="1264192"/>
                  <a:pt x="397933" y="1278467"/>
                </a:cubicBezTo>
                <a:cubicBezTo>
                  <a:pt x="479081" y="1300912"/>
                  <a:pt x="560796" y="1321780"/>
                  <a:pt x="643466" y="1337734"/>
                </a:cubicBezTo>
                <a:cubicBezTo>
                  <a:pt x="721844" y="1352860"/>
                  <a:pt x="801720" y="1358934"/>
                  <a:pt x="880533" y="1371600"/>
                </a:cubicBezTo>
                <a:cubicBezTo>
                  <a:pt x="959788" y="1384337"/>
                  <a:pt x="1038733" y="1398976"/>
                  <a:pt x="1117600" y="1413934"/>
                </a:cubicBezTo>
                <a:cubicBezTo>
                  <a:pt x="1265515" y="1441987"/>
                  <a:pt x="1432112" y="1481513"/>
                  <a:pt x="1583266" y="1498600"/>
                </a:cubicBezTo>
                <a:cubicBezTo>
                  <a:pt x="1836917" y="1527273"/>
                  <a:pt x="2345266" y="1574800"/>
                  <a:pt x="2345266" y="1574800"/>
                </a:cubicBezTo>
                <a:cubicBezTo>
                  <a:pt x="2446866" y="1563511"/>
                  <a:pt x="2551540" y="1568186"/>
                  <a:pt x="2650066" y="1540934"/>
                </a:cubicBezTo>
                <a:cubicBezTo>
                  <a:pt x="2691322" y="1529523"/>
                  <a:pt x="2812037" y="1393662"/>
                  <a:pt x="2827866" y="1363134"/>
                </a:cubicBezTo>
                <a:cubicBezTo>
                  <a:pt x="3019940" y="992705"/>
                  <a:pt x="2937657" y="1103968"/>
                  <a:pt x="3039533" y="804334"/>
                </a:cubicBezTo>
                <a:cubicBezTo>
                  <a:pt x="3064841" y="729900"/>
                  <a:pt x="3093692" y="656657"/>
                  <a:pt x="3124200" y="584200"/>
                </a:cubicBezTo>
                <a:cubicBezTo>
                  <a:pt x="3208317" y="384422"/>
                  <a:pt x="3148953" y="578105"/>
                  <a:pt x="3200400" y="389467"/>
                </a:cubicBezTo>
                <a:cubicBezTo>
                  <a:pt x="3191933" y="347134"/>
                  <a:pt x="3192387" y="301983"/>
                  <a:pt x="3175000" y="262467"/>
                </a:cubicBezTo>
                <a:cubicBezTo>
                  <a:pt x="3160444" y="229385"/>
                  <a:pt x="3129221" y="206510"/>
                  <a:pt x="3107266" y="177800"/>
                </a:cubicBezTo>
                <a:cubicBezTo>
                  <a:pt x="3092519" y="158515"/>
                  <a:pt x="3081453" y="136324"/>
                  <a:pt x="3064933" y="118534"/>
                </a:cubicBezTo>
                <a:cubicBezTo>
                  <a:pt x="3031911" y="82971"/>
                  <a:pt x="2963465" y="31333"/>
                  <a:pt x="2921000" y="8467"/>
                </a:cubicBezTo>
                <a:cubicBezTo>
                  <a:pt x="2910754" y="2950"/>
                  <a:pt x="2871611" y="1411"/>
                  <a:pt x="2861733" y="0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8CB055E-BCD8-44D1-B8BA-6A3907B531DC}"/>
              </a:ext>
            </a:extLst>
          </p:cNvPr>
          <p:cNvSpPr/>
          <p:nvPr/>
        </p:nvSpPr>
        <p:spPr>
          <a:xfrm>
            <a:off x="-287867" y="4241501"/>
            <a:ext cx="1389267" cy="1329566"/>
          </a:xfrm>
          <a:custGeom>
            <a:avLst/>
            <a:gdLst>
              <a:gd name="connsiteX0" fmla="*/ 110067 w 1389267"/>
              <a:gd name="connsiteY0" fmla="*/ 34166 h 1329566"/>
              <a:gd name="connsiteX1" fmla="*/ 110067 w 1389267"/>
              <a:gd name="connsiteY1" fmla="*/ 34166 h 1329566"/>
              <a:gd name="connsiteX2" fmla="*/ 304800 w 1389267"/>
              <a:gd name="connsiteY2" fmla="*/ 299 h 1329566"/>
              <a:gd name="connsiteX3" fmla="*/ 406400 w 1389267"/>
              <a:gd name="connsiteY3" fmla="*/ 17232 h 1329566"/>
              <a:gd name="connsiteX4" fmla="*/ 482600 w 1389267"/>
              <a:gd name="connsiteY4" fmla="*/ 42632 h 1329566"/>
              <a:gd name="connsiteX5" fmla="*/ 508000 w 1389267"/>
              <a:gd name="connsiteY5" fmla="*/ 76499 h 1329566"/>
              <a:gd name="connsiteX6" fmla="*/ 601134 w 1389267"/>
              <a:gd name="connsiteY6" fmla="*/ 203499 h 1329566"/>
              <a:gd name="connsiteX7" fmla="*/ 702734 w 1389267"/>
              <a:gd name="connsiteY7" fmla="*/ 330499 h 1329566"/>
              <a:gd name="connsiteX8" fmla="*/ 753534 w 1389267"/>
              <a:gd name="connsiteY8" fmla="*/ 423632 h 1329566"/>
              <a:gd name="connsiteX9" fmla="*/ 897467 w 1389267"/>
              <a:gd name="connsiteY9" fmla="*/ 626832 h 1329566"/>
              <a:gd name="connsiteX10" fmla="*/ 999067 w 1389267"/>
              <a:gd name="connsiteY10" fmla="*/ 719966 h 1329566"/>
              <a:gd name="connsiteX11" fmla="*/ 1117600 w 1389267"/>
              <a:gd name="connsiteY11" fmla="*/ 779232 h 1329566"/>
              <a:gd name="connsiteX12" fmla="*/ 1176867 w 1389267"/>
              <a:gd name="connsiteY12" fmla="*/ 813099 h 1329566"/>
              <a:gd name="connsiteX13" fmla="*/ 1278467 w 1389267"/>
              <a:gd name="connsiteY13" fmla="*/ 846966 h 1329566"/>
              <a:gd name="connsiteX14" fmla="*/ 1320800 w 1389267"/>
              <a:gd name="connsiteY14" fmla="*/ 872366 h 1329566"/>
              <a:gd name="connsiteX15" fmla="*/ 1346200 w 1389267"/>
              <a:gd name="connsiteY15" fmla="*/ 906232 h 1329566"/>
              <a:gd name="connsiteX16" fmla="*/ 1388534 w 1389267"/>
              <a:gd name="connsiteY16" fmla="*/ 1033232 h 1329566"/>
              <a:gd name="connsiteX17" fmla="*/ 1329267 w 1389267"/>
              <a:gd name="connsiteY17" fmla="*/ 1253366 h 1329566"/>
              <a:gd name="connsiteX18" fmla="*/ 1270000 w 1389267"/>
              <a:gd name="connsiteY18" fmla="*/ 1261832 h 1329566"/>
              <a:gd name="connsiteX19" fmla="*/ 863600 w 1389267"/>
              <a:gd name="connsiteY19" fmla="*/ 1329566 h 1329566"/>
              <a:gd name="connsiteX20" fmla="*/ 279400 w 1389267"/>
              <a:gd name="connsiteY20" fmla="*/ 1270299 h 1329566"/>
              <a:gd name="connsiteX21" fmla="*/ 186267 w 1389267"/>
              <a:gd name="connsiteY21" fmla="*/ 1219499 h 1329566"/>
              <a:gd name="connsiteX22" fmla="*/ 101600 w 1389267"/>
              <a:gd name="connsiteY22" fmla="*/ 1084032 h 1329566"/>
              <a:gd name="connsiteX23" fmla="*/ 67734 w 1389267"/>
              <a:gd name="connsiteY23" fmla="*/ 957032 h 1329566"/>
              <a:gd name="connsiteX24" fmla="*/ 25400 w 1389267"/>
              <a:gd name="connsiteY24" fmla="*/ 821566 h 1329566"/>
              <a:gd name="connsiteX25" fmla="*/ 0 w 1389267"/>
              <a:gd name="connsiteY25" fmla="*/ 686099 h 1329566"/>
              <a:gd name="connsiteX26" fmla="*/ 16934 w 1389267"/>
              <a:gd name="connsiteY26" fmla="*/ 211966 h 1329566"/>
              <a:gd name="connsiteX27" fmla="*/ 76200 w 1389267"/>
              <a:gd name="connsiteY27" fmla="*/ 93432 h 1329566"/>
              <a:gd name="connsiteX28" fmla="*/ 110067 w 1389267"/>
              <a:gd name="connsiteY28" fmla="*/ 34166 h 132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89267" h="1329566">
                <a:moveTo>
                  <a:pt x="110067" y="34166"/>
                </a:moveTo>
                <a:lnTo>
                  <a:pt x="110067" y="34166"/>
                </a:lnTo>
                <a:cubicBezTo>
                  <a:pt x="176321" y="17603"/>
                  <a:pt x="235469" y="-2715"/>
                  <a:pt x="304800" y="299"/>
                </a:cubicBezTo>
                <a:cubicBezTo>
                  <a:pt x="339101" y="1790"/>
                  <a:pt x="372533" y="11588"/>
                  <a:pt x="406400" y="17232"/>
                </a:cubicBezTo>
                <a:cubicBezTo>
                  <a:pt x="431800" y="25699"/>
                  <a:pt x="459473" y="29141"/>
                  <a:pt x="482600" y="42632"/>
                </a:cubicBezTo>
                <a:cubicBezTo>
                  <a:pt x="494789" y="49742"/>
                  <a:pt x="499064" y="65578"/>
                  <a:pt x="508000" y="76499"/>
                </a:cubicBezTo>
                <a:cubicBezTo>
                  <a:pt x="708754" y="321867"/>
                  <a:pt x="409298" y="-56042"/>
                  <a:pt x="601134" y="203499"/>
                </a:cubicBezTo>
                <a:cubicBezTo>
                  <a:pt x="633358" y="247096"/>
                  <a:pt x="671875" y="285925"/>
                  <a:pt x="702734" y="330499"/>
                </a:cubicBezTo>
                <a:cubicBezTo>
                  <a:pt x="722863" y="359574"/>
                  <a:pt x="734114" y="394080"/>
                  <a:pt x="753534" y="423632"/>
                </a:cubicBezTo>
                <a:cubicBezTo>
                  <a:pt x="799118" y="492999"/>
                  <a:pt x="836280" y="570744"/>
                  <a:pt x="897467" y="626832"/>
                </a:cubicBezTo>
                <a:cubicBezTo>
                  <a:pt x="931334" y="657877"/>
                  <a:pt x="961293" y="693815"/>
                  <a:pt x="999067" y="719966"/>
                </a:cubicBezTo>
                <a:cubicBezTo>
                  <a:pt x="1035387" y="745111"/>
                  <a:pt x="1078469" y="758735"/>
                  <a:pt x="1117600" y="779232"/>
                </a:cubicBezTo>
                <a:cubicBezTo>
                  <a:pt x="1137756" y="789790"/>
                  <a:pt x="1156516" y="802923"/>
                  <a:pt x="1176867" y="813099"/>
                </a:cubicBezTo>
                <a:cubicBezTo>
                  <a:pt x="1209616" y="829474"/>
                  <a:pt x="1243333" y="836927"/>
                  <a:pt x="1278467" y="846966"/>
                </a:cubicBezTo>
                <a:cubicBezTo>
                  <a:pt x="1292578" y="855433"/>
                  <a:pt x="1308415" y="861530"/>
                  <a:pt x="1320800" y="872366"/>
                </a:cubicBezTo>
                <a:cubicBezTo>
                  <a:pt x="1331420" y="881658"/>
                  <a:pt x="1339443" y="893844"/>
                  <a:pt x="1346200" y="906232"/>
                </a:cubicBezTo>
                <a:cubicBezTo>
                  <a:pt x="1372789" y="954979"/>
                  <a:pt x="1375025" y="979199"/>
                  <a:pt x="1388534" y="1033232"/>
                </a:cubicBezTo>
                <a:cubicBezTo>
                  <a:pt x="1376668" y="1128158"/>
                  <a:pt x="1421396" y="1228240"/>
                  <a:pt x="1329267" y="1253366"/>
                </a:cubicBezTo>
                <a:cubicBezTo>
                  <a:pt x="1310014" y="1258617"/>
                  <a:pt x="1289756" y="1259010"/>
                  <a:pt x="1270000" y="1261832"/>
                </a:cubicBezTo>
                <a:cubicBezTo>
                  <a:pt x="1018731" y="1333623"/>
                  <a:pt x="1153670" y="1308078"/>
                  <a:pt x="863600" y="1329566"/>
                </a:cubicBezTo>
                <a:lnTo>
                  <a:pt x="279400" y="1270299"/>
                </a:lnTo>
                <a:cubicBezTo>
                  <a:pt x="247832" y="1266511"/>
                  <a:pt x="205710" y="1245423"/>
                  <a:pt x="186267" y="1219499"/>
                </a:cubicBezTo>
                <a:cubicBezTo>
                  <a:pt x="154317" y="1176899"/>
                  <a:pt x="101600" y="1084032"/>
                  <a:pt x="101600" y="1084032"/>
                </a:cubicBezTo>
                <a:cubicBezTo>
                  <a:pt x="90311" y="1041699"/>
                  <a:pt x="79949" y="999107"/>
                  <a:pt x="67734" y="957032"/>
                </a:cubicBezTo>
                <a:cubicBezTo>
                  <a:pt x="54544" y="911599"/>
                  <a:pt x="36874" y="867462"/>
                  <a:pt x="25400" y="821566"/>
                </a:cubicBezTo>
                <a:cubicBezTo>
                  <a:pt x="14257" y="776995"/>
                  <a:pt x="8467" y="731255"/>
                  <a:pt x="0" y="686099"/>
                </a:cubicBezTo>
                <a:cubicBezTo>
                  <a:pt x="5645" y="528055"/>
                  <a:pt x="2616" y="369462"/>
                  <a:pt x="16934" y="211966"/>
                </a:cubicBezTo>
                <a:cubicBezTo>
                  <a:pt x="20314" y="174782"/>
                  <a:pt x="49148" y="123490"/>
                  <a:pt x="76200" y="93432"/>
                </a:cubicBezTo>
                <a:cubicBezTo>
                  <a:pt x="92220" y="75632"/>
                  <a:pt x="104422" y="44044"/>
                  <a:pt x="110067" y="34166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8E3B297-D82D-4C35-A496-2B3BF74A4DCA}"/>
              </a:ext>
            </a:extLst>
          </p:cNvPr>
          <p:cNvSpPr/>
          <p:nvPr/>
        </p:nvSpPr>
        <p:spPr>
          <a:xfrm>
            <a:off x="-414940" y="-457200"/>
            <a:ext cx="1727311" cy="1701800"/>
          </a:xfrm>
          <a:custGeom>
            <a:avLst/>
            <a:gdLst>
              <a:gd name="connsiteX0" fmla="*/ 1684940 w 1727311"/>
              <a:gd name="connsiteY0" fmla="*/ 262467 h 1701800"/>
              <a:gd name="connsiteX1" fmla="*/ 1684940 w 1727311"/>
              <a:gd name="connsiteY1" fmla="*/ 262467 h 1701800"/>
              <a:gd name="connsiteX2" fmla="*/ 1718807 w 1727311"/>
              <a:gd name="connsiteY2" fmla="*/ 330200 h 1701800"/>
              <a:gd name="connsiteX3" fmla="*/ 1701873 w 1727311"/>
              <a:gd name="connsiteY3" fmla="*/ 677333 h 1701800"/>
              <a:gd name="connsiteX4" fmla="*/ 1405540 w 1727311"/>
              <a:gd name="connsiteY4" fmla="*/ 795867 h 1701800"/>
              <a:gd name="connsiteX5" fmla="*/ 1075340 w 1727311"/>
              <a:gd name="connsiteY5" fmla="*/ 914400 h 1701800"/>
              <a:gd name="connsiteX6" fmla="*/ 931407 w 1727311"/>
              <a:gd name="connsiteY6" fmla="*/ 1100667 h 1701800"/>
              <a:gd name="connsiteX7" fmla="*/ 906007 w 1727311"/>
              <a:gd name="connsiteY7" fmla="*/ 1202267 h 1701800"/>
              <a:gd name="connsiteX8" fmla="*/ 855207 w 1727311"/>
              <a:gd name="connsiteY8" fmla="*/ 1540933 h 1701800"/>
              <a:gd name="connsiteX9" fmla="*/ 719740 w 1727311"/>
              <a:gd name="connsiteY9" fmla="*/ 1684867 h 1701800"/>
              <a:gd name="connsiteX10" fmla="*/ 609673 w 1727311"/>
              <a:gd name="connsiteY10" fmla="*/ 1701800 h 1701800"/>
              <a:gd name="connsiteX11" fmla="*/ 245607 w 1727311"/>
              <a:gd name="connsiteY11" fmla="*/ 1625600 h 1701800"/>
              <a:gd name="connsiteX12" fmla="*/ 169407 w 1727311"/>
              <a:gd name="connsiteY12" fmla="*/ 1507067 h 1701800"/>
              <a:gd name="connsiteX13" fmla="*/ 67807 w 1727311"/>
              <a:gd name="connsiteY13" fmla="*/ 1380067 h 1701800"/>
              <a:gd name="connsiteX14" fmla="*/ 17007 w 1727311"/>
              <a:gd name="connsiteY14" fmla="*/ 1202267 h 1701800"/>
              <a:gd name="connsiteX15" fmla="*/ 84740 w 1727311"/>
              <a:gd name="connsiteY15" fmla="*/ 423333 h 1701800"/>
              <a:gd name="connsiteX16" fmla="*/ 338740 w 1727311"/>
              <a:gd name="connsiteY16" fmla="*/ 93133 h 1701800"/>
              <a:gd name="connsiteX17" fmla="*/ 829807 w 1727311"/>
              <a:gd name="connsiteY17" fmla="*/ 0 h 1701800"/>
              <a:gd name="connsiteX18" fmla="*/ 1083807 w 1727311"/>
              <a:gd name="connsiteY18" fmla="*/ 16933 h 1701800"/>
              <a:gd name="connsiteX19" fmla="*/ 1219273 w 1727311"/>
              <a:gd name="connsiteY19" fmla="*/ 50800 h 1701800"/>
              <a:gd name="connsiteX20" fmla="*/ 1312407 w 1727311"/>
              <a:gd name="connsiteY20" fmla="*/ 101600 h 1701800"/>
              <a:gd name="connsiteX21" fmla="*/ 1498673 w 1727311"/>
              <a:gd name="connsiteY21" fmla="*/ 177800 h 1701800"/>
              <a:gd name="connsiteX22" fmla="*/ 1574873 w 1727311"/>
              <a:gd name="connsiteY22" fmla="*/ 237067 h 1701800"/>
              <a:gd name="connsiteX23" fmla="*/ 1625673 w 1727311"/>
              <a:gd name="connsiteY23" fmla="*/ 279400 h 1701800"/>
              <a:gd name="connsiteX24" fmla="*/ 1684940 w 1727311"/>
              <a:gd name="connsiteY24" fmla="*/ 262467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7311" h="1701800">
                <a:moveTo>
                  <a:pt x="1684940" y="262467"/>
                </a:moveTo>
                <a:lnTo>
                  <a:pt x="1684940" y="262467"/>
                </a:lnTo>
                <a:cubicBezTo>
                  <a:pt x="1696229" y="285045"/>
                  <a:pt x="1712051" y="305878"/>
                  <a:pt x="1718807" y="330200"/>
                </a:cubicBezTo>
                <a:cubicBezTo>
                  <a:pt x="1742093" y="414031"/>
                  <a:pt x="1711180" y="660271"/>
                  <a:pt x="1701873" y="677333"/>
                </a:cubicBezTo>
                <a:cubicBezTo>
                  <a:pt x="1636143" y="797839"/>
                  <a:pt x="1510772" y="788350"/>
                  <a:pt x="1405540" y="795867"/>
                </a:cubicBezTo>
                <a:cubicBezTo>
                  <a:pt x="1269973" y="827499"/>
                  <a:pt x="1164734" y="814690"/>
                  <a:pt x="1075340" y="914400"/>
                </a:cubicBezTo>
                <a:cubicBezTo>
                  <a:pt x="1022961" y="972823"/>
                  <a:pt x="931407" y="1100667"/>
                  <a:pt x="931407" y="1100667"/>
                </a:cubicBezTo>
                <a:cubicBezTo>
                  <a:pt x="922940" y="1134534"/>
                  <a:pt x="910337" y="1167628"/>
                  <a:pt x="906007" y="1202267"/>
                </a:cubicBezTo>
                <a:cubicBezTo>
                  <a:pt x="888847" y="1339545"/>
                  <a:pt x="913081" y="1425185"/>
                  <a:pt x="855207" y="1540933"/>
                </a:cubicBezTo>
                <a:cubicBezTo>
                  <a:pt x="824812" y="1601724"/>
                  <a:pt x="787904" y="1662146"/>
                  <a:pt x="719740" y="1684867"/>
                </a:cubicBezTo>
                <a:cubicBezTo>
                  <a:pt x="684524" y="1696606"/>
                  <a:pt x="646362" y="1696156"/>
                  <a:pt x="609673" y="1701800"/>
                </a:cubicBezTo>
                <a:cubicBezTo>
                  <a:pt x="488318" y="1676400"/>
                  <a:pt x="358996" y="1675753"/>
                  <a:pt x="245607" y="1625600"/>
                </a:cubicBezTo>
                <a:cubicBezTo>
                  <a:pt x="202650" y="1606600"/>
                  <a:pt x="196956" y="1545111"/>
                  <a:pt x="169407" y="1507067"/>
                </a:cubicBezTo>
                <a:cubicBezTo>
                  <a:pt x="137610" y="1463158"/>
                  <a:pt x="101674" y="1422400"/>
                  <a:pt x="67807" y="1380067"/>
                </a:cubicBezTo>
                <a:cubicBezTo>
                  <a:pt x="50874" y="1320800"/>
                  <a:pt x="28281" y="1262865"/>
                  <a:pt x="17007" y="1202267"/>
                </a:cubicBezTo>
                <a:cubicBezTo>
                  <a:pt x="-29649" y="951491"/>
                  <a:pt x="28561" y="648051"/>
                  <a:pt x="84740" y="423333"/>
                </a:cubicBezTo>
                <a:cubicBezTo>
                  <a:pt x="117613" y="291840"/>
                  <a:pt x="217651" y="158107"/>
                  <a:pt x="338740" y="93133"/>
                </a:cubicBezTo>
                <a:cubicBezTo>
                  <a:pt x="527099" y="-7938"/>
                  <a:pt x="613787" y="13092"/>
                  <a:pt x="829807" y="0"/>
                </a:cubicBezTo>
                <a:cubicBezTo>
                  <a:pt x="914474" y="5644"/>
                  <a:pt x="999665" y="5958"/>
                  <a:pt x="1083807" y="16933"/>
                </a:cubicBezTo>
                <a:cubicBezTo>
                  <a:pt x="1129961" y="22953"/>
                  <a:pt x="1219273" y="50800"/>
                  <a:pt x="1219273" y="50800"/>
                </a:cubicBezTo>
                <a:cubicBezTo>
                  <a:pt x="1250318" y="67733"/>
                  <a:pt x="1279677" y="88211"/>
                  <a:pt x="1312407" y="101600"/>
                </a:cubicBezTo>
                <a:cubicBezTo>
                  <a:pt x="1463750" y="163513"/>
                  <a:pt x="1350813" y="81691"/>
                  <a:pt x="1498673" y="177800"/>
                </a:cubicBezTo>
                <a:cubicBezTo>
                  <a:pt x="1525653" y="195337"/>
                  <a:pt x="1552119" y="214314"/>
                  <a:pt x="1574873" y="237067"/>
                </a:cubicBezTo>
                <a:cubicBezTo>
                  <a:pt x="1590398" y="252591"/>
                  <a:pt x="1605550" y="269338"/>
                  <a:pt x="1625673" y="279400"/>
                </a:cubicBezTo>
                <a:cubicBezTo>
                  <a:pt x="1643976" y="288552"/>
                  <a:pt x="1675062" y="265289"/>
                  <a:pt x="1684940" y="262467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pic>
        <p:nvPicPr>
          <p:cNvPr id="96" name="Graphic 95" descr="Two circles, one solid and one filled with dots">
            <a:extLst>
              <a:ext uri="{FF2B5EF4-FFF2-40B4-BE49-F238E27FC236}">
                <a16:creationId xmlns:a16="http://schemas.microsoft.com/office/drawing/2014/main" id="{7DE2F243-90D8-482E-A550-4C6B0BAB3B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8542" y="1103767"/>
            <a:ext cx="3318510" cy="3318510"/>
          </a:xfrm>
          <a:prstGeom prst="rect">
            <a:avLst/>
          </a:prstGeom>
        </p:spPr>
      </p:pic>
      <p:sp>
        <p:nvSpPr>
          <p:cNvPr id="106" name="TextBox 105">
            <a:extLst>
              <a:ext uri="{FF2B5EF4-FFF2-40B4-BE49-F238E27FC236}">
                <a16:creationId xmlns:a16="http://schemas.microsoft.com/office/drawing/2014/main" id="{A57025E1-3790-45D4-ADA6-5D5D8426DB50}"/>
              </a:ext>
            </a:extLst>
          </p:cNvPr>
          <p:cNvSpPr txBox="1"/>
          <p:nvPr/>
        </p:nvSpPr>
        <p:spPr>
          <a:xfrm>
            <a:off x="1283566" y="903973"/>
            <a:ext cx="654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Bài toán </a:t>
            </a:r>
            <a:endParaRPr lang="en-US" sz="3600" b="1" dirty="0">
              <a:solidFill>
                <a:srgbClr val="D6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en-US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Đ</a:t>
            </a:r>
            <a:r>
              <a:rPr lang="vi-VN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ường đi ngắn nhất </a:t>
            </a:r>
            <a:endParaRPr lang="en-US" sz="3600" b="1" dirty="0">
              <a:solidFill>
                <a:srgbClr val="5654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Giữa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một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cặp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đỉnh</a:t>
            </a:r>
            <a:endParaRPr lang="vi-VN" sz="3600" b="1" dirty="0">
              <a:solidFill>
                <a:srgbClr val="FBD1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endParaRPr lang="en-US" sz="3600" dirty="0">
              <a:solidFill>
                <a:srgbClr val="56548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9099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A picture containing text, sky, sign&#10;&#10;Description automatically generated">
            <a:extLst>
              <a:ext uri="{FF2B5EF4-FFF2-40B4-BE49-F238E27FC236}">
                <a16:creationId xmlns:a16="http://schemas.microsoft.com/office/drawing/2014/main" id="{AB953FD8-D456-4A57-9227-30168C4A0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7879" y="2222400"/>
            <a:ext cx="2519111" cy="2519111"/>
          </a:xfrm>
          <a:prstGeom prst="rect">
            <a:avLst/>
          </a:prstGeom>
        </p:spPr>
      </p:pic>
      <p:sp>
        <p:nvSpPr>
          <p:cNvPr id="16" name="Title 15">
            <a:extLst>
              <a:ext uri="{FF2B5EF4-FFF2-40B4-BE49-F238E27FC236}">
                <a16:creationId xmlns:a16="http://schemas.microsoft.com/office/drawing/2014/main" id="{00D1CD47-C21C-4420-B620-967A02D08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331" y="2709611"/>
            <a:ext cx="5345134" cy="2031900"/>
          </a:xfrm>
        </p:spPr>
        <p:txBody>
          <a:bodyPr/>
          <a:lstStyle/>
          <a:p>
            <a:pPr algn="l"/>
            <a:r>
              <a:rPr lang="en-US" sz="4400" b="1" dirty="0" err="1">
                <a:latin typeface="Pangolin" panose="00000500000000000000" pitchFamily="2" charset="0"/>
              </a:rPr>
              <a:t>Bài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toán</a:t>
            </a:r>
            <a:br>
              <a:rPr lang="en-US" sz="4400" b="1" dirty="0">
                <a:latin typeface="Pangolin" panose="00000500000000000000" pitchFamily="2" charset="0"/>
              </a:rPr>
            </a:b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đường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đi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ngắn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nhất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giữa</a:t>
            </a:r>
            <a:r>
              <a:rPr lang="en-US" sz="4400" b="1" dirty="0"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một</a:t>
            </a:r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solidFill>
                  <a:srgbClr val="D66565"/>
                </a:solidFill>
                <a:latin typeface="Pangolin" panose="00000500000000000000" pitchFamily="2" charset="0"/>
              </a:rPr>
              <a:t>cặp</a:t>
            </a:r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r>
              <a:rPr lang="en-US" sz="4400" b="1" dirty="0" err="1">
                <a:latin typeface="Pangolin" panose="00000500000000000000" pitchFamily="2" charset="0"/>
              </a:rPr>
              <a:t>đỉnh</a:t>
            </a:r>
            <a:endParaRPr lang="en-US" sz="4400" b="1" dirty="0">
              <a:latin typeface="Pangolin" panose="000005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BCE5765-C204-48C5-B705-60275CB81C7D}"/>
              </a:ext>
            </a:extLst>
          </p:cNvPr>
          <p:cNvSpPr txBox="1"/>
          <p:nvPr/>
        </p:nvSpPr>
        <p:spPr>
          <a:xfrm>
            <a:off x="2594786" y="401989"/>
            <a:ext cx="6380480" cy="2169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Cho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b="1" i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G(V,E)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-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vô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2000" i="1" dirty="0">
              <a:solidFill>
                <a:srgbClr val="20124D"/>
              </a:solidFill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Cho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trước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hai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xác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định</a:t>
            </a:r>
            <a:r>
              <a:rPr lang="en-US" sz="2400" b="1" i="1" dirty="0">
                <a:solidFill>
                  <a:srgbClr val="B1B2F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u </a:t>
            </a:r>
            <a:r>
              <a:rPr lang="en-US" sz="2000" i="1" dirty="0" err="1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và</a:t>
            </a:r>
            <a:r>
              <a:rPr lang="en-US" sz="2000" i="1" dirty="0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 v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đường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đi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từ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u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đến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24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v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G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chi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phí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thấp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4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nhất</a:t>
            </a:r>
            <a:r>
              <a:rPr lang="en-US" sz="24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20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20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1810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D3BFC622-9F3B-4F95-9AC2-470583D47EF6}"/>
              </a:ext>
            </a:extLst>
          </p:cNvPr>
          <p:cNvSpPr txBox="1"/>
          <p:nvPr/>
        </p:nvSpPr>
        <p:spPr>
          <a:xfrm>
            <a:off x="5058138" y="872520"/>
            <a:ext cx="343768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rgbClr val="56548C"/>
                </a:solidFill>
                <a:latin typeface="Pangolin" panose="00000500000000000000" pitchFamily="2" charset="0"/>
              </a:rPr>
              <a:t>GIẢI QUYẾT </a:t>
            </a:r>
            <a:r>
              <a:rPr lang="en-US" sz="4800" b="1" dirty="0">
                <a:solidFill>
                  <a:srgbClr val="D66565"/>
                </a:solidFill>
                <a:latin typeface="Pangolin" panose="00000500000000000000" pitchFamily="2" charset="0"/>
              </a:rPr>
              <a:t>BÀI TOÁN</a:t>
            </a:r>
          </a:p>
          <a:p>
            <a:endParaRPr lang="en-US" sz="1600" b="1" dirty="0">
              <a:solidFill>
                <a:srgbClr val="D66565"/>
              </a:solidFill>
              <a:latin typeface="Pangolin" panose="00000500000000000000" pitchFamily="2" charset="0"/>
            </a:endParaRPr>
          </a:p>
          <a:p>
            <a:pPr algn="ctr"/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Bài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toán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đường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đi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ngắn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nhất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giữa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một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cặp</a:t>
            </a:r>
            <a:r>
              <a:rPr lang="en-US" sz="1800" dirty="0">
                <a:solidFill>
                  <a:srgbClr val="20124D"/>
                </a:solidFill>
                <a:latin typeface="Pangolin" panose="00000500000000000000" pitchFamily="2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pitchFamily="2" charset="0"/>
              </a:rPr>
              <a:t>đỉnh</a:t>
            </a:r>
            <a:endParaRPr lang="en-US" sz="18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  <p:pic>
        <p:nvPicPr>
          <p:cNvPr id="17" name="Picture 16" descr="A group of people wearing yellow shirts&#10;&#10;Description automatically generated with low confidence">
            <a:extLst>
              <a:ext uri="{FF2B5EF4-FFF2-40B4-BE49-F238E27FC236}">
                <a16:creationId xmlns:a16="http://schemas.microsoft.com/office/drawing/2014/main" id="{75F303A5-334C-462E-986B-024DCABD0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608" y="206543"/>
            <a:ext cx="3472405" cy="3472405"/>
          </a:xfrm>
          <a:prstGeom prst="rect">
            <a:avLst/>
          </a:prstGeom>
        </p:spPr>
      </p:pic>
      <p:grpSp>
        <p:nvGrpSpPr>
          <p:cNvPr id="18" name="Google Shape;6517;p55">
            <a:extLst>
              <a:ext uri="{FF2B5EF4-FFF2-40B4-BE49-F238E27FC236}">
                <a16:creationId xmlns:a16="http://schemas.microsoft.com/office/drawing/2014/main" id="{720C2CC0-5451-4FA6-9EB8-3E4FE7243234}"/>
              </a:ext>
            </a:extLst>
          </p:cNvPr>
          <p:cNvGrpSpPr/>
          <p:nvPr/>
        </p:nvGrpSpPr>
        <p:grpSpPr>
          <a:xfrm>
            <a:off x="969931" y="3983042"/>
            <a:ext cx="3567346" cy="575876"/>
            <a:chOff x="4411970" y="2962952"/>
            <a:chExt cx="706544" cy="104212"/>
          </a:xfrm>
          <a:solidFill>
            <a:srgbClr val="FFFFFF"/>
          </a:solidFill>
        </p:grpSpPr>
        <p:sp>
          <p:nvSpPr>
            <p:cNvPr id="19" name="Google Shape;6518;p55">
              <a:extLst>
                <a:ext uri="{FF2B5EF4-FFF2-40B4-BE49-F238E27FC236}">
                  <a16:creationId xmlns:a16="http://schemas.microsoft.com/office/drawing/2014/main" id="{62DD76ED-549E-426E-98BE-FECEAC40F44A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000" b="1" dirty="0" err="1">
                  <a:latin typeface="Pangolin" panose="00000500000000000000" pitchFamily="2" charset="0"/>
                </a:rPr>
                <a:t>Thuật</a:t>
              </a:r>
              <a:r>
                <a:rPr lang="en-US" sz="2000" b="1" dirty="0">
                  <a:latin typeface="Pangolin" panose="00000500000000000000" pitchFamily="2" charset="0"/>
                </a:rPr>
                <a:t> </a:t>
              </a:r>
              <a:r>
                <a:rPr lang="en-US" sz="2000" b="1" dirty="0" err="1">
                  <a:latin typeface="Pangolin" panose="00000500000000000000" pitchFamily="2" charset="0"/>
                </a:rPr>
                <a:t>toán</a:t>
              </a:r>
              <a:r>
                <a:rPr lang="en-US" sz="2000" b="1" dirty="0">
                  <a:latin typeface="Pangolin" panose="00000500000000000000" pitchFamily="2" charset="0"/>
                </a:rPr>
                <a:t> Dijkstra</a:t>
              </a:r>
              <a:endParaRPr sz="2000" b="1" dirty="0">
                <a:latin typeface="Pangolin" panose="00000500000000000000" pitchFamily="2" charset="0"/>
              </a:endParaRPr>
            </a:p>
          </p:txBody>
        </p:sp>
        <p:sp>
          <p:nvSpPr>
            <p:cNvPr id="20" name="Google Shape;6519;p55">
              <a:extLst>
                <a:ext uri="{FF2B5EF4-FFF2-40B4-BE49-F238E27FC236}">
                  <a16:creationId xmlns:a16="http://schemas.microsoft.com/office/drawing/2014/main" id="{1B7684B7-DE4A-4448-AFC7-7D838D6C948D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6520;p55">
              <a:extLst>
                <a:ext uri="{FF2B5EF4-FFF2-40B4-BE49-F238E27FC236}">
                  <a16:creationId xmlns:a16="http://schemas.microsoft.com/office/drawing/2014/main" id="{0627D067-1AB9-4C93-93B8-4669CCB0C09B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6521;p55">
              <a:extLst>
                <a:ext uri="{FF2B5EF4-FFF2-40B4-BE49-F238E27FC236}">
                  <a16:creationId xmlns:a16="http://schemas.microsoft.com/office/drawing/2014/main" id="{0F739644-F726-4497-B485-FEC961C6D6A8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24" name="Google Shape;6517;p55">
            <a:extLst>
              <a:ext uri="{FF2B5EF4-FFF2-40B4-BE49-F238E27FC236}">
                <a16:creationId xmlns:a16="http://schemas.microsoft.com/office/drawing/2014/main" id="{8863B433-E649-4378-B1FF-963BD9859D27}"/>
              </a:ext>
            </a:extLst>
          </p:cNvPr>
          <p:cNvGrpSpPr/>
          <p:nvPr/>
        </p:nvGrpSpPr>
        <p:grpSpPr>
          <a:xfrm flipH="1">
            <a:off x="4836346" y="3983042"/>
            <a:ext cx="3567346" cy="575876"/>
            <a:chOff x="4411970" y="2962952"/>
            <a:chExt cx="706544" cy="104212"/>
          </a:xfrm>
          <a:solidFill>
            <a:srgbClr val="FFFFFF"/>
          </a:solidFill>
        </p:grpSpPr>
        <p:sp>
          <p:nvSpPr>
            <p:cNvPr id="25" name="Google Shape;6518;p55">
              <a:extLst>
                <a:ext uri="{FF2B5EF4-FFF2-40B4-BE49-F238E27FC236}">
                  <a16:creationId xmlns:a16="http://schemas.microsoft.com/office/drawing/2014/main" id="{F6C35EEA-9FDE-4C20-AE00-B35276D16A46}"/>
                </a:ext>
              </a:extLst>
            </p:cNvPr>
            <p:cNvSpPr/>
            <p:nvPr/>
          </p:nvSpPr>
          <p:spPr>
            <a:xfrm>
              <a:off x="4583864" y="2962952"/>
              <a:ext cx="534651" cy="104077"/>
            </a:xfrm>
            <a:custGeom>
              <a:avLst/>
              <a:gdLst/>
              <a:ahLst/>
              <a:cxnLst/>
              <a:rect l="l" t="t" r="r" b="b"/>
              <a:pathLst>
                <a:path w="11841" h="2305" extrusionOk="0">
                  <a:moveTo>
                    <a:pt x="1155" y="0"/>
                  </a:moveTo>
                  <a:lnTo>
                    <a:pt x="0" y="2304"/>
                  </a:lnTo>
                  <a:lnTo>
                    <a:pt x="11410" y="2304"/>
                  </a:lnTo>
                  <a:lnTo>
                    <a:pt x="11840" y="1153"/>
                  </a:lnTo>
                  <a:lnTo>
                    <a:pt x="11410" y="0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pPr algn="ctr"/>
              <a:r>
                <a:rPr lang="en-US" sz="2000" b="1" dirty="0" err="1">
                  <a:latin typeface="Pangolin" panose="00000500000000000000" pitchFamily="2" charset="0"/>
                </a:rPr>
                <a:t>Thuật</a:t>
              </a:r>
              <a:r>
                <a:rPr lang="en-US" sz="2000" b="1" dirty="0">
                  <a:latin typeface="Pangolin" panose="00000500000000000000" pitchFamily="2" charset="0"/>
                </a:rPr>
                <a:t> </a:t>
              </a:r>
              <a:r>
                <a:rPr lang="en-US" sz="2000" b="1" dirty="0" err="1">
                  <a:latin typeface="Pangolin" panose="00000500000000000000" pitchFamily="2" charset="0"/>
                </a:rPr>
                <a:t>toán</a:t>
              </a:r>
              <a:r>
                <a:rPr lang="en-US" sz="2000" b="1" dirty="0">
                  <a:latin typeface="Pangolin" panose="00000500000000000000" pitchFamily="2" charset="0"/>
                </a:rPr>
                <a:t> A*</a:t>
              </a:r>
              <a:endParaRPr sz="2000" b="1" dirty="0">
                <a:latin typeface="Pangolin" panose="00000500000000000000" pitchFamily="2" charset="0"/>
              </a:endParaRPr>
            </a:p>
          </p:txBody>
        </p:sp>
        <p:sp>
          <p:nvSpPr>
            <p:cNvPr id="26" name="Google Shape;6519;p55">
              <a:extLst>
                <a:ext uri="{FF2B5EF4-FFF2-40B4-BE49-F238E27FC236}">
                  <a16:creationId xmlns:a16="http://schemas.microsoft.com/office/drawing/2014/main" id="{77BBF26B-C304-419B-ADAC-AF5B4381CB87}"/>
                </a:ext>
              </a:extLst>
            </p:cNvPr>
            <p:cNvSpPr/>
            <p:nvPr/>
          </p:nvSpPr>
          <p:spPr>
            <a:xfrm>
              <a:off x="4411970" y="2963088"/>
              <a:ext cx="124124" cy="104077"/>
            </a:xfrm>
            <a:custGeom>
              <a:avLst/>
              <a:gdLst/>
              <a:ahLst/>
              <a:cxnLst/>
              <a:rect l="l" t="t" r="r" b="b"/>
              <a:pathLst>
                <a:path w="2749" h="2305" extrusionOk="0">
                  <a:moveTo>
                    <a:pt x="2749" y="0"/>
                  </a:moveTo>
                  <a:lnTo>
                    <a:pt x="177" y="2"/>
                  </a:lnTo>
                  <a:cubicBezTo>
                    <a:pt x="79" y="2"/>
                    <a:pt x="1" y="79"/>
                    <a:pt x="1" y="176"/>
                  </a:cubicBezTo>
                  <a:lnTo>
                    <a:pt x="1" y="2130"/>
                  </a:lnTo>
                  <a:cubicBezTo>
                    <a:pt x="1" y="2226"/>
                    <a:pt x="79" y="2305"/>
                    <a:pt x="177" y="2305"/>
                  </a:cubicBezTo>
                  <a:lnTo>
                    <a:pt x="1522" y="2305"/>
                  </a:lnTo>
                  <a:lnTo>
                    <a:pt x="2749" y="0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6520;p55">
              <a:extLst>
                <a:ext uri="{FF2B5EF4-FFF2-40B4-BE49-F238E27FC236}">
                  <a16:creationId xmlns:a16="http://schemas.microsoft.com/office/drawing/2014/main" id="{D85E55F9-B7ED-4D66-B474-10AE3EF47EE4}"/>
                </a:ext>
              </a:extLst>
            </p:cNvPr>
            <p:cNvSpPr/>
            <p:nvPr/>
          </p:nvSpPr>
          <p:spPr>
            <a:xfrm>
              <a:off x="4496946" y="2963133"/>
              <a:ext cx="79920" cy="104031"/>
            </a:xfrm>
            <a:custGeom>
              <a:avLst/>
              <a:gdLst/>
              <a:ahLst/>
              <a:cxnLst/>
              <a:rect l="l" t="t" r="r" b="b"/>
              <a:pathLst>
                <a:path w="1770" h="2304" extrusionOk="0">
                  <a:moveTo>
                    <a:pt x="1227" y="1"/>
                  </a:moveTo>
                  <a:lnTo>
                    <a:pt x="0" y="2304"/>
                  </a:lnTo>
                  <a:lnTo>
                    <a:pt x="542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6521;p55">
              <a:extLst>
                <a:ext uri="{FF2B5EF4-FFF2-40B4-BE49-F238E27FC236}">
                  <a16:creationId xmlns:a16="http://schemas.microsoft.com/office/drawing/2014/main" id="{28C59642-3525-40C0-9755-A428D8613E23}"/>
                </a:ext>
              </a:extLst>
            </p:cNvPr>
            <p:cNvSpPr/>
            <p:nvPr/>
          </p:nvSpPr>
          <p:spPr>
            <a:xfrm>
              <a:off x="4537628" y="2963133"/>
              <a:ext cx="79965" cy="104031"/>
            </a:xfrm>
            <a:custGeom>
              <a:avLst/>
              <a:gdLst/>
              <a:ahLst/>
              <a:cxnLst/>
              <a:rect l="l" t="t" r="r" b="b"/>
              <a:pathLst>
                <a:path w="1771" h="2304" extrusionOk="0">
                  <a:moveTo>
                    <a:pt x="1229" y="1"/>
                  </a:moveTo>
                  <a:lnTo>
                    <a:pt x="1" y="2304"/>
                  </a:lnTo>
                  <a:lnTo>
                    <a:pt x="544" y="2304"/>
                  </a:lnTo>
                  <a:lnTo>
                    <a:pt x="1770" y="1"/>
                  </a:lnTo>
                  <a:close/>
                </a:path>
              </a:pathLst>
            </a:custGeom>
            <a:grpFill/>
            <a:ln>
              <a:solidFill>
                <a:srgbClr val="56548C"/>
              </a:solidFill>
              <a:headEnd type="none" w="sm" len="sm"/>
              <a:tailEnd type="none" w="sm" len="sm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  <p:extLst>
      <p:ext uri="{BB962C8B-B14F-4D97-AF65-F5344CB8AC3E}">
        <p14:creationId xmlns:p14="http://schemas.microsoft.com/office/powerpoint/2010/main" val="35168438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phic 28" descr="Organic shape">
            <a:extLst>
              <a:ext uri="{FF2B5EF4-FFF2-40B4-BE49-F238E27FC236}">
                <a16:creationId xmlns:a16="http://schemas.microsoft.com/office/drawing/2014/main" id="{23A6DD09-39FA-4AB8-B566-AA22EF5812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9792" y="-937759"/>
            <a:ext cx="3613150" cy="3613150"/>
          </a:xfrm>
          <a:prstGeom prst="rect">
            <a:avLst/>
          </a:prstGeom>
        </p:spPr>
      </p:pic>
      <p:pic>
        <p:nvPicPr>
          <p:cNvPr id="6" name="Graphic 5" descr="An organic shape">
            <a:extLst>
              <a:ext uri="{FF2B5EF4-FFF2-40B4-BE49-F238E27FC236}">
                <a16:creationId xmlns:a16="http://schemas.microsoft.com/office/drawing/2014/main" id="{1F9D3D15-AC5F-418A-886B-7F33311E2B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574160">
            <a:off x="2096163" y="426363"/>
            <a:ext cx="4572000" cy="4572000"/>
          </a:xfrm>
          <a:prstGeom prst="rect">
            <a:avLst/>
          </a:prstGeom>
        </p:spPr>
      </p:pic>
      <p:pic>
        <p:nvPicPr>
          <p:cNvPr id="3" name="Graphic 2" descr="Four organic shapes">
            <a:extLst>
              <a:ext uri="{FF2B5EF4-FFF2-40B4-BE49-F238E27FC236}">
                <a16:creationId xmlns:a16="http://schemas.microsoft.com/office/drawing/2014/main" id="{013A1984-0A51-4812-91F9-BC4E474D500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85466" y="1833463"/>
            <a:ext cx="4572000" cy="4572000"/>
          </a:xfrm>
          <a:prstGeom prst="rect">
            <a:avLst/>
          </a:prstGeom>
        </p:spPr>
      </p:pic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306FA1F-C418-48A8-B4C0-099DB5F94246}"/>
              </a:ext>
            </a:extLst>
          </p:cNvPr>
          <p:cNvSpPr/>
          <p:nvPr/>
        </p:nvSpPr>
        <p:spPr>
          <a:xfrm>
            <a:off x="3327400" y="-397933"/>
            <a:ext cx="2501404" cy="926297"/>
          </a:xfrm>
          <a:custGeom>
            <a:avLst/>
            <a:gdLst>
              <a:gd name="connsiteX0" fmla="*/ 0 w 2501404"/>
              <a:gd name="connsiteY0" fmla="*/ 237066 h 926297"/>
              <a:gd name="connsiteX1" fmla="*/ 0 w 2501404"/>
              <a:gd name="connsiteY1" fmla="*/ 237066 h 926297"/>
              <a:gd name="connsiteX2" fmla="*/ 42333 w 2501404"/>
              <a:gd name="connsiteY2" fmla="*/ 541866 h 926297"/>
              <a:gd name="connsiteX3" fmla="*/ 59267 w 2501404"/>
              <a:gd name="connsiteY3" fmla="*/ 558800 h 926297"/>
              <a:gd name="connsiteX4" fmla="*/ 93133 w 2501404"/>
              <a:gd name="connsiteY4" fmla="*/ 609600 h 926297"/>
              <a:gd name="connsiteX5" fmla="*/ 143933 w 2501404"/>
              <a:gd name="connsiteY5" fmla="*/ 660400 h 926297"/>
              <a:gd name="connsiteX6" fmla="*/ 270933 w 2501404"/>
              <a:gd name="connsiteY6" fmla="*/ 736600 h 926297"/>
              <a:gd name="connsiteX7" fmla="*/ 448733 w 2501404"/>
              <a:gd name="connsiteY7" fmla="*/ 728133 h 926297"/>
              <a:gd name="connsiteX8" fmla="*/ 516467 w 2501404"/>
              <a:gd name="connsiteY8" fmla="*/ 694266 h 926297"/>
              <a:gd name="connsiteX9" fmla="*/ 618067 w 2501404"/>
              <a:gd name="connsiteY9" fmla="*/ 660400 h 926297"/>
              <a:gd name="connsiteX10" fmla="*/ 668867 w 2501404"/>
              <a:gd name="connsiteY10" fmla="*/ 626533 h 926297"/>
              <a:gd name="connsiteX11" fmla="*/ 719667 w 2501404"/>
              <a:gd name="connsiteY11" fmla="*/ 618066 h 926297"/>
              <a:gd name="connsiteX12" fmla="*/ 762000 w 2501404"/>
              <a:gd name="connsiteY12" fmla="*/ 609600 h 926297"/>
              <a:gd name="connsiteX13" fmla="*/ 1092200 w 2501404"/>
              <a:gd name="connsiteY13" fmla="*/ 643466 h 926297"/>
              <a:gd name="connsiteX14" fmla="*/ 1176867 w 2501404"/>
              <a:gd name="connsiteY14" fmla="*/ 668866 h 926297"/>
              <a:gd name="connsiteX15" fmla="*/ 1244600 w 2501404"/>
              <a:gd name="connsiteY15" fmla="*/ 719666 h 926297"/>
              <a:gd name="connsiteX16" fmla="*/ 1490133 w 2501404"/>
              <a:gd name="connsiteY16" fmla="*/ 846666 h 926297"/>
              <a:gd name="connsiteX17" fmla="*/ 1532467 w 2501404"/>
              <a:gd name="connsiteY17" fmla="*/ 855133 h 926297"/>
              <a:gd name="connsiteX18" fmla="*/ 1625600 w 2501404"/>
              <a:gd name="connsiteY18" fmla="*/ 897466 h 926297"/>
              <a:gd name="connsiteX19" fmla="*/ 1989667 w 2501404"/>
              <a:gd name="connsiteY19" fmla="*/ 897466 h 926297"/>
              <a:gd name="connsiteX20" fmla="*/ 2091267 w 2501404"/>
              <a:gd name="connsiteY20" fmla="*/ 880533 h 926297"/>
              <a:gd name="connsiteX21" fmla="*/ 2286000 w 2501404"/>
              <a:gd name="connsiteY21" fmla="*/ 745066 h 926297"/>
              <a:gd name="connsiteX22" fmla="*/ 2489200 w 2501404"/>
              <a:gd name="connsiteY22" fmla="*/ 491066 h 926297"/>
              <a:gd name="connsiteX23" fmla="*/ 2489200 w 2501404"/>
              <a:gd name="connsiteY23" fmla="*/ 220133 h 926297"/>
              <a:gd name="connsiteX24" fmla="*/ 2438400 w 2501404"/>
              <a:gd name="connsiteY24" fmla="*/ 169333 h 926297"/>
              <a:gd name="connsiteX25" fmla="*/ 2243667 w 2501404"/>
              <a:gd name="connsiteY25" fmla="*/ 110066 h 926297"/>
              <a:gd name="connsiteX26" fmla="*/ 1786467 w 2501404"/>
              <a:gd name="connsiteY26" fmla="*/ 42333 h 926297"/>
              <a:gd name="connsiteX27" fmla="*/ 1303867 w 2501404"/>
              <a:gd name="connsiteY27" fmla="*/ 0 h 926297"/>
              <a:gd name="connsiteX28" fmla="*/ 541867 w 2501404"/>
              <a:gd name="connsiteY28" fmla="*/ 25400 h 926297"/>
              <a:gd name="connsiteX29" fmla="*/ 482600 w 2501404"/>
              <a:gd name="connsiteY29" fmla="*/ 42333 h 926297"/>
              <a:gd name="connsiteX30" fmla="*/ 389467 w 2501404"/>
              <a:gd name="connsiteY30" fmla="*/ 59266 h 926297"/>
              <a:gd name="connsiteX31" fmla="*/ 211667 w 2501404"/>
              <a:gd name="connsiteY31" fmla="*/ 135466 h 926297"/>
              <a:gd name="connsiteX32" fmla="*/ 84667 w 2501404"/>
              <a:gd name="connsiteY32" fmla="*/ 194733 h 926297"/>
              <a:gd name="connsiteX33" fmla="*/ 50800 w 2501404"/>
              <a:gd name="connsiteY33" fmla="*/ 220133 h 926297"/>
              <a:gd name="connsiteX34" fmla="*/ 25400 w 2501404"/>
              <a:gd name="connsiteY34" fmla="*/ 237066 h 926297"/>
              <a:gd name="connsiteX35" fmla="*/ 0 w 2501404"/>
              <a:gd name="connsiteY35" fmla="*/ 237066 h 926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2501404" h="926297">
                <a:moveTo>
                  <a:pt x="0" y="237066"/>
                </a:moveTo>
                <a:lnTo>
                  <a:pt x="0" y="237066"/>
                </a:lnTo>
                <a:cubicBezTo>
                  <a:pt x="14111" y="338666"/>
                  <a:pt x="23750" y="440988"/>
                  <a:pt x="42333" y="541866"/>
                </a:cubicBezTo>
                <a:cubicBezTo>
                  <a:pt x="43779" y="549717"/>
                  <a:pt x="54477" y="552414"/>
                  <a:pt x="59267" y="558800"/>
                </a:cubicBezTo>
                <a:cubicBezTo>
                  <a:pt x="71478" y="575081"/>
                  <a:pt x="80105" y="593966"/>
                  <a:pt x="93133" y="609600"/>
                </a:cubicBezTo>
                <a:cubicBezTo>
                  <a:pt x="108464" y="627997"/>
                  <a:pt x="125536" y="645069"/>
                  <a:pt x="143933" y="660400"/>
                </a:cubicBezTo>
                <a:cubicBezTo>
                  <a:pt x="173919" y="685389"/>
                  <a:pt x="241178" y="720069"/>
                  <a:pt x="270933" y="736600"/>
                </a:cubicBezTo>
                <a:cubicBezTo>
                  <a:pt x="330200" y="733778"/>
                  <a:pt x="390262" y="738214"/>
                  <a:pt x="448733" y="728133"/>
                </a:cubicBezTo>
                <a:cubicBezTo>
                  <a:pt x="473609" y="723844"/>
                  <a:pt x="493547" y="704844"/>
                  <a:pt x="516467" y="694266"/>
                </a:cubicBezTo>
                <a:cubicBezTo>
                  <a:pt x="556383" y="675843"/>
                  <a:pt x="573244" y="673206"/>
                  <a:pt x="618067" y="660400"/>
                </a:cubicBezTo>
                <a:cubicBezTo>
                  <a:pt x="635000" y="649111"/>
                  <a:pt x="650081" y="634361"/>
                  <a:pt x="668867" y="626533"/>
                </a:cubicBezTo>
                <a:cubicBezTo>
                  <a:pt x="684713" y="619930"/>
                  <a:pt x="702777" y="621137"/>
                  <a:pt x="719667" y="618066"/>
                </a:cubicBezTo>
                <a:cubicBezTo>
                  <a:pt x="733825" y="615492"/>
                  <a:pt x="747889" y="612422"/>
                  <a:pt x="762000" y="609600"/>
                </a:cubicBezTo>
                <a:cubicBezTo>
                  <a:pt x="872067" y="620889"/>
                  <a:pt x="982668" y="627819"/>
                  <a:pt x="1092200" y="643466"/>
                </a:cubicBezTo>
                <a:cubicBezTo>
                  <a:pt x="1121369" y="647633"/>
                  <a:pt x="1150513" y="655689"/>
                  <a:pt x="1176867" y="668866"/>
                </a:cubicBezTo>
                <a:cubicBezTo>
                  <a:pt x="1202110" y="681487"/>
                  <a:pt x="1220400" y="705146"/>
                  <a:pt x="1244600" y="719666"/>
                </a:cubicBezTo>
                <a:cubicBezTo>
                  <a:pt x="1261726" y="729941"/>
                  <a:pt x="1422997" y="824287"/>
                  <a:pt x="1490133" y="846666"/>
                </a:cubicBezTo>
                <a:cubicBezTo>
                  <a:pt x="1503785" y="851217"/>
                  <a:pt x="1518356" y="852311"/>
                  <a:pt x="1532467" y="855133"/>
                </a:cubicBezTo>
                <a:lnTo>
                  <a:pt x="1625600" y="897466"/>
                </a:lnTo>
                <a:cubicBezTo>
                  <a:pt x="1756781" y="954858"/>
                  <a:pt x="1729520" y="911158"/>
                  <a:pt x="1989667" y="897466"/>
                </a:cubicBezTo>
                <a:cubicBezTo>
                  <a:pt x="2023534" y="891822"/>
                  <a:pt x="2059119" y="892588"/>
                  <a:pt x="2091267" y="880533"/>
                </a:cubicBezTo>
                <a:cubicBezTo>
                  <a:pt x="2146987" y="859638"/>
                  <a:pt x="2244905" y="786161"/>
                  <a:pt x="2286000" y="745066"/>
                </a:cubicBezTo>
                <a:cubicBezTo>
                  <a:pt x="2442631" y="588435"/>
                  <a:pt x="2416680" y="621603"/>
                  <a:pt x="2489200" y="491066"/>
                </a:cubicBezTo>
                <a:cubicBezTo>
                  <a:pt x="2498128" y="401786"/>
                  <a:pt x="2511497" y="309320"/>
                  <a:pt x="2489200" y="220133"/>
                </a:cubicBezTo>
                <a:cubicBezTo>
                  <a:pt x="2483392" y="196901"/>
                  <a:pt x="2456681" y="184802"/>
                  <a:pt x="2438400" y="169333"/>
                </a:cubicBezTo>
                <a:cubicBezTo>
                  <a:pt x="2357998" y="101301"/>
                  <a:pt x="2373428" y="128603"/>
                  <a:pt x="2243667" y="110066"/>
                </a:cubicBezTo>
                <a:cubicBezTo>
                  <a:pt x="2091152" y="88278"/>
                  <a:pt x="1939684" y="58461"/>
                  <a:pt x="1786467" y="42333"/>
                </a:cubicBezTo>
                <a:cubicBezTo>
                  <a:pt x="1411332" y="2845"/>
                  <a:pt x="1572421" y="14133"/>
                  <a:pt x="1303867" y="0"/>
                </a:cubicBezTo>
                <a:lnTo>
                  <a:pt x="541867" y="25400"/>
                </a:lnTo>
                <a:cubicBezTo>
                  <a:pt x="521348" y="26458"/>
                  <a:pt x="502657" y="37876"/>
                  <a:pt x="482600" y="42333"/>
                </a:cubicBezTo>
                <a:cubicBezTo>
                  <a:pt x="451798" y="49178"/>
                  <a:pt x="420511" y="53622"/>
                  <a:pt x="389467" y="59266"/>
                </a:cubicBezTo>
                <a:cubicBezTo>
                  <a:pt x="126243" y="217200"/>
                  <a:pt x="484148" y="12849"/>
                  <a:pt x="211667" y="135466"/>
                </a:cubicBezTo>
                <a:cubicBezTo>
                  <a:pt x="51989" y="207321"/>
                  <a:pt x="204490" y="174762"/>
                  <a:pt x="84667" y="194733"/>
                </a:cubicBezTo>
                <a:cubicBezTo>
                  <a:pt x="73378" y="203200"/>
                  <a:pt x="62283" y="211931"/>
                  <a:pt x="50800" y="220133"/>
                </a:cubicBezTo>
                <a:cubicBezTo>
                  <a:pt x="42520" y="226047"/>
                  <a:pt x="32595" y="229871"/>
                  <a:pt x="25400" y="237066"/>
                </a:cubicBezTo>
                <a:lnTo>
                  <a:pt x="0" y="237066"/>
                </a:ln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pic>
        <p:nvPicPr>
          <p:cNvPr id="5" name="Graphic 4" descr="An organic shape">
            <a:extLst>
              <a:ext uri="{FF2B5EF4-FFF2-40B4-BE49-F238E27FC236}">
                <a16:creationId xmlns:a16="http://schemas.microsoft.com/office/drawing/2014/main" id="{F89EB2B3-4EE5-43BC-A893-7471D67FF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2198847" y="643890"/>
            <a:ext cx="3676650" cy="3676650"/>
          </a:xfrm>
          <a:prstGeom prst="rect">
            <a:avLst/>
          </a:prstGeom>
        </p:spPr>
      </p:pic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1E3C982D-FB1E-4AF7-96D2-09C201901C25}"/>
              </a:ext>
            </a:extLst>
          </p:cNvPr>
          <p:cNvSpPr/>
          <p:nvPr/>
        </p:nvSpPr>
        <p:spPr>
          <a:xfrm>
            <a:off x="7797800" y="-262467"/>
            <a:ext cx="1947333" cy="1761067"/>
          </a:xfrm>
          <a:custGeom>
            <a:avLst/>
            <a:gdLst>
              <a:gd name="connsiteX0" fmla="*/ 152400 w 1947333"/>
              <a:gd name="connsiteY0" fmla="*/ 93134 h 1761067"/>
              <a:gd name="connsiteX1" fmla="*/ 152400 w 1947333"/>
              <a:gd name="connsiteY1" fmla="*/ 93134 h 1761067"/>
              <a:gd name="connsiteX2" fmla="*/ 16933 w 1947333"/>
              <a:gd name="connsiteY2" fmla="*/ 304800 h 1761067"/>
              <a:gd name="connsiteX3" fmla="*/ 0 w 1947333"/>
              <a:gd name="connsiteY3" fmla="*/ 406400 h 1761067"/>
              <a:gd name="connsiteX4" fmla="*/ 8467 w 1947333"/>
              <a:gd name="connsiteY4" fmla="*/ 567267 h 1761067"/>
              <a:gd name="connsiteX5" fmla="*/ 42333 w 1947333"/>
              <a:gd name="connsiteY5" fmla="*/ 677334 h 1761067"/>
              <a:gd name="connsiteX6" fmla="*/ 160867 w 1947333"/>
              <a:gd name="connsiteY6" fmla="*/ 821267 h 1761067"/>
              <a:gd name="connsiteX7" fmla="*/ 245533 w 1947333"/>
              <a:gd name="connsiteY7" fmla="*/ 855134 h 1761067"/>
              <a:gd name="connsiteX8" fmla="*/ 347133 w 1947333"/>
              <a:gd name="connsiteY8" fmla="*/ 897467 h 1761067"/>
              <a:gd name="connsiteX9" fmla="*/ 423333 w 1947333"/>
              <a:gd name="connsiteY9" fmla="*/ 914400 h 1761067"/>
              <a:gd name="connsiteX10" fmla="*/ 516467 w 1947333"/>
              <a:gd name="connsiteY10" fmla="*/ 990600 h 1761067"/>
              <a:gd name="connsiteX11" fmla="*/ 575733 w 1947333"/>
              <a:gd name="connsiteY11" fmla="*/ 1049867 h 1761067"/>
              <a:gd name="connsiteX12" fmla="*/ 601133 w 1947333"/>
              <a:gd name="connsiteY12" fmla="*/ 1134534 h 1761067"/>
              <a:gd name="connsiteX13" fmla="*/ 618067 w 1947333"/>
              <a:gd name="connsiteY13" fmla="*/ 1244600 h 1761067"/>
              <a:gd name="connsiteX14" fmla="*/ 626533 w 1947333"/>
              <a:gd name="connsiteY14" fmla="*/ 1329267 h 1761067"/>
              <a:gd name="connsiteX15" fmla="*/ 685800 w 1947333"/>
              <a:gd name="connsiteY15" fmla="*/ 1464734 h 1761067"/>
              <a:gd name="connsiteX16" fmla="*/ 753533 w 1947333"/>
              <a:gd name="connsiteY16" fmla="*/ 1532467 h 1761067"/>
              <a:gd name="connsiteX17" fmla="*/ 838200 w 1947333"/>
              <a:gd name="connsiteY17" fmla="*/ 1651000 h 1761067"/>
              <a:gd name="connsiteX18" fmla="*/ 905933 w 1947333"/>
              <a:gd name="connsiteY18" fmla="*/ 1718734 h 1761067"/>
              <a:gd name="connsiteX19" fmla="*/ 1032933 w 1947333"/>
              <a:gd name="connsiteY19" fmla="*/ 1752600 h 1761067"/>
              <a:gd name="connsiteX20" fmla="*/ 1151467 w 1947333"/>
              <a:gd name="connsiteY20" fmla="*/ 1761067 h 1761067"/>
              <a:gd name="connsiteX21" fmla="*/ 1405467 w 1947333"/>
              <a:gd name="connsiteY21" fmla="*/ 1727200 h 1761067"/>
              <a:gd name="connsiteX22" fmla="*/ 1515533 w 1947333"/>
              <a:gd name="connsiteY22" fmla="*/ 1667934 h 1761067"/>
              <a:gd name="connsiteX23" fmla="*/ 1591733 w 1947333"/>
              <a:gd name="connsiteY23" fmla="*/ 1617134 h 1761067"/>
              <a:gd name="connsiteX24" fmla="*/ 1634067 w 1947333"/>
              <a:gd name="connsiteY24" fmla="*/ 1549400 h 1761067"/>
              <a:gd name="connsiteX25" fmla="*/ 1744133 w 1947333"/>
              <a:gd name="connsiteY25" fmla="*/ 1422400 h 1761067"/>
              <a:gd name="connsiteX26" fmla="*/ 1769533 w 1947333"/>
              <a:gd name="connsiteY26" fmla="*/ 1354667 h 1761067"/>
              <a:gd name="connsiteX27" fmla="*/ 1828800 w 1947333"/>
              <a:gd name="connsiteY27" fmla="*/ 1261534 h 1761067"/>
              <a:gd name="connsiteX28" fmla="*/ 1913467 w 1947333"/>
              <a:gd name="connsiteY28" fmla="*/ 990600 h 1761067"/>
              <a:gd name="connsiteX29" fmla="*/ 1947333 w 1947333"/>
              <a:gd name="connsiteY29" fmla="*/ 829734 h 1761067"/>
              <a:gd name="connsiteX30" fmla="*/ 1913467 w 1947333"/>
              <a:gd name="connsiteY30" fmla="*/ 465667 h 1761067"/>
              <a:gd name="connsiteX31" fmla="*/ 1820333 w 1947333"/>
              <a:gd name="connsiteY31" fmla="*/ 313267 h 1761067"/>
              <a:gd name="connsiteX32" fmla="*/ 1684867 w 1947333"/>
              <a:gd name="connsiteY32" fmla="*/ 135467 h 1761067"/>
              <a:gd name="connsiteX33" fmla="*/ 1532467 w 1947333"/>
              <a:gd name="connsiteY33" fmla="*/ 67734 h 1761067"/>
              <a:gd name="connsiteX34" fmla="*/ 1159933 w 1947333"/>
              <a:gd name="connsiteY34" fmla="*/ 0 h 1761067"/>
              <a:gd name="connsiteX35" fmla="*/ 592667 w 1947333"/>
              <a:gd name="connsiteY35" fmla="*/ 25400 h 1761067"/>
              <a:gd name="connsiteX36" fmla="*/ 524933 w 1947333"/>
              <a:gd name="connsiteY36" fmla="*/ 76200 h 1761067"/>
              <a:gd name="connsiteX37" fmla="*/ 457200 w 1947333"/>
              <a:gd name="connsiteY37" fmla="*/ 93134 h 1761067"/>
              <a:gd name="connsiteX38" fmla="*/ 296333 w 1947333"/>
              <a:gd name="connsiteY38" fmla="*/ 118534 h 1761067"/>
              <a:gd name="connsiteX39" fmla="*/ 152400 w 1947333"/>
              <a:gd name="connsiteY39" fmla="*/ 93134 h 17610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947333" h="1761067">
                <a:moveTo>
                  <a:pt x="152400" y="93134"/>
                </a:moveTo>
                <a:lnTo>
                  <a:pt x="152400" y="93134"/>
                </a:lnTo>
                <a:cubicBezTo>
                  <a:pt x="133561" y="119822"/>
                  <a:pt x="35233" y="243801"/>
                  <a:pt x="16933" y="304800"/>
                </a:cubicBezTo>
                <a:cubicBezTo>
                  <a:pt x="7067" y="337686"/>
                  <a:pt x="5644" y="372533"/>
                  <a:pt x="0" y="406400"/>
                </a:cubicBezTo>
                <a:cubicBezTo>
                  <a:pt x="2822" y="460022"/>
                  <a:pt x="178" y="514214"/>
                  <a:pt x="8467" y="567267"/>
                </a:cubicBezTo>
                <a:cubicBezTo>
                  <a:pt x="14393" y="605193"/>
                  <a:pt x="22583" y="644418"/>
                  <a:pt x="42333" y="677334"/>
                </a:cubicBezTo>
                <a:cubicBezTo>
                  <a:pt x="74310" y="730630"/>
                  <a:pt x="109152" y="786791"/>
                  <a:pt x="160867" y="821267"/>
                </a:cubicBezTo>
                <a:cubicBezTo>
                  <a:pt x="212156" y="855459"/>
                  <a:pt x="158728" y="823568"/>
                  <a:pt x="245533" y="855134"/>
                </a:cubicBezTo>
                <a:cubicBezTo>
                  <a:pt x="361235" y="897208"/>
                  <a:pt x="152442" y="840205"/>
                  <a:pt x="347133" y="897467"/>
                </a:cubicBezTo>
                <a:cubicBezTo>
                  <a:pt x="372095" y="904809"/>
                  <a:pt x="397933" y="908756"/>
                  <a:pt x="423333" y="914400"/>
                </a:cubicBezTo>
                <a:cubicBezTo>
                  <a:pt x="497393" y="988460"/>
                  <a:pt x="371498" y="864960"/>
                  <a:pt x="516467" y="990600"/>
                </a:cubicBezTo>
                <a:cubicBezTo>
                  <a:pt x="537580" y="1008898"/>
                  <a:pt x="555978" y="1030111"/>
                  <a:pt x="575733" y="1049867"/>
                </a:cubicBezTo>
                <a:cubicBezTo>
                  <a:pt x="584383" y="1075816"/>
                  <a:pt x="596285" y="1110294"/>
                  <a:pt x="601133" y="1134534"/>
                </a:cubicBezTo>
                <a:cubicBezTo>
                  <a:pt x="608413" y="1170933"/>
                  <a:pt x="613266" y="1207791"/>
                  <a:pt x="618067" y="1244600"/>
                </a:cubicBezTo>
                <a:cubicBezTo>
                  <a:pt x="621735" y="1272725"/>
                  <a:pt x="620380" y="1301579"/>
                  <a:pt x="626533" y="1329267"/>
                </a:cubicBezTo>
                <a:cubicBezTo>
                  <a:pt x="631980" y="1353779"/>
                  <a:pt x="671316" y="1445422"/>
                  <a:pt x="685800" y="1464734"/>
                </a:cubicBezTo>
                <a:cubicBezTo>
                  <a:pt x="704958" y="1490278"/>
                  <a:pt x="733314" y="1507755"/>
                  <a:pt x="753533" y="1532467"/>
                </a:cubicBezTo>
                <a:cubicBezTo>
                  <a:pt x="784280" y="1570047"/>
                  <a:pt x="807453" y="1613420"/>
                  <a:pt x="838200" y="1651000"/>
                </a:cubicBezTo>
                <a:cubicBezTo>
                  <a:pt x="858419" y="1675712"/>
                  <a:pt x="880185" y="1699852"/>
                  <a:pt x="905933" y="1718734"/>
                </a:cubicBezTo>
                <a:cubicBezTo>
                  <a:pt x="943613" y="1746366"/>
                  <a:pt x="988865" y="1748594"/>
                  <a:pt x="1032933" y="1752600"/>
                </a:cubicBezTo>
                <a:cubicBezTo>
                  <a:pt x="1072382" y="1756186"/>
                  <a:pt x="1111956" y="1758245"/>
                  <a:pt x="1151467" y="1761067"/>
                </a:cubicBezTo>
                <a:cubicBezTo>
                  <a:pt x="1236134" y="1749778"/>
                  <a:pt x="1321793" y="1744364"/>
                  <a:pt x="1405467" y="1727200"/>
                </a:cubicBezTo>
                <a:cubicBezTo>
                  <a:pt x="1463887" y="1715217"/>
                  <a:pt x="1475003" y="1695993"/>
                  <a:pt x="1515533" y="1667934"/>
                </a:cubicBezTo>
                <a:cubicBezTo>
                  <a:pt x="1540632" y="1650558"/>
                  <a:pt x="1566333" y="1634067"/>
                  <a:pt x="1591733" y="1617134"/>
                </a:cubicBezTo>
                <a:cubicBezTo>
                  <a:pt x="1605844" y="1594556"/>
                  <a:pt x="1617658" y="1570367"/>
                  <a:pt x="1634067" y="1549400"/>
                </a:cubicBezTo>
                <a:cubicBezTo>
                  <a:pt x="1668592" y="1505284"/>
                  <a:pt x="1712142" y="1468387"/>
                  <a:pt x="1744133" y="1422400"/>
                </a:cubicBezTo>
                <a:cubicBezTo>
                  <a:pt x="1757903" y="1402606"/>
                  <a:pt x="1758302" y="1376005"/>
                  <a:pt x="1769533" y="1354667"/>
                </a:cubicBezTo>
                <a:cubicBezTo>
                  <a:pt x="1786671" y="1322105"/>
                  <a:pt x="1812837" y="1294688"/>
                  <a:pt x="1828800" y="1261534"/>
                </a:cubicBezTo>
                <a:cubicBezTo>
                  <a:pt x="1871008" y="1173872"/>
                  <a:pt x="1891970" y="1084652"/>
                  <a:pt x="1913467" y="990600"/>
                </a:cubicBezTo>
                <a:cubicBezTo>
                  <a:pt x="1925677" y="937180"/>
                  <a:pt x="1936044" y="883356"/>
                  <a:pt x="1947333" y="829734"/>
                </a:cubicBezTo>
                <a:cubicBezTo>
                  <a:pt x="1936044" y="708378"/>
                  <a:pt x="1931658" y="586181"/>
                  <a:pt x="1913467" y="465667"/>
                </a:cubicBezTo>
                <a:cubicBezTo>
                  <a:pt x="1900435" y="379328"/>
                  <a:pt x="1868056" y="378034"/>
                  <a:pt x="1820333" y="313267"/>
                </a:cubicBezTo>
                <a:cubicBezTo>
                  <a:pt x="1741391" y="206132"/>
                  <a:pt x="1784952" y="228880"/>
                  <a:pt x="1684867" y="135467"/>
                </a:cubicBezTo>
                <a:cubicBezTo>
                  <a:pt x="1642790" y="96195"/>
                  <a:pt x="1585971" y="82782"/>
                  <a:pt x="1532467" y="67734"/>
                </a:cubicBezTo>
                <a:cubicBezTo>
                  <a:pt x="1344017" y="14732"/>
                  <a:pt x="1365600" y="25708"/>
                  <a:pt x="1159933" y="0"/>
                </a:cubicBezTo>
                <a:cubicBezTo>
                  <a:pt x="970844" y="8467"/>
                  <a:pt x="780597" y="2848"/>
                  <a:pt x="592667" y="25400"/>
                </a:cubicBezTo>
                <a:cubicBezTo>
                  <a:pt x="564646" y="28763"/>
                  <a:pt x="550176" y="63578"/>
                  <a:pt x="524933" y="76200"/>
                </a:cubicBezTo>
                <a:cubicBezTo>
                  <a:pt x="504117" y="86608"/>
                  <a:pt x="480021" y="88570"/>
                  <a:pt x="457200" y="93134"/>
                </a:cubicBezTo>
                <a:cubicBezTo>
                  <a:pt x="406680" y="103238"/>
                  <a:pt x="348457" y="111087"/>
                  <a:pt x="296333" y="118534"/>
                </a:cubicBezTo>
                <a:cubicBezTo>
                  <a:pt x="152417" y="109539"/>
                  <a:pt x="176389" y="97367"/>
                  <a:pt x="152400" y="93134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08CB055E-BCD8-44D1-B8BA-6A3907B531DC}"/>
              </a:ext>
            </a:extLst>
          </p:cNvPr>
          <p:cNvSpPr/>
          <p:nvPr/>
        </p:nvSpPr>
        <p:spPr>
          <a:xfrm>
            <a:off x="-287867" y="4241501"/>
            <a:ext cx="1389267" cy="1329566"/>
          </a:xfrm>
          <a:custGeom>
            <a:avLst/>
            <a:gdLst>
              <a:gd name="connsiteX0" fmla="*/ 110067 w 1389267"/>
              <a:gd name="connsiteY0" fmla="*/ 34166 h 1329566"/>
              <a:gd name="connsiteX1" fmla="*/ 110067 w 1389267"/>
              <a:gd name="connsiteY1" fmla="*/ 34166 h 1329566"/>
              <a:gd name="connsiteX2" fmla="*/ 304800 w 1389267"/>
              <a:gd name="connsiteY2" fmla="*/ 299 h 1329566"/>
              <a:gd name="connsiteX3" fmla="*/ 406400 w 1389267"/>
              <a:gd name="connsiteY3" fmla="*/ 17232 h 1329566"/>
              <a:gd name="connsiteX4" fmla="*/ 482600 w 1389267"/>
              <a:gd name="connsiteY4" fmla="*/ 42632 h 1329566"/>
              <a:gd name="connsiteX5" fmla="*/ 508000 w 1389267"/>
              <a:gd name="connsiteY5" fmla="*/ 76499 h 1329566"/>
              <a:gd name="connsiteX6" fmla="*/ 601134 w 1389267"/>
              <a:gd name="connsiteY6" fmla="*/ 203499 h 1329566"/>
              <a:gd name="connsiteX7" fmla="*/ 702734 w 1389267"/>
              <a:gd name="connsiteY7" fmla="*/ 330499 h 1329566"/>
              <a:gd name="connsiteX8" fmla="*/ 753534 w 1389267"/>
              <a:gd name="connsiteY8" fmla="*/ 423632 h 1329566"/>
              <a:gd name="connsiteX9" fmla="*/ 897467 w 1389267"/>
              <a:gd name="connsiteY9" fmla="*/ 626832 h 1329566"/>
              <a:gd name="connsiteX10" fmla="*/ 999067 w 1389267"/>
              <a:gd name="connsiteY10" fmla="*/ 719966 h 1329566"/>
              <a:gd name="connsiteX11" fmla="*/ 1117600 w 1389267"/>
              <a:gd name="connsiteY11" fmla="*/ 779232 h 1329566"/>
              <a:gd name="connsiteX12" fmla="*/ 1176867 w 1389267"/>
              <a:gd name="connsiteY12" fmla="*/ 813099 h 1329566"/>
              <a:gd name="connsiteX13" fmla="*/ 1278467 w 1389267"/>
              <a:gd name="connsiteY13" fmla="*/ 846966 h 1329566"/>
              <a:gd name="connsiteX14" fmla="*/ 1320800 w 1389267"/>
              <a:gd name="connsiteY14" fmla="*/ 872366 h 1329566"/>
              <a:gd name="connsiteX15" fmla="*/ 1346200 w 1389267"/>
              <a:gd name="connsiteY15" fmla="*/ 906232 h 1329566"/>
              <a:gd name="connsiteX16" fmla="*/ 1388534 w 1389267"/>
              <a:gd name="connsiteY16" fmla="*/ 1033232 h 1329566"/>
              <a:gd name="connsiteX17" fmla="*/ 1329267 w 1389267"/>
              <a:gd name="connsiteY17" fmla="*/ 1253366 h 1329566"/>
              <a:gd name="connsiteX18" fmla="*/ 1270000 w 1389267"/>
              <a:gd name="connsiteY18" fmla="*/ 1261832 h 1329566"/>
              <a:gd name="connsiteX19" fmla="*/ 863600 w 1389267"/>
              <a:gd name="connsiteY19" fmla="*/ 1329566 h 1329566"/>
              <a:gd name="connsiteX20" fmla="*/ 279400 w 1389267"/>
              <a:gd name="connsiteY20" fmla="*/ 1270299 h 1329566"/>
              <a:gd name="connsiteX21" fmla="*/ 186267 w 1389267"/>
              <a:gd name="connsiteY21" fmla="*/ 1219499 h 1329566"/>
              <a:gd name="connsiteX22" fmla="*/ 101600 w 1389267"/>
              <a:gd name="connsiteY22" fmla="*/ 1084032 h 1329566"/>
              <a:gd name="connsiteX23" fmla="*/ 67734 w 1389267"/>
              <a:gd name="connsiteY23" fmla="*/ 957032 h 1329566"/>
              <a:gd name="connsiteX24" fmla="*/ 25400 w 1389267"/>
              <a:gd name="connsiteY24" fmla="*/ 821566 h 1329566"/>
              <a:gd name="connsiteX25" fmla="*/ 0 w 1389267"/>
              <a:gd name="connsiteY25" fmla="*/ 686099 h 1329566"/>
              <a:gd name="connsiteX26" fmla="*/ 16934 w 1389267"/>
              <a:gd name="connsiteY26" fmla="*/ 211966 h 1329566"/>
              <a:gd name="connsiteX27" fmla="*/ 76200 w 1389267"/>
              <a:gd name="connsiteY27" fmla="*/ 93432 h 1329566"/>
              <a:gd name="connsiteX28" fmla="*/ 110067 w 1389267"/>
              <a:gd name="connsiteY28" fmla="*/ 34166 h 1329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389267" h="1329566">
                <a:moveTo>
                  <a:pt x="110067" y="34166"/>
                </a:moveTo>
                <a:lnTo>
                  <a:pt x="110067" y="34166"/>
                </a:lnTo>
                <a:cubicBezTo>
                  <a:pt x="176321" y="17603"/>
                  <a:pt x="235469" y="-2715"/>
                  <a:pt x="304800" y="299"/>
                </a:cubicBezTo>
                <a:cubicBezTo>
                  <a:pt x="339101" y="1790"/>
                  <a:pt x="372533" y="11588"/>
                  <a:pt x="406400" y="17232"/>
                </a:cubicBezTo>
                <a:cubicBezTo>
                  <a:pt x="431800" y="25699"/>
                  <a:pt x="459473" y="29141"/>
                  <a:pt x="482600" y="42632"/>
                </a:cubicBezTo>
                <a:cubicBezTo>
                  <a:pt x="494789" y="49742"/>
                  <a:pt x="499064" y="65578"/>
                  <a:pt x="508000" y="76499"/>
                </a:cubicBezTo>
                <a:cubicBezTo>
                  <a:pt x="708754" y="321867"/>
                  <a:pt x="409298" y="-56042"/>
                  <a:pt x="601134" y="203499"/>
                </a:cubicBezTo>
                <a:cubicBezTo>
                  <a:pt x="633358" y="247096"/>
                  <a:pt x="671875" y="285925"/>
                  <a:pt x="702734" y="330499"/>
                </a:cubicBezTo>
                <a:cubicBezTo>
                  <a:pt x="722863" y="359574"/>
                  <a:pt x="734114" y="394080"/>
                  <a:pt x="753534" y="423632"/>
                </a:cubicBezTo>
                <a:cubicBezTo>
                  <a:pt x="799118" y="492999"/>
                  <a:pt x="836280" y="570744"/>
                  <a:pt x="897467" y="626832"/>
                </a:cubicBezTo>
                <a:cubicBezTo>
                  <a:pt x="931334" y="657877"/>
                  <a:pt x="961293" y="693815"/>
                  <a:pt x="999067" y="719966"/>
                </a:cubicBezTo>
                <a:cubicBezTo>
                  <a:pt x="1035387" y="745111"/>
                  <a:pt x="1078469" y="758735"/>
                  <a:pt x="1117600" y="779232"/>
                </a:cubicBezTo>
                <a:cubicBezTo>
                  <a:pt x="1137756" y="789790"/>
                  <a:pt x="1156516" y="802923"/>
                  <a:pt x="1176867" y="813099"/>
                </a:cubicBezTo>
                <a:cubicBezTo>
                  <a:pt x="1209616" y="829474"/>
                  <a:pt x="1243333" y="836927"/>
                  <a:pt x="1278467" y="846966"/>
                </a:cubicBezTo>
                <a:cubicBezTo>
                  <a:pt x="1292578" y="855433"/>
                  <a:pt x="1308415" y="861530"/>
                  <a:pt x="1320800" y="872366"/>
                </a:cubicBezTo>
                <a:cubicBezTo>
                  <a:pt x="1331420" y="881658"/>
                  <a:pt x="1339443" y="893844"/>
                  <a:pt x="1346200" y="906232"/>
                </a:cubicBezTo>
                <a:cubicBezTo>
                  <a:pt x="1372789" y="954979"/>
                  <a:pt x="1375025" y="979199"/>
                  <a:pt x="1388534" y="1033232"/>
                </a:cubicBezTo>
                <a:cubicBezTo>
                  <a:pt x="1376668" y="1128158"/>
                  <a:pt x="1421396" y="1228240"/>
                  <a:pt x="1329267" y="1253366"/>
                </a:cubicBezTo>
                <a:cubicBezTo>
                  <a:pt x="1310014" y="1258617"/>
                  <a:pt x="1289756" y="1259010"/>
                  <a:pt x="1270000" y="1261832"/>
                </a:cubicBezTo>
                <a:cubicBezTo>
                  <a:pt x="1018731" y="1333623"/>
                  <a:pt x="1153670" y="1308078"/>
                  <a:pt x="863600" y="1329566"/>
                </a:cubicBezTo>
                <a:lnTo>
                  <a:pt x="279400" y="1270299"/>
                </a:lnTo>
                <a:cubicBezTo>
                  <a:pt x="247832" y="1266511"/>
                  <a:pt x="205710" y="1245423"/>
                  <a:pt x="186267" y="1219499"/>
                </a:cubicBezTo>
                <a:cubicBezTo>
                  <a:pt x="154317" y="1176899"/>
                  <a:pt x="101600" y="1084032"/>
                  <a:pt x="101600" y="1084032"/>
                </a:cubicBezTo>
                <a:cubicBezTo>
                  <a:pt x="90311" y="1041699"/>
                  <a:pt x="79949" y="999107"/>
                  <a:pt x="67734" y="957032"/>
                </a:cubicBezTo>
                <a:cubicBezTo>
                  <a:pt x="54544" y="911599"/>
                  <a:pt x="36874" y="867462"/>
                  <a:pt x="25400" y="821566"/>
                </a:cubicBezTo>
                <a:cubicBezTo>
                  <a:pt x="14257" y="776995"/>
                  <a:pt x="8467" y="731255"/>
                  <a:pt x="0" y="686099"/>
                </a:cubicBezTo>
                <a:cubicBezTo>
                  <a:pt x="5645" y="528055"/>
                  <a:pt x="2616" y="369462"/>
                  <a:pt x="16934" y="211966"/>
                </a:cubicBezTo>
                <a:cubicBezTo>
                  <a:pt x="20314" y="174782"/>
                  <a:pt x="49148" y="123490"/>
                  <a:pt x="76200" y="93432"/>
                </a:cubicBezTo>
                <a:cubicBezTo>
                  <a:pt x="92220" y="75632"/>
                  <a:pt x="104422" y="44044"/>
                  <a:pt x="110067" y="34166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D8E3B297-D82D-4C35-A496-2B3BF74A4DCA}"/>
              </a:ext>
            </a:extLst>
          </p:cNvPr>
          <p:cNvSpPr/>
          <p:nvPr/>
        </p:nvSpPr>
        <p:spPr>
          <a:xfrm>
            <a:off x="-414940" y="-457200"/>
            <a:ext cx="1727311" cy="1701800"/>
          </a:xfrm>
          <a:custGeom>
            <a:avLst/>
            <a:gdLst>
              <a:gd name="connsiteX0" fmla="*/ 1684940 w 1727311"/>
              <a:gd name="connsiteY0" fmla="*/ 262467 h 1701800"/>
              <a:gd name="connsiteX1" fmla="*/ 1684940 w 1727311"/>
              <a:gd name="connsiteY1" fmla="*/ 262467 h 1701800"/>
              <a:gd name="connsiteX2" fmla="*/ 1718807 w 1727311"/>
              <a:gd name="connsiteY2" fmla="*/ 330200 h 1701800"/>
              <a:gd name="connsiteX3" fmla="*/ 1701873 w 1727311"/>
              <a:gd name="connsiteY3" fmla="*/ 677333 h 1701800"/>
              <a:gd name="connsiteX4" fmla="*/ 1405540 w 1727311"/>
              <a:gd name="connsiteY4" fmla="*/ 795867 h 1701800"/>
              <a:gd name="connsiteX5" fmla="*/ 1075340 w 1727311"/>
              <a:gd name="connsiteY5" fmla="*/ 914400 h 1701800"/>
              <a:gd name="connsiteX6" fmla="*/ 931407 w 1727311"/>
              <a:gd name="connsiteY6" fmla="*/ 1100667 h 1701800"/>
              <a:gd name="connsiteX7" fmla="*/ 906007 w 1727311"/>
              <a:gd name="connsiteY7" fmla="*/ 1202267 h 1701800"/>
              <a:gd name="connsiteX8" fmla="*/ 855207 w 1727311"/>
              <a:gd name="connsiteY8" fmla="*/ 1540933 h 1701800"/>
              <a:gd name="connsiteX9" fmla="*/ 719740 w 1727311"/>
              <a:gd name="connsiteY9" fmla="*/ 1684867 h 1701800"/>
              <a:gd name="connsiteX10" fmla="*/ 609673 w 1727311"/>
              <a:gd name="connsiteY10" fmla="*/ 1701800 h 1701800"/>
              <a:gd name="connsiteX11" fmla="*/ 245607 w 1727311"/>
              <a:gd name="connsiteY11" fmla="*/ 1625600 h 1701800"/>
              <a:gd name="connsiteX12" fmla="*/ 169407 w 1727311"/>
              <a:gd name="connsiteY12" fmla="*/ 1507067 h 1701800"/>
              <a:gd name="connsiteX13" fmla="*/ 67807 w 1727311"/>
              <a:gd name="connsiteY13" fmla="*/ 1380067 h 1701800"/>
              <a:gd name="connsiteX14" fmla="*/ 17007 w 1727311"/>
              <a:gd name="connsiteY14" fmla="*/ 1202267 h 1701800"/>
              <a:gd name="connsiteX15" fmla="*/ 84740 w 1727311"/>
              <a:gd name="connsiteY15" fmla="*/ 423333 h 1701800"/>
              <a:gd name="connsiteX16" fmla="*/ 338740 w 1727311"/>
              <a:gd name="connsiteY16" fmla="*/ 93133 h 1701800"/>
              <a:gd name="connsiteX17" fmla="*/ 829807 w 1727311"/>
              <a:gd name="connsiteY17" fmla="*/ 0 h 1701800"/>
              <a:gd name="connsiteX18" fmla="*/ 1083807 w 1727311"/>
              <a:gd name="connsiteY18" fmla="*/ 16933 h 1701800"/>
              <a:gd name="connsiteX19" fmla="*/ 1219273 w 1727311"/>
              <a:gd name="connsiteY19" fmla="*/ 50800 h 1701800"/>
              <a:gd name="connsiteX20" fmla="*/ 1312407 w 1727311"/>
              <a:gd name="connsiteY20" fmla="*/ 101600 h 1701800"/>
              <a:gd name="connsiteX21" fmla="*/ 1498673 w 1727311"/>
              <a:gd name="connsiteY21" fmla="*/ 177800 h 1701800"/>
              <a:gd name="connsiteX22" fmla="*/ 1574873 w 1727311"/>
              <a:gd name="connsiteY22" fmla="*/ 237067 h 1701800"/>
              <a:gd name="connsiteX23" fmla="*/ 1625673 w 1727311"/>
              <a:gd name="connsiteY23" fmla="*/ 279400 h 1701800"/>
              <a:gd name="connsiteX24" fmla="*/ 1684940 w 1727311"/>
              <a:gd name="connsiteY24" fmla="*/ 262467 h 170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727311" h="1701800">
                <a:moveTo>
                  <a:pt x="1684940" y="262467"/>
                </a:moveTo>
                <a:lnTo>
                  <a:pt x="1684940" y="262467"/>
                </a:lnTo>
                <a:cubicBezTo>
                  <a:pt x="1696229" y="285045"/>
                  <a:pt x="1712051" y="305878"/>
                  <a:pt x="1718807" y="330200"/>
                </a:cubicBezTo>
                <a:cubicBezTo>
                  <a:pt x="1742093" y="414031"/>
                  <a:pt x="1711180" y="660271"/>
                  <a:pt x="1701873" y="677333"/>
                </a:cubicBezTo>
                <a:cubicBezTo>
                  <a:pt x="1636143" y="797839"/>
                  <a:pt x="1510772" y="788350"/>
                  <a:pt x="1405540" y="795867"/>
                </a:cubicBezTo>
                <a:cubicBezTo>
                  <a:pt x="1269973" y="827499"/>
                  <a:pt x="1164734" y="814690"/>
                  <a:pt x="1075340" y="914400"/>
                </a:cubicBezTo>
                <a:cubicBezTo>
                  <a:pt x="1022961" y="972823"/>
                  <a:pt x="931407" y="1100667"/>
                  <a:pt x="931407" y="1100667"/>
                </a:cubicBezTo>
                <a:cubicBezTo>
                  <a:pt x="922940" y="1134534"/>
                  <a:pt x="910337" y="1167628"/>
                  <a:pt x="906007" y="1202267"/>
                </a:cubicBezTo>
                <a:cubicBezTo>
                  <a:pt x="888847" y="1339545"/>
                  <a:pt x="913081" y="1425185"/>
                  <a:pt x="855207" y="1540933"/>
                </a:cubicBezTo>
                <a:cubicBezTo>
                  <a:pt x="824812" y="1601724"/>
                  <a:pt x="787904" y="1662146"/>
                  <a:pt x="719740" y="1684867"/>
                </a:cubicBezTo>
                <a:cubicBezTo>
                  <a:pt x="684524" y="1696606"/>
                  <a:pt x="646362" y="1696156"/>
                  <a:pt x="609673" y="1701800"/>
                </a:cubicBezTo>
                <a:cubicBezTo>
                  <a:pt x="488318" y="1676400"/>
                  <a:pt x="358996" y="1675753"/>
                  <a:pt x="245607" y="1625600"/>
                </a:cubicBezTo>
                <a:cubicBezTo>
                  <a:pt x="202650" y="1606600"/>
                  <a:pt x="196956" y="1545111"/>
                  <a:pt x="169407" y="1507067"/>
                </a:cubicBezTo>
                <a:cubicBezTo>
                  <a:pt x="137610" y="1463158"/>
                  <a:pt x="101674" y="1422400"/>
                  <a:pt x="67807" y="1380067"/>
                </a:cubicBezTo>
                <a:cubicBezTo>
                  <a:pt x="50874" y="1320800"/>
                  <a:pt x="28281" y="1262865"/>
                  <a:pt x="17007" y="1202267"/>
                </a:cubicBezTo>
                <a:cubicBezTo>
                  <a:pt x="-29649" y="951491"/>
                  <a:pt x="28561" y="648051"/>
                  <a:pt x="84740" y="423333"/>
                </a:cubicBezTo>
                <a:cubicBezTo>
                  <a:pt x="117613" y="291840"/>
                  <a:pt x="217651" y="158107"/>
                  <a:pt x="338740" y="93133"/>
                </a:cubicBezTo>
                <a:cubicBezTo>
                  <a:pt x="527099" y="-7938"/>
                  <a:pt x="613787" y="13092"/>
                  <a:pt x="829807" y="0"/>
                </a:cubicBezTo>
                <a:cubicBezTo>
                  <a:pt x="914474" y="5644"/>
                  <a:pt x="999665" y="5958"/>
                  <a:pt x="1083807" y="16933"/>
                </a:cubicBezTo>
                <a:cubicBezTo>
                  <a:pt x="1129961" y="22953"/>
                  <a:pt x="1219273" y="50800"/>
                  <a:pt x="1219273" y="50800"/>
                </a:cubicBezTo>
                <a:cubicBezTo>
                  <a:pt x="1250318" y="67733"/>
                  <a:pt x="1279677" y="88211"/>
                  <a:pt x="1312407" y="101600"/>
                </a:cubicBezTo>
                <a:cubicBezTo>
                  <a:pt x="1463750" y="163513"/>
                  <a:pt x="1350813" y="81691"/>
                  <a:pt x="1498673" y="177800"/>
                </a:cubicBezTo>
                <a:cubicBezTo>
                  <a:pt x="1525653" y="195337"/>
                  <a:pt x="1552119" y="214314"/>
                  <a:pt x="1574873" y="237067"/>
                </a:cubicBezTo>
                <a:cubicBezTo>
                  <a:pt x="1590398" y="252591"/>
                  <a:pt x="1605550" y="269338"/>
                  <a:pt x="1625673" y="279400"/>
                </a:cubicBezTo>
                <a:cubicBezTo>
                  <a:pt x="1643976" y="288552"/>
                  <a:pt x="1675062" y="265289"/>
                  <a:pt x="1684940" y="262467"/>
                </a:cubicBezTo>
                <a:close/>
              </a:path>
            </a:pathLst>
          </a:custGeom>
          <a:solidFill>
            <a:srgbClr val="E7E2F2"/>
          </a:solidFill>
          <a:ln>
            <a:solidFill>
              <a:srgbClr val="E7E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>
              <a:latin typeface="Pangolin" panose="00000500000000000000" pitchFamily="2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57025E1-3790-45D4-ADA6-5D5D8426DB50}"/>
              </a:ext>
            </a:extLst>
          </p:cNvPr>
          <p:cNvSpPr txBox="1"/>
          <p:nvPr/>
        </p:nvSpPr>
        <p:spPr>
          <a:xfrm>
            <a:off x="1312371" y="1336577"/>
            <a:ext cx="65430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36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Bài toán </a:t>
            </a:r>
            <a:endParaRPr lang="en-US" sz="3600" b="1" dirty="0">
              <a:solidFill>
                <a:srgbClr val="D6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en-US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Đ</a:t>
            </a:r>
            <a:r>
              <a:rPr lang="vi-VN" sz="3600" b="1" dirty="0">
                <a:solidFill>
                  <a:srgbClr val="56548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ường đi ngắn nhất </a:t>
            </a:r>
            <a:endParaRPr lang="en-US" sz="3600" b="1" dirty="0">
              <a:solidFill>
                <a:srgbClr val="56548C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Giữa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mọi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cặp</a:t>
            </a:r>
            <a:r>
              <a:rPr lang="en-US" sz="3600" b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 </a:t>
            </a:r>
            <a:r>
              <a:rPr lang="en-US" sz="3600" b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đỉnh</a:t>
            </a:r>
            <a:endParaRPr lang="vi-VN" sz="3600" b="1" dirty="0">
              <a:solidFill>
                <a:srgbClr val="FBD15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  <a:p>
            <a:pPr algn="ctr"/>
            <a:endParaRPr lang="en-US" sz="3600" dirty="0">
              <a:solidFill>
                <a:srgbClr val="56548C"/>
              </a:solidFill>
            </a:endParaRPr>
          </a:p>
        </p:txBody>
      </p:sp>
      <p:pic>
        <p:nvPicPr>
          <p:cNvPr id="8" name="Graphic 7" descr="An organic corner shape">
            <a:extLst>
              <a:ext uri="{FF2B5EF4-FFF2-40B4-BE49-F238E27FC236}">
                <a16:creationId xmlns:a16="http://schemas.microsoft.com/office/drawing/2014/main" id="{20519B0A-0C95-4EE6-BD59-3FBB3D3102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0800785">
            <a:off x="-169543" y="1255405"/>
            <a:ext cx="4572000" cy="4572000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5F196CC-C89B-4D04-8234-872E7BF93DB8}"/>
              </a:ext>
            </a:extLst>
          </p:cNvPr>
          <p:cNvCxnSpPr/>
          <p:nvPr/>
        </p:nvCxnSpPr>
        <p:spPr>
          <a:xfrm>
            <a:off x="4114781" y="3305275"/>
            <a:ext cx="924560" cy="0"/>
          </a:xfrm>
          <a:prstGeom prst="line">
            <a:avLst/>
          </a:prstGeom>
          <a:ln>
            <a:solidFill>
              <a:srgbClr val="67659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0932274-37CC-47A8-93CD-F322B3F26370}"/>
              </a:ext>
            </a:extLst>
          </p:cNvPr>
          <p:cNvCxnSpPr>
            <a:cxnSpLocks/>
          </p:cNvCxnSpPr>
          <p:nvPr/>
        </p:nvCxnSpPr>
        <p:spPr>
          <a:xfrm>
            <a:off x="4366146" y="3457675"/>
            <a:ext cx="391160" cy="0"/>
          </a:xfrm>
          <a:prstGeom prst="line">
            <a:avLst/>
          </a:prstGeom>
          <a:ln>
            <a:solidFill>
              <a:srgbClr val="67659C"/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3" name="Picture 22" descr="A picture containing text, clipart, plant&#10;&#10;Description automatically generated">
            <a:extLst>
              <a:ext uri="{FF2B5EF4-FFF2-40B4-BE49-F238E27FC236}">
                <a16:creationId xmlns:a16="http://schemas.microsoft.com/office/drawing/2014/main" id="{0BF99E52-6F5B-423D-B57E-814551A690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35770" y="3486039"/>
            <a:ext cx="914400" cy="914400"/>
          </a:xfrm>
          <a:prstGeom prst="rect">
            <a:avLst/>
          </a:prstGeom>
        </p:spPr>
      </p:pic>
      <p:pic>
        <p:nvPicPr>
          <p:cNvPr id="19" name="Picture 18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C96693F-12C6-4419-99EC-8B8AC00CC31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 rot="763724">
            <a:off x="6863796" y="3937000"/>
            <a:ext cx="914400" cy="914400"/>
          </a:xfrm>
          <a:prstGeom prst="rect">
            <a:avLst/>
          </a:prstGeom>
        </p:spPr>
      </p:pic>
      <p:pic>
        <p:nvPicPr>
          <p:cNvPr id="21" name="Picture 20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1979A5C-8A0D-46F4-8614-5E46F729CF7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64073" y="3279678"/>
            <a:ext cx="914400" cy="914400"/>
          </a:xfrm>
          <a:prstGeom prst="rect">
            <a:avLst/>
          </a:prstGeom>
        </p:spPr>
      </p:pic>
      <p:pic>
        <p:nvPicPr>
          <p:cNvPr id="25" name="Picture 24" descr="A picture containing text&#10;&#10;Description automatically generated">
            <a:extLst>
              <a:ext uri="{FF2B5EF4-FFF2-40B4-BE49-F238E27FC236}">
                <a16:creationId xmlns:a16="http://schemas.microsoft.com/office/drawing/2014/main" id="{309D5B95-BC2D-478D-A0BC-3206FB70C4D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33551" y="505965"/>
            <a:ext cx="952500" cy="952500"/>
          </a:xfrm>
          <a:prstGeom prst="rect">
            <a:avLst/>
          </a:prstGeom>
        </p:spPr>
      </p:pic>
      <p:pic>
        <p:nvPicPr>
          <p:cNvPr id="27" name="Picture 26" descr="A picture containing text&#10;&#10;Description automatically generated">
            <a:extLst>
              <a:ext uri="{FF2B5EF4-FFF2-40B4-BE49-F238E27FC236}">
                <a16:creationId xmlns:a16="http://schemas.microsoft.com/office/drawing/2014/main" id="{DC6A6DE4-CFD1-453C-BC98-6D2ACC136F0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06276" y="315115"/>
            <a:ext cx="952500" cy="952500"/>
          </a:xfrm>
          <a:prstGeom prst="rect">
            <a:avLst/>
          </a:prstGeom>
        </p:spPr>
      </p:pic>
      <p:pic>
        <p:nvPicPr>
          <p:cNvPr id="35" name="Picture 34" descr="A picture containing text&#10;&#10;Description automatically generated">
            <a:extLst>
              <a:ext uri="{FF2B5EF4-FFF2-40B4-BE49-F238E27FC236}">
                <a16:creationId xmlns:a16="http://schemas.microsoft.com/office/drawing/2014/main" id="{47082CD8-A2DF-4C63-9517-A3CEB8C8036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30592" y="790224"/>
            <a:ext cx="95250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0635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4"/>
          <p:cNvSpPr txBox="1">
            <a:spLocks noGrp="1"/>
          </p:cNvSpPr>
          <p:nvPr>
            <p:ph type="title" idx="2"/>
          </p:nvPr>
        </p:nvSpPr>
        <p:spPr>
          <a:xfrm>
            <a:off x="7057500" y="1073425"/>
            <a:ext cx="13665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</a:rPr>
              <a:t>01</a:t>
            </a:r>
            <a:endParaRPr b="1" dirty="0">
              <a:latin typeface="Pangolin" panose="00000500000000000000" charset="0"/>
            </a:endParaRPr>
          </a:p>
        </p:txBody>
      </p:sp>
      <p:sp>
        <p:nvSpPr>
          <p:cNvPr id="731" name="Google Shape;731;p34"/>
          <p:cNvSpPr txBox="1">
            <a:spLocks noGrp="1"/>
          </p:cNvSpPr>
          <p:nvPr>
            <p:ph type="title"/>
          </p:nvPr>
        </p:nvSpPr>
        <p:spPr>
          <a:xfrm>
            <a:off x="4900225" y="1918375"/>
            <a:ext cx="352350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charset="0"/>
                <a:ea typeface="Overpass SemiBold"/>
                <a:cs typeface="Overpass SemiBold"/>
              </a:rPr>
              <a:t>BÀI TOÁN</a:t>
            </a:r>
            <a:br>
              <a:rPr lang="en" sz="5600" b="1" dirty="0">
                <a:latin typeface="Pangolin" panose="00000500000000000000" charset="0"/>
                <a:ea typeface="Overpass SemiBold"/>
                <a:cs typeface="Overpass SemiBold"/>
              </a:rPr>
            </a:br>
            <a:r>
              <a:rPr lang="en-US" sz="4000" b="1" dirty="0">
                <a:solidFill>
                  <a:schemeClr val="accent1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  <a:t>TÌM ĐƯỜNG ĐI NGẮN NHẤT</a:t>
            </a:r>
            <a:endParaRPr sz="4000" b="1" dirty="0">
              <a:solidFill>
                <a:schemeClr val="accent1"/>
              </a:solidFill>
              <a:latin typeface="Pangolin" panose="00000500000000000000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732" name="Google Shape;732;p34"/>
          <p:cNvSpPr txBox="1">
            <a:spLocks noGrp="1"/>
          </p:cNvSpPr>
          <p:nvPr>
            <p:ph type="subTitle" idx="1"/>
          </p:nvPr>
        </p:nvSpPr>
        <p:spPr>
          <a:xfrm>
            <a:off x="5599200" y="3544225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Định nghĩa tổng quát và các biến thể của bài toán</a:t>
            </a:r>
            <a:endParaRPr dirty="0">
              <a:latin typeface="Pangolin" panose="00000500000000000000" pitchFamily="2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" y="350845"/>
            <a:ext cx="4442460" cy="444246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C032827A-13CD-4052-8FB8-9E2F3FF7D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0" y="881207"/>
            <a:ext cx="4762500" cy="4762500"/>
          </a:xfrm>
          <a:prstGeom prst="rect">
            <a:avLst/>
          </a:prstGeom>
        </p:spPr>
      </p:pic>
      <p:sp>
        <p:nvSpPr>
          <p:cNvPr id="17" name="Title 16">
            <a:extLst>
              <a:ext uri="{FF2B5EF4-FFF2-40B4-BE49-F238E27FC236}">
                <a16:creationId xmlns:a16="http://schemas.microsoft.com/office/drawing/2014/main" id="{D8B58A66-9CCD-40CB-8CA8-9EAFC44CB8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308507"/>
            <a:ext cx="7704000" cy="572700"/>
          </a:xfrm>
        </p:spPr>
        <p:txBody>
          <a:bodyPr/>
          <a:lstStyle/>
          <a:p>
            <a:r>
              <a:rPr lang="en-US" sz="4000" b="1" dirty="0">
                <a:latin typeface="Pangolin" panose="00000500000000000000" pitchFamily="2" charset="0"/>
              </a:rPr>
              <a:t>BÀI TOÁN TÌM ĐƯỜNG ĐI NGẮN NHẤT GIỮA </a:t>
            </a:r>
            <a:r>
              <a:rPr lang="en-US" sz="4000" b="1" dirty="0">
                <a:solidFill>
                  <a:srgbClr val="D66565"/>
                </a:solidFill>
                <a:latin typeface="Pangolin" panose="00000500000000000000" pitchFamily="2" charset="0"/>
              </a:rPr>
              <a:t>MỌI CẶP </a:t>
            </a:r>
            <a:r>
              <a:rPr lang="en-US" sz="4000" b="1" dirty="0">
                <a:latin typeface="Pangolin" panose="00000500000000000000" pitchFamily="2" charset="0"/>
              </a:rPr>
              <a:t>ĐỈNH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EF369F0-BDC6-4307-866D-D638ED83D4C1}"/>
              </a:ext>
            </a:extLst>
          </p:cNvPr>
          <p:cNvSpPr txBox="1"/>
          <p:nvPr/>
        </p:nvSpPr>
        <p:spPr>
          <a:xfrm>
            <a:off x="816015" y="2211006"/>
            <a:ext cx="3292998" cy="14464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Cho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b="1" i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G(V,E)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>
                <a:solidFill>
                  <a:srgbClr val="20124D"/>
                </a:solidFill>
                <a:latin typeface="Pangolin" panose="00000500000000000000" pitchFamily="2" charset="0"/>
                <a:ea typeface="Times New Roman" panose="02020603050405020304" pitchFamily="18" charset="0"/>
              </a:rPr>
              <a:t>-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đồ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thị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hoặc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vô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hướng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1400" i="1" dirty="0">
              <a:solidFill>
                <a:srgbClr val="20124D"/>
              </a:solidFill>
              <a:latin typeface="Pangolin" panose="00000500000000000000" pitchFamily="2" charset="0"/>
              <a:ea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Tìm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đường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đi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giữa</a:t>
            </a:r>
            <a:r>
              <a:rPr lang="en-US" sz="16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mọi</a:t>
            </a:r>
            <a:r>
              <a:rPr lang="en-US" sz="16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cặp</a:t>
            </a:r>
            <a:r>
              <a:rPr lang="en-US" sz="16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đỉnh</a:t>
            </a:r>
            <a:r>
              <a:rPr lang="en-US" sz="1600" b="1" i="1" dirty="0">
                <a:solidFill>
                  <a:srgbClr val="FBD15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của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G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với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chi </a:t>
            </a:r>
            <a:r>
              <a:rPr lang="en-US" sz="16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phí</a:t>
            </a:r>
            <a:r>
              <a:rPr lang="en-US" sz="16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thấp</a:t>
            </a:r>
            <a:r>
              <a:rPr lang="en-US" sz="16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nhất</a:t>
            </a:r>
            <a:r>
              <a:rPr lang="en-US" sz="1600" b="1" i="1" dirty="0">
                <a:solidFill>
                  <a:srgbClr val="67659C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có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 </a:t>
            </a:r>
            <a:r>
              <a:rPr lang="en-US" sz="1400" i="1" dirty="0" err="1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thể</a:t>
            </a:r>
            <a:r>
              <a:rPr lang="en-US" sz="1400" i="1" dirty="0">
                <a:solidFill>
                  <a:srgbClr val="20124D"/>
                </a:solidFill>
                <a:effectLst/>
                <a:latin typeface="Pangolin" panose="00000500000000000000" pitchFamily="2" charset="0"/>
                <a:ea typeface="Times New Roman" panose="02020603050405020304" pitchFamily="18" charset="0"/>
              </a:rPr>
              <a:t>.</a:t>
            </a:r>
            <a:endParaRPr lang="en-US" sz="1400" dirty="0">
              <a:solidFill>
                <a:srgbClr val="20124D"/>
              </a:solidFill>
              <a:latin typeface="Pangolin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10403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ED0BEFEE-79F6-435A-9603-A4A3F51D4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789" y="528686"/>
            <a:ext cx="7704000" cy="572700"/>
          </a:xfrm>
        </p:spPr>
        <p:txBody>
          <a:bodyPr/>
          <a:lstStyle/>
          <a:p>
            <a:pPr algn="l"/>
            <a:r>
              <a:rPr lang="en-US" sz="4400" b="1" dirty="0">
                <a:latin typeface="Pangolin" panose="00000500000000000000" pitchFamily="2" charset="0"/>
              </a:rPr>
              <a:t>GIẢI QUYẾT </a:t>
            </a:r>
            <a:r>
              <a:rPr lang="en-US" sz="4400" b="1" dirty="0">
                <a:solidFill>
                  <a:srgbClr val="D66565"/>
                </a:solidFill>
                <a:latin typeface="Pangolin" panose="00000500000000000000" pitchFamily="2" charset="0"/>
              </a:rPr>
              <a:t>BÀI TOÁN</a:t>
            </a:r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285BAAE9-F0B2-4E21-8633-8E5050F54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5923" y="995423"/>
            <a:ext cx="4148077" cy="4148077"/>
          </a:xfrm>
          <a:prstGeom prst="rect">
            <a:avLst/>
          </a:prstGeom>
        </p:spPr>
      </p:pic>
      <p:grpSp>
        <p:nvGrpSpPr>
          <p:cNvPr id="8" name="Google Shape;9681;p57">
            <a:extLst>
              <a:ext uri="{FF2B5EF4-FFF2-40B4-BE49-F238E27FC236}">
                <a16:creationId xmlns:a16="http://schemas.microsoft.com/office/drawing/2014/main" id="{F4B8695E-2EB4-4C89-AEB9-2A0B2BC3F091}"/>
              </a:ext>
            </a:extLst>
          </p:cNvPr>
          <p:cNvGrpSpPr/>
          <p:nvPr/>
        </p:nvGrpSpPr>
        <p:grpSpPr>
          <a:xfrm rot="16200000">
            <a:off x="-70732" y="2444143"/>
            <a:ext cx="2233505" cy="700460"/>
            <a:chOff x="5194708" y="3484366"/>
            <a:chExt cx="3148148" cy="987304"/>
          </a:xfrm>
        </p:grpSpPr>
        <p:grpSp>
          <p:nvGrpSpPr>
            <p:cNvPr id="10" name="Google Shape;9682;p57">
              <a:extLst>
                <a:ext uri="{FF2B5EF4-FFF2-40B4-BE49-F238E27FC236}">
                  <a16:creationId xmlns:a16="http://schemas.microsoft.com/office/drawing/2014/main" id="{6181616B-897A-44E1-B0BD-4D177E131B54}"/>
                </a:ext>
              </a:extLst>
            </p:cNvPr>
            <p:cNvGrpSpPr/>
            <p:nvPr/>
          </p:nvGrpSpPr>
          <p:grpSpPr>
            <a:xfrm>
              <a:off x="7531521" y="3484366"/>
              <a:ext cx="811335" cy="987304"/>
              <a:chOff x="3379425" y="1617275"/>
              <a:chExt cx="1090650" cy="1327200"/>
            </a:xfrm>
          </p:grpSpPr>
          <p:sp>
            <p:nvSpPr>
              <p:cNvPr id="23" name="Google Shape;9683;p57">
                <a:extLst>
                  <a:ext uri="{FF2B5EF4-FFF2-40B4-BE49-F238E27FC236}">
                    <a16:creationId xmlns:a16="http://schemas.microsoft.com/office/drawing/2014/main" id="{DBA67ACC-97F2-409C-A21F-040D4F6A0E6F}"/>
                  </a:ext>
                </a:extLst>
              </p:cNvPr>
              <p:cNvSpPr/>
              <p:nvPr/>
            </p:nvSpPr>
            <p:spPr>
              <a:xfrm>
                <a:off x="3554475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4" name="Google Shape;9684;p57">
                <a:extLst>
                  <a:ext uri="{FF2B5EF4-FFF2-40B4-BE49-F238E27FC236}">
                    <a16:creationId xmlns:a16="http://schemas.microsoft.com/office/drawing/2014/main" id="{634C81F4-486C-469D-8E96-F91FD613C60D}"/>
                  </a:ext>
                </a:extLst>
              </p:cNvPr>
              <p:cNvSpPr/>
              <p:nvPr/>
            </p:nvSpPr>
            <p:spPr>
              <a:xfrm>
                <a:off x="3379425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5" y="42750"/>
                    </a:cubicBezTo>
                    <a:lnTo>
                      <a:pt x="20935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5" name="Google Shape;9685;p57">
                <a:extLst>
                  <a:ext uri="{FF2B5EF4-FFF2-40B4-BE49-F238E27FC236}">
                    <a16:creationId xmlns:a16="http://schemas.microsoft.com/office/drawing/2014/main" id="{6321DAD8-0540-4743-A1E4-758EE87D64DE}"/>
                  </a:ext>
                </a:extLst>
              </p:cNvPr>
              <p:cNvSpPr/>
              <p:nvPr/>
            </p:nvSpPr>
            <p:spPr>
              <a:xfrm>
                <a:off x="3775050" y="2771175"/>
                <a:ext cx="300875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5" h="6932" extrusionOk="0">
                    <a:moveTo>
                      <a:pt x="11087" y="1"/>
                    </a:moveTo>
                    <a:cubicBezTo>
                      <a:pt x="10861" y="1"/>
                      <a:pt x="10636" y="87"/>
                      <a:pt x="10465" y="260"/>
                    </a:cubicBezTo>
                    <a:lnTo>
                      <a:pt x="6866" y="3859"/>
                    </a:lnTo>
                    <a:lnTo>
                      <a:pt x="5979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6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3" y="1306"/>
                      <a:pt x="350" y="1636"/>
                    </a:cubicBezTo>
                    <a:lnTo>
                      <a:pt x="5389" y="6675"/>
                    </a:lnTo>
                    <a:cubicBezTo>
                      <a:pt x="5559" y="6846"/>
                      <a:pt x="5784" y="6931"/>
                      <a:pt x="6009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6" y="1250"/>
                      <a:pt x="12034" y="668"/>
                      <a:pt x="11712" y="260"/>
                    </a:cubicBezTo>
                    <a:cubicBezTo>
                      <a:pt x="11539" y="87"/>
                      <a:pt x="11313" y="1"/>
                      <a:pt x="11087" y="1"/>
                    </a:cubicBezTo>
                    <a:close/>
                  </a:path>
                </a:pathLst>
              </a:custGeom>
              <a:solidFill>
                <a:srgbClr val="A5B7C5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1" name="Google Shape;9686;p57">
              <a:extLst>
                <a:ext uri="{FF2B5EF4-FFF2-40B4-BE49-F238E27FC236}">
                  <a16:creationId xmlns:a16="http://schemas.microsoft.com/office/drawing/2014/main" id="{EE038C43-B2EB-4468-8CD4-0CA24408FA09}"/>
                </a:ext>
              </a:extLst>
            </p:cNvPr>
            <p:cNvGrpSpPr/>
            <p:nvPr/>
          </p:nvGrpSpPr>
          <p:grpSpPr>
            <a:xfrm>
              <a:off x="6752546" y="3484366"/>
              <a:ext cx="811428" cy="987304"/>
              <a:chOff x="2332275" y="1617275"/>
              <a:chExt cx="1090775" cy="1327200"/>
            </a:xfrm>
          </p:grpSpPr>
          <p:sp>
            <p:nvSpPr>
              <p:cNvPr id="20" name="Google Shape;9687;p57">
                <a:extLst>
                  <a:ext uri="{FF2B5EF4-FFF2-40B4-BE49-F238E27FC236}">
                    <a16:creationId xmlns:a16="http://schemas.microsoft.com/office/drawing/2014/main" id="{931509B6-D053-4775-84E1-78FB1F38D4EE}"/>
                  </a:ext>
                </a:extLst>
              </p:cNvPr>
              <p:cNvSpPr/>
              <p:nvPr/>
            </p:nvSpPr>
            <p:spPr>
              <a:xfrm>
                <a:off x="2507425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1" name="Google Shape;9688;p57">
                <a:extLst>
                  <a:ext uri="{FF2B5EF4-FFF2-40B4-BE49-F238E27FC236}">
                    <a16:creationId xmlns:a16="http://schemas.microsoft.com/office/drawing/2014/main" id="{E1D80832-0083-4363-984A-B5416DA8AF5C}"/>
                  </a:ext>
                </a:extLst>
              </p:cNvPr>
              <p:cNvSpPr/>
              <p:nvPr/>
            </p:nvSpPr>
            <p:spPr>
              <a:xfrm>
                <a:off x="2332275" y="1617275"/>
                <a:ext cx="1090775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1" h="50958" extrusionOk="0">
                    <a:moveTo>
                      <a:pt x="21816" y="0"/>
                    </a:moveTo>
                    <a:cubicBezTo>
                      <a:pt x="9786" y="0"/>
                      <a:pt x="1" y="9788"/>
                      <a:pt x="1" y="21814"/>
                    </a:cubicBezTo>
                    <a:cubicBezTo>
                      <a:pt x="12" y="22289"/>
                      <a:pt x="402" y="22672"/>
                      <a:pt x="880" y="22672"/>
                    </a:cubicBezTo>
                    <a:cubicBezTo>
                      <a:pt x="1355" y="22672"/>
                      <a:pt x="1745" y="22289"/>
                      <a:pt x="1756" y="21814"/>
                    </a:cubicBezTo>
                    <a:cubicBezTo>
                      <a:pt x="1756" y="10757"/>
                      <a:pt x="10754" y="1755"/>
                      <a:pt x="21812" y="1755"/>
                    </a:cubicBezTo>
                    <a:cubicBezTo>
                      <a:pt x="32869" y="1755"/>
                      <a:pt x="41871" y="10753"/>
                      <a:pt x="41871" y="21814"/>
                    </a:cubicBezTo>
                    <a:cubicBezTo>
                      <a:pt x="41871" y="32872"/>
                      <a:pt x="32873" y="41870"/>
                      <a:pt x="21816" y="41870"/>
                    </a:cubicBezTo>
                    <a:cubicBezTo>
                      <a:pt x="21329" y="41870"/>
                      <a:pt x="20936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7" y="43147"/>
                      <a:pt x="43630" y="33547"/>
                      <a:pt x="43627" y="21814"/>
                    </a:cubicBezTo>
                    <a:cubicBezTo>
                      <a:pt x="43627" y="9785"/>
                      <a:pt x="33842" y="0"/>
                      <a:pt x="21816" y="0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22" name="Google Shape;9689;p57">
                <a:extLst>
                  <a:ext uri="{FF2B5EF4-FFF2-40B4-BE49-F238E27FC236}">
                    <a16:creationId xmlns:a16="http://schemas.microsoft.com/office/drawing/2014/main" id="{59E81148-ECC2-4FD5-B45A-B7DD9D90C5FB}"/>
                  </a:ext>
                </a:extLst>
              </p:cNvPr>
              <p:cNvSpPr/>
              <p:nvPr/>
            </p:nvSpPr>
            <p:spPr>
              <a:xfrm>
                <a:off x="2727925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7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8" y="6675"/>
                    </a:lnTo>
                    <a:cubicBezTo>
                      <a:pt x="5561" y="6846"/>
                      <a:pt x="5785" y="6931"/>
                      <a:pt x="6010" y="6931"/>
                    </a:cubicBezTo>
                    <a:cubicBezTo>
                      <a:pt x="6234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667E92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2" name="Google Shape;9690;p57">
              <a:extLst>
                <a:ext uri="{FF2B5EF4-FFF2-40B4-BE49-F238E27FC236}">
                  <a16:creationId xmlns:a16="http://schemas.microsoft.com/office/drawing/2014/main" id="{E9BF8FE7-79BB-4E9B-91E2-DEB4FC5FEFF9}"/>
                </a:ext>
              </a:extLst>
            </p:cNvPr>
            <p:cNvGrpSpPr/>
            <p:nvPr/>
          </p:nvGrpSpPr>
          <p:grpSpPr>
            <a:xfrm>
              <a:off x="5973664" y="3484366"/>
              <a:ext cx="811335" cy="987304"/>
              <a:chOff x="1285250" y="1617275"/>
              <a:chExt cx="1090650" cy="1327200"/>
            </a:xfrm>
          </p:grpSpPr>
          <p:sp>
            <p:nvSpPr>
              <p:cNvPr id="17" name="Google Shape;9691;p57">
                <a:extLst>
                  <a:ext uri="{FF2B5EF4-FFF2-40B4-BE49-F238E27FC236}">
                    <a16:creationId xmlns:a16="http://schemas.microsoft.com/office/drawing/2014/main" id="{4C9E12FF-8774-4F20-8565-EFE1C698004E}"/>
                  </a:ext>
                </a:extLst>
              </p:cNvPr>
              <p:cNvSpPr/>
              <p:nvPr/>
            </p:nvSpPr>
            <p:spPr>
              <a:xfrm>
                <a:off x="1460300" y="1792400"/>
                <a:ext cx="7404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9" h="29615" extrusionOk="0">
                    <a:moveTo>
                      <a:pt x="14809" y="1"/>
                    </a:moveTo>
                    <a:cubicBezTo>
                      <a:pt x="6631" y="1"/>
                      <a:pt x="0" y="6631"/>
                      <a:pt x="0" y="14809"/>
                    </a:cubicBezTo>
                    <a:cubicBezTo>
                      <a:pt x="0" y="22988"/>
                      <a:pt x="6631" y="29615"/>
                      <a:pt x="14809" y="29615"/>
                    </a:cubicBezTo>
                    <a:cubicBezTo>
                      <a:pt x="22987" y="29615"/>
                      <a:pt x="29618" y="22988"/>
                      <a:pt x="29618" y="14809"/>
                    </a:cubicBezTo>
                    <a:cubicBezTo>
                      <a:pt x="29618" y="6631"/>
                      <a:pt x="22987" y="1"/>
                      <a:pt x="14809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18" name="Google Shape;9692;p57">
                <a:extLst>
                  <a:ext uri="{FF2B5EF4-FFF2-40B4-BE49-F238E27FC236}">
                    <a16:creationId xmlns:a16="http://schemas.microsoft.com/office/drawing/2014/main" id="{9BEF1A62-46B6-4F7E-A675-10BDA94473CD}"/>
                  </a:ext>
                </a:extLst>
              </p:cNvPr>
              <p:cNvSpPr/>
              <p:nvPr/>
            </p:nvSpPr>
            <p:spPr>
              <a:xfrm>
                <a:off x="1285250" y="1617275"/>
                <a:ext cx="10906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26" h="50958" extrusionOk="0">
                    <a:moveTo>
                      <a:pt x="21811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8" y="22289"/>
                      <a:pt x="401" y="22672"/>
                      <a:pt x="876" y="22672"/>
                    </a:cubicBezTo>
                    <a:cubicBezTo>
                      <a:pt x="1355" y="22672"/>
                      <a:pt x="1744" y="22289"/>
                      <a:pt x="1755" y="21814"/>
                    </a:cubicBezTo>
                    <a:cubicBezTo>
                      <a:pt x="1755" y="10757"/>
                      <a:pt x="10754" y="1755"/>
                      <a:pt x="21811" y="1755"/>
                    </a:cubicBezTo>
                    <a:cubicBezTo>
                      <a:pt x="32869" y="1755"/>
                      <a:pt x="41867" y="10753"/>
                      <a:pt x="41867" y="21814"/>
                    </a:cubicBezTo>
                    <a:cubicBezTo>
                      <a:pt x="41871" y="32872"/>
                      <a:pt x="32869" y="41870"/>
                      <a:pt x="21811" y="41870"/>
                    </a:cubicBezTo>
                    <a:cubicBezTo>
                      <a:pt x="21329" y="41870"/>
                      <a:pt x="20932" y="42263"/>
                      <a:pt x="20936" y="42750"/>
                    </a:cubicBezTo>
                    <a:lnTo>
                      <a:pt x="20936" y="50957"/>
                    </a:lnTo>
                    <a:lnTo>
                      <a:pt x="22691" y="50942"/>
                    </a:lnTo>
                    <a:lnTo>
                      <a:pt x="22691" y="43610"/>
                    </a:lnTo>
                    <a:cubicBezTo>
                      <a:pt x="34312" y="43147"/>
                      <a:pt x="43626" y="33547"/>
                      <a:pt x="43626" y="21814"/>
                    </a:cubicBezTo>
                    <a:cubicBezTo>
                      <a:pt x="43626" y="9785"/>
                      <a:pt x="33841" y="0"/>
                      <a:pt x="21811" y="0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19" name="Google Shape;9693;p57">
                <a:extLst>
                  <a:ext uri="{FF2B5EF4-FFF2-40B4-BE49-F238E27FC236}">
                    <a16:creationId xmlns:a16="http://schemas.microsoft.com/office/drawing/2014/main" id="{1C782192-713F-4EEB-8ECC-F916C701DFDF}"/>
                  </a:ext>
                </a:extLst>
              </p:cNvPr>
              <p:cNvSpPr/>
              <p:nvPr/>
            </p:nvSpPr>
            <p:spPr>
              <a:xfrm>
                <a:off x="1680900" y="2771175"/>
                <a:ext cx="3008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4" h="6932" extrusionOk="0">
                    <a:moveTo>
                      <a:pt x="11086" y="1"/>
                    </a:moveTo>
                    <a:cubicBezTo>
                      <a:pt x="10860" y="1"/>
                      <a:pt x="10635" y="87"/>
                      <a:pt x="10464" y="260"/>
                    </a:cubicBezTo>
                    <a:lnTo>
                      <a:pt x="6865" y="3859"/>
                    </a:lnTo>
                    <a:lnTo>
                      <a:pt x="5978" y="4742"/>
                    </a:lnTo>
                    <a:lnTo>
                      <a:pt x="5110" y="3874"/>
                    </a:lnTo>
                    <a:lnTo>
                      <a:pt x="1495" y="260"/>
                    </a:lnTo>
                    <a:cubicBezTo>
                      <a:pt x="1341" y="153"/>
                      <a:pt x="1165" y="102"/>
                      <a:pt x="989" y="102"/>
                    </a:cubicBezTo>
                    <a:cubicBezTo>
                      <a:pt x="730" y="102"/>
                      <a:pt x="474" y="214"/>
                      <a:pt x="297" y="427"/>
                    </a:cubicBezTo>
                    <a:cubicBezTo>
                      <a:pt x="0" y="783"/>
                      <a:pt x="22" y="1306"/>
                      <a:pt x="349" y="1636"/>
                    </a:cubicBezTo>
                    <a:lnTo>
                      <a:pt x="5388" y="6675"/>
                    </a:lnTo>
                    <a:cubicBezTo>
                      <a:pt x="5559" y="6846"/>
                      <a:pt x="5783" y="6931"/>
                      <a:pt x="6008" y="6931"/>
                    </a:cubicBezTo>
                    <a:cubicBezTo>
                      <a:pt x="6233" y="6931"/>
                      <a:pt x="6458" y="6846"/>
                      <a:pt x="6631" y="6675"/>
                    </a:cubicBezTo>
                    <a:lnTo>
                      <a:pt x="11666" y="1636"/>
                    </a:lnTo>
                    <a:cubicBezTo>
                      <a:pt x="12015" y="1250"/>
                      <a:pt x="12034" y="668"/>
                      <a:pt x="11711" y="260"/>
                    </a:cubicBezTo>
                    <a:cubicBezTo>
                      <a:pt x="11538" y="87"/>
                      <a:pt x="11312" y="1"/>
                      <a:pt x="11086" y="1"/>
                    </a:cubicBezTo>
                    <a:close/>
                  </a:path>
                </a:pathLst>
              </a:custGeom>
              <a:solidFill>
                <a:srgbClr val="445D73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  <p:grpSp>
          <p:nvGrpSpPr>
            <p:cNvPr id="13" name="Google Shape;9694;p57">
              <a:extLst>
                <a:ext uri="{FF2B5EF4-FFF2-40B4-BE49-F238E27FC236}">
                  <a16:creationId xmlns:a16="http://schemas.microsoft.com/office/drawing/2014/main" id="{532B68F3-F0C1-4501-AAC9-1D3AC1EF7DF0}"/>
                </a:ext>
              </a:extLst>
            </p:cNvPr>
            <p:cNvGrpSpPr/>
            <p:nvPr/>
          </p:nvGrpSpPr>
          <p:grpSpPr>
            <a:xfrm>
              <a:off x="5194708" y="3484366"/>
              <a:ext cx="811409" cy="987304"/>
              <a:chOff x="238125" y="1617275"/>
              <a:chExt cx="1090750" cy="1327200"/>
            </a:xfrm>
          </p:grpSpPr>
          <p:sp>
            <p:nvSpPr>
              <p:cNvPr id="14" name="Google Shape;9695;p57">
                <a:extLst>
                  <a:ext uri="{FF2B5EF4-FFF2-40B4-BE49-F238E27FC236}">
                    <a16:creationId xmlns:a16="http://schemas.microsoft.com/office/drawing/2014/main" id="{0AFAA196-0093-4EC3-B2C0-7ACE10C17073}"/>
                  </a:ext>
                </a:extLst>
              </p:cNvPr>
              <p:cNvSpPr/>
              <p:nvPr/>
            </p:nvSpPr>
            <p:spPr>
              <a:xfrm>
                <a:off x="413250" y="1792400"/>
                <a:ext cx="740375" cy="740375"/>
              </a:xfrm>
              <a:custGeom>
                <a:avLst/>
                <a:gdLst/>
                <a:ahLst/>
                <a:cxnLst/>
                <a:rect l="l" t="t" r="r" b="b"/>
                <a:pathLst>
                  <a:path w="29615" h="29615" extrusionOk="0">
                    <a:moveTo>
                      <a:pt x="14810" y="1"/>
                    </a:moveTo>
                    <a:cubicBezTo>
                      <a:pt x="6631" y="1"/>
                      <a:pt x="1" y="6631"/>
                      <a:pt x="1" y="14809"/>
                    </a:cubicBezTo>
                    <a:cubicBezTo>
                      <a:pt x="1" y="22988"/>
                      <a:pt x="6631" y="29615"/>
                      <a:pt x="14810" y="29615"/>
                    </a:cubicBezTo>
                    <a:cubicBezTo>
                      <a:pt x="22988" y="29615"/>
                      <a:pt x="29615" y="22988"/>
                      <a:pt x="29615" y="14809"/>
                    </a:cubicBezTo>
                    <a:cubicBezTo>
                      <a:pt x="29615" y="6631"/>
                      <a:pt x="22988" y="1"/>
                      <a:pt x="14810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 dirty="0">
                  <a:latin typeface="Pangolin" panose="00000500000000000000" pitchFamily="2" charset="0"/>
                </a:endParaRPr>
              </a:p>
            </p:txBody>
          </p:sp>
          <p:sp>
            <p:nvSpPr>
              <p:cNvPr id="15" name="Google Shape;9696;p57">
                <a:extLst>
                  <a:ext uri="{FF2B5EF4-FFF2-40B4-BE49-F238E27FC236}">
                    <a16:creationId xmlns:a16="http://schemas.microsoft.com/office/drawing/2014/main" id="{7C8631CD-177A-49F7-A940-30037AA70E14}"/>
                  </a:ext>
                </a:extLst>
              </p:cNvPr>
              <p:cNvSpPr/>
              <p:nvPr/>
            </p:nvSpPr>
            <p:spPr>
              <a:xfrm>
                <a:off x="238125" y="1617275"/>
                <a:ext cx="1090750" cy="1273950"/>
              </a:xfrm>
              <a:custGeom>
                <a:avLst/>
                <a:gdLst/>
                <a:ahLst/>
                <a:cxnLst/>
                <a:rect l="l" t="t" r="r" b="b"/>
                <a:pathLst>
                  <a:path w="43630" h="50958" extrusionOk="0">
                    <a:moveTo>
                      <a:pt x="21815" y="0"/>
                    </a:moveTo>
                    <a:cubicBezTo>
                      <a:pt x="9785" y="0"/>
                      <a:pt x="0" y="9788"/>
                      <a:pt x="0" y="21814"/>
                    </a:cubicBezTo>
                    <a:cubicBezTo>
                      <a:pt x="11" y="22289"/>
                      <a:pt x="401" y="22672"/>
                      <a:pt x="879" y="22672"/>
                    </a:cubicBezTo>
                    <a:cubicBezTo>
                      <a:pt x="1354" y="22672"/>
                      <a:pt x="1744" y="22289"/>
                      <a:pt x="1755" y="21814"/>
                    </a:cubicBezTo>
                    <a:cubicBezTo>
                      <a:pt x="1755" y="10757"/>
                      <a:pt x="10753" y="1755"/>
                      <a:pt x="21811" y="1755"/>
                    </a:cubicBezTo>
                    <a:cubicBezTo>
                      <a:pt x="32869" y="1755"/>
                      <a:pt x="41870" y="10753"/>
                      <a:pt x="41870" y="21814"/>
                    </a:cubicBezTo>
                    <a:cubicBezTo>
                      <a:pt x="41870" y="32872"/>
                      <a:pt x="32872" y="41870"/>
                      <a:pt x="21815" y="41870"/>
                    </a:cubicBezTo>
                    <a:cubicBezTo>
                      <a:pt x="21329" y="41870"/>
                      <a:pt x="20935" y="42263"/>
                      <a:pt x="20935" y="42750"/>
                    </a:cubicBezTo>
                    <a:lnTo>
                      <a:pt x="20935" y="50957"/>
                    </a:lnTo>
                    <a:lnTo>
                      <a:pt x="22694" y="50942"/>
                    </a:lnTo>
                    <a:lnTo>
                      <a:pt x="22694" y="43610"/>
                    </a:lnTo>
                    <a:cubicBezTo>
                      <a:pt x="34316" y="43147"/>
                      <a:pt x="43629" y="33547"/>
                      <a:pt x="43626" y="21814"/>
                    </a:cubicBezTo>
                    <a:cubicBezTo>
                      <a:pt x="43626" y="9785"/>
                      <a:pt x="33841" y="0"/>
                      <a:pt x="21815" y="0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  <p:sp>
            <p:nvSpPr>
              <p:cNvPr id="16" name="Google Shape;9697;p57">
                <a:extLst>
                  <a:ext uri="{FF2B5EF4-FFF2-40B4-BE49-F238E27FC236}">
                    <a16:creationId xmlns:a16="http://schemas.microsoft.com/office/drawing/2014/main" id="{1258BC9D-F701-4999-AE36-0A6B95367C26}"/>
                  </a:ext>
                </a:extLst>
              </p:cNvPr>
              <p:cNvSpPr/>
              <p:nvPr/>
            </p:nvSpPr>
            <p:spPr>
              <a:xfrm>
                <a:off x="633750" y="2771175"/>
                <a:ext cx="300950" cy="173300"/>
              </a:xfrm>
              <a:custGeom>
                <a:avLst/>
                <a:gdLst/>
                <a:ahLst/>
                <a:cxnLst/>
                <a:rect l="l" t="t" r="r" b="b"/>
                <a:pathLst>
                  <a:path w="12038" h="6932" extrusionOk="0">
                    <a:moveTo>
                      <a:pt x="11088" y="1"/>
                    </a:moveTo>
                    <a:cubicBezTo>
                      <a:pt x="10863" y="1"/>
                      <a:pt x="10637" y="87"/>
                      <a:pt x="10465" y="260"/>
                    </a:cubicBezTo>
                    <a:lnTo>
                      <a:pt x="6869" y="3859"/>
                    </a:lnTo>
                    <a:lnTo>
                      <a:pt x="5982" y="4742"/>
                    </a:lnTo>
                    <a:lnTo>
                      <a:pt x="5110" y="3874"/>
                    </a:lnTo>
                    <a:lnTo>
                      <a:pt x="1496" y="260"/>
                    </a:lnTo>
                    <a:cubicBezTo>
                      <a:pt x="1342" y="153"/>
                      <a:pt x="1165" y="102"/>
                      <a:pt x="990" y="102"/>
                    </a:cubicBezTo>
                    <a:cubicBezTo>
                      <a:pt x="731" y="102"/>
                      <a:pt x="475" y="214"/>
                      <a:pt x="298" y="427"/>
                    </a:cubicBezTo>
                    <a:cubicBezTo>
                      <a:pt x="1" y="783"/>
                      <a:pt x="27" y="1306"/>
                      <a:pt x="353" y="1636"/>
                    </a:cubicBezTo>
                    <a:lnTo>
                      <a:pt x="5389" y="6675"/>
                    </a:lnTo>
                    <a:cubicBezTo>
                      <a:pt x="5561" y="6846"/>
                      <a:pt x="5786" y="6931"/>
                      <a:pt x="6010" y="6931"/>
                    </a:cubicBezTo>
                    <a:cubicBezTo>
                      <a:pt x="6235" y="6931"/>
                      <a:pt x="6459" y="6846"/>
                      <a:pt x="6632" y="6675"/>
                    </a:cubicBezTo>
                    <a:lnTo>
                      <a:pt x="11667" y="1636"/>
                    </a:lnTo>
                    <a:cubicBezTo>
                      <a:pt x="12019" y="1250"/>
                      <a:pt x="12038" y="668"/>
                      <a:pt x="11711" y="260"/>
                    </a:cubicBezTo>
                    <a:cubicBezTo>
                      <a:pt x="11539" y="87"/>
                      <a:pt x="11313" y="1"/>
                      <a:pt x="11088" y="1"/>
                    </a:cubicBezTo>
                    <a:close/>
                  </a:path>
                </a:pathLst>
              </a:custGeom>
              <a:solidFill>
                <a:srgbClr val="869FB1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/>
              <a:p>
                <a:endParaRPr sz="2400">
                  <a:latin typeface="Pangolin" panose="00000500000000000000" pitchFamily="2" charset="0"/>
                </a:endParaRPr>
              </a:p>
            </p:txBody>
          </p: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3F2487CF-5E2E-4F2D-9AA2-9A6D8652B889}"/>
              </a:ext>
            </a:extLst>
          </p:cNvPr>
          <p:cNvSpPr txBox="1"/>
          <p:nvPr/>
        </p:nvSpPr>
        <p:spPr>
          <a:xfrm>
            <a:off x="1484625" y="1807292"/>
            <a:ext cx="313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Dijstra</a:t>
            </a:r>
            <a:endParaRPr lang="en-US" sz="1800" dirty="0">
              <a:latin typeface="Pangolin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C97FD1A-0870-49D9-A860-EFD3BC1B009F}"/>
              </a:ext>
            </a:extLst>
          </p:cNvPr>
          <p:cNvSpPr txBox="1"/>
          <p:nvPr/>
        </p:nvSpPr>
        <p:spPr>
          <a:xfrm>
            <a:off x="1460572" y="2363772"/>
            <a:ext cx="3130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Bellman-Ford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2A235FD-D9E0-4CC5-827E-14305E40C1A8}"/>
              </a:ext>
            </a:extLst>
          </p:cNvPr>
          <p:cNvSpPr txBox="1"/>
          <p:nvPr/>
        </p:nvSpPr>
        <p:spPr>
          <a:xfrm>
            <a:off x="1460571" y="2909620"/>
            <a:ext cx="36256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Quy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hoạch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động</a:t>
            </a:r>
            <a:r>
              <a:rPr lang="en-US" sz="1800" dirty="0">
                <a:latin typeface="Pangolin" panose="00000500000000000000" pitchFamily="2" charset="0"/>
              </a:rPr>
              <a:t> – DP1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0BD6A31-6B38-4EEE-9DD8-7B1E953B90E6}"/>
              </a:ext>
            </a:extLst>
          </p:cNvPr>
          <p:cNvSpPr txBox="1"/>
          <p:nvPr/>
        </p:nvSpPr>
        <p:spPr>
          <a:xfrm>
            <a:off x="1396250" y="3466100"/>
            <a:ext cx="34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Floyd-</a:t>
            </a:r>
            <a:r>
              <a:rPr lang="en-US" sz="1800" dirty="0" err="1">
                <a:latin typeface="Pangolin" panose="00000500000000000000" pitchFamily="2" charset="0"/>
              </a:rPr>
              <a:t>Warshall</a:t>
            </a:r>
            <a:r>
              <a:rPr lang="en-US" sz="1800" dirty="0">
                <a:latin typeface="Pangolin" panose="00000500000000000000" pitchFamily="2" charset="0"/>
              </a:rPr>
              <a:t> – DP2</a:t>
            </a:r>
          </a:p>
        </p:txBody>
      </p:sp>
      <p:sp>
        <p:nvSpPr>
          <p:cNvPr id="29" name="Google Shape;9695;p57">
            <a:extLst>
              <a:ext uri="{FF2B5EF4-FFF2-40B4-BE49-F238E27FC236}">
                <a16:creationId xmlns:a16="http://schemas.microsoft.com/office/drawing/2014/main" id="{FE4696CD-ED42-4B0F-AFC4-0319C99954EA}"/>
              </a:ext>
            </a:extLst>
          </p:cNvPr>
          <p:cNvSpPr/>
          <p:nvPr/>
        </p:nvSpPr>
        <p:spPr>
          <a:xfrm rot="16200000">
            <a:off x="788216" y="3981827"/>
            <a:ext cx="390749" cy="390750"/>
          </a:xfrm>
          <a:custGeom>
            <a:avLst/>
            <a:gdLst/>
            <a:ahLst/>
            <a:cxnLst/>
            <a:rect l="l" t="t" r="r" b="b"/>
            <a:pathLst>
              <a:path w="29615" h="29615" extrusionOk="0">
                <a:moveTo>
                  <a:pt x="14810" y="1"/>
                </a:moveTo>
                <a:cubicBezTo>
                  <a:pt x="6631" y="1"/>
                  <a:pt x="1" y="6631"/>
                  <a:pt x="1" y="14809"/>
                </a:cubicBezTo>
                <a:cubicBezTo>
                  <a:pt x="1" y="22988"/>
                  <a:pt x="6631" y="29615"/>
                  <a:pt x="14810" y="29615"/>
                </a:cubicBezTo>
                <a:cubicBezTo>
                  <a:pt x="22988" y="29615"/>
                  <a:pt x="29615" y="22988"/>
                  <a:pt x="29615" y="14809"/>
                </a:cubicBezTo>
                <a:cubicBezTo>
                  <a:pt x="29615" y="6631"/>
                  <a:pt x="22988" y="1"/>
                  <a:pt x="14810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 dirty="0">
              <a:latin typeface="Pangolin" panose="00000500000000000000" pitchFamily="2" charset="0"/>
            </a:endParaRPr>
          </a:p>
        </p:txBody>
      </p:sp>
      <p:sp>
        <p:nvSpPr>
          <p:cNvPr id="30" name="Google Shape;9696;p57">
            <a:extLst>
              <a:ext uri="{FF2B5EF4-FFF2-40B4-BE49-F238E27FC236}">
                <a16:creationId xmlns:a16="http://schemas.microsoft.com/office/drawing/2014/main" id="{2C1C1FF8-A70D-4B92-9A37-F10E5AD02E24}"/>
              </a:ext>
            </a:extLst>
          </p:cNvPr>
          <p:cNvSpPr/>
          <p:nvPr/>
        </p:nvSpPr>
        <p:spPr>
          <a:xfrm rot="16200000">
            <a:off x="744134" y="3840991"/>
            <a:ext cx="575667" cy="672356"/>
          </a:xfrm>
          <a:custGeom>
            <a:avLst/>
            <a:gdLst/>
            <a:ahLst/>
            <a:cxnLst/>
            <a:rect l="l" t="t" r="r" b="b"/>
            <a:pathLst>
              <a:path w="43630" h="50958" extrusionOk="0">
                <a:moveTo>
                  <a:pt x="21815" y="0"/>
                </a:moveTo>
                <a:cubicBezTo>
                  <a:pt x="9785" y="0"/>
                  <a:pt x="0" y="9788"/>
                  <a:pt x="0" y="21814"/>
                </a:cubicBezTo>
                <a:cubicBezTo>
                  <a:pt x="11" y="22289"/>
                  <a:pt x="401" y="22672"/>
                  <a:pt x="879" y="22672"/>
                </a:cubicBezTo>
                <a:cubicBezTo>
                  <a:pt x="1354" y="22672"/>
                  <a:pt x="1744" y="22289"/>
                  <a:pt x="1755" y="21814"/>
                </a:cubicBezTo>
                <a:cubicBezTo>
                  <a:pt x="1755" y="10757"/>
                  <a:pt x="10753" y="1755"/>
                  <a:pt x="21811" y="1755"/>
                </a:cubicBezTo>
                <a:cubicBezTo>
                  <a:pt x="32869" y="1755"/>
                  <a:pt x="41870" y="10753"/>
                  <a:pt x="41870" y="21814"/>
                </a:cubicBezTo>
                <a:cubicBezTo>
                  <a:pt x="41870" y="32872"/>
                  <a:pt x="32872" y="41870"/>
                  <a:pt x="21815" y="41870"/>
                </a:cubicBezTo>
                <a:cubicBezTo>
                  <a:pt x="21329" y="41870"/>
                  <a:pt x="20935" y="42263"/>
                  <a:pt x="20935" y="42750"/>
                </a:cubicBezTo>
                <a:lnTo>
                  <a:pt x="20935" y="50957"/>
                </a:lnTo>
                <a:lnTo>
                  <a:pt x="22694" y="50942"/>
                </a:lnTo>
                <a:lnTo>
                  <a:pt x="22694" y="43610"/>
                </a:lnTo>
                <a:cubicBezTo>
                  <a:pt x="34316" y="43147"/>
                  <a:pt x="43629" y="33547"/>
                  <a:pt x="43626" y="21814"/>
                </a:cubicBezTo>
                <a:cubicBezTo>
                  <a:pt x="43626" y="9785"/>
                  <a:pt x="33841" y="0"/>
                  <a:pt x="21815" y="0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angolin" panose="00000500000000000000" pitchFamily="2" charset="0"/>
            </a:endParaRPr>
          </a:p>
        </p:txBody>
      </p:sp>
      <p:sp>
        <p:nvSpPr>
          <p:cNvPr id="31" name="Google Shape;9697;p57">
            <a:extLst>
              <a:ext uri="{FF2B5EF4-FFF2-40B4-BE49-F238E27FC236}">
                <a16:creationId xmlns:a16="http://schemas.microsoft.com/office/drawing/2014/main" id="{B6D8A38F-54F6-4B07-822A-BF66ED610E76}"/>
              </a:ext>
            </a:extLst>
          </p:cNvPr>
          <p:cNvSpPr/>
          <p:nvPr/>
        </p:nvSpPr>
        <p:spPr>
          <a:xfrm rot="16200000">
            <a:off x="1271102" y="4131055"/>
            <a:ext cx="158833" cy="91463"/>
          </a:xfrm>
          <a:custGeom>
            <a:avLst/>
            <a:gdLst/>
            <a:ahLst/>
            <a:cxnLst/>
            <a:rect l="l" t="t" r="r" b="b"/>
            <a:pathLst>
              <a:path w="12038" h="6932" extrusionOk="0">
                <a:moveTo>
                  <a:pt x="11088" y="1"/>
                </a:moveTo>
                <a:cubicBezTo>
                  <a:pt x="10863" y="1"/>
                  <a:pt x="10637" y="87"/>
                  <a:pt x="10465" y="260"/>
                </a:cubicBezTo>
                <a:lnTo>
                  <a:pt x="6869" y="3859"/>
                </a:lnTo>
                <a:lnTo>
                  <a:pt x="5982" y="4742"/>
                </a:lnTo>
                <a:lnTo>
                  <a:pt x="5110" y="3874"/>
                </a:lnTo>
                <a:lnTo>
                  <a:pt x="1496" y="260"/>
                </a:lnTo>
                <a:cubicBezTo>
                  <a:pt x="1342" y="153"/>
                  <a:pt x="1165" y="102"/>
                  <a:pt x="990" y="102"/>
                </a:cubicBezTo>
                <a:cubicBezTo>
                  <a:pt x="731" y="102"/>
                  <a:pt x="475" y="214"/>
                  <a:pt x="298" y="427"/>
                </a:cubicBezTo>
                <a:cubicBezTo>
                  <a:pt x="1" y="783"/>
                  <a:pt x="27" y="1306"/>
                  <a:pt x="353" y="1636"/>
                </a:cubicBezTo>
                <a:lnTo>
                  <a:pt x="5389" y="6675"/>
                </a:lnTo>
                <a:cubicBezTo>
                  <a:pt x="5561" y="6846"/>
                  <a:pt x="5786" y="6931"/>
                  <a:pt x="6010" y="6931"/>
                </a:cubicBezTo>
                <a:cubicBezTo>
                  <a:pt x="6235" y="6931"/>
                  <a:pt x="6459" y="6846"/>
                  <a:pt x="6632" y="6675"/>
                </a:cubicBezTo>
                <a:lnTo>
                  <a:pt x="11667" y="1636"/>
                </a:lnTo>
                <a:cubicBezTo>
                  <a:pt x="12019" y="1250"/>
                  <a:pt x="12038" y="668"/>
                  <a:pt x="11711" y="260"/>
                </a:cubicBezTo>
                <a:cubicBezTo>
                  <a:pt x="11539" y="87"/>
                  <a:pt x="11313" y="1"/>
                  <a:pt x="11088" y="1"/>
                </a:cubicBezTo>
                <a:close/>
              </a:path>
            </a:pathLst>
          </a:custGeom>
          <a:solidFill>
            <a:srgbClr val="869FB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>
              <a:latin typeface="Pangolin" panose="00000500000000000000" pitchFamily="2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749CB9C-31EC-42A6-A589-A2F4399B01D6}"/>
              </a:ext>
            </a:extLst>
          </p:cNvPr>
          <p:cNvSpPr txBox="1"/>
          <p:nvPr/>
        </p:nvSpPr>
        <p:spPr>
          <a:xfrm>
            <a:off x="1396250" y="4011948"/>
            <a:ext cx="3410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Johnson</a:t>
            </a:r>
          </a:p>
        </p:txBody>
      </p:sp>
    </p:spTree>
    <p:extLst>
      <p:ext uri="{BB962C8B-B14F-4D97-AF65-F5344CB8AC3E}">
        <p14:creationId xmlns:p14="http://schemas.microsoft.com/office/powerpoint/2010/main" val="23902210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rgbClr val="E7E2F2"/>
          </a:fgClr>
          <a:bgClr>
            <a:schemeClr val="bg1"/>
          </a:bgClr>
        </a:pattFill>
        <a:effectLst/>
      </p:bgPr>
    </p:bg>
    <p:spTree>
      <p:nvGrpSpPr>
        <p:cNvPr id="1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5590" y="236440"/>
            <a:ext cx="4762500" cy="4762500"/>
          </a:xfrm>
          <a:prstGeom prst="rect">
            <a:avLst/>
          </a:prstGeom>
        </p:spPr>
      </p:pic>
      <p:sp>
        <p:nvSpPr>
          <p:cNvPr id="6" name="Freeform 5"/>
          <p:cNvSpPr/>
          <p:nvPr/>
        </p:nvSpPr>
        <p:spPr>
          <a:xfrm>
            <a:off x="-995680" y="-30480"/>
            <a:ext cx="5527040" cy="5750560"/>
          </a:xfrm>
          <a:custGeom>
            <a:avLst/>
            <a:gdLst>
              <a:gd name="connsiteX0" fmla="*/ 640080 w 5527040"/>
              <a:gd name="connsiteY0" fmla="*/ 1574800 h 5750560"/>
              <a:gd name="connsiteX1" fmla="*/ 640080 w 5527040"/>
              <a:gd name="connsiteY1" fmla="*/ 1574800 h 5750560"/>
              <a:gd name="connsiteX2" fmla="*/ 762000 w 5527040"/>
              <a:gd name="connsiteY2" fmla="*/ 1493520 h 5750560"/>
              <a:gd name="connsiteX3" fmla="*/ 822960 w 5527040"/>
              <a:gd name="connsiteY3" fmla="*/ 1442720 h 5750560"/>
              <a:gd name="connsiteX4" fmla="*/ 873760 w 5527040"/>
              <a:gd name="connsiteY4" fmla="*/ 1361440 h 5750560"/>
              <a:gd name="connsiteX5" fmla="*/ 914400 w 5527040"/>
              <a:gd name="connsiteY5" fmla="*/ 1320800 h 5750560"/>
              <a:gd name="connsiteX6" fmla="*/ 955040 w 5527040"/>
              <a:gd name="connsiteY6" fmla="*/ 1259840 h 5750560"/>
              <a:gd name="connsiteX7" fmla="*/ 975360 w 5527040"/>
              <a:gd name="connsiteY7" fmla="*/ 1229360 h 5750560"/>
              <a:gd name="connsiteX8" fmla="*/ 995680 w 5527040"/>
              <a:gd name="connsiteY8" fmla="*/ 1188720 h 5750560"/>
              <a:gd name="connsiteX9" fmla="*/ 1046480 w 5527040"/>
              <a:gd name="connsiteY9" fmla="*/ 1137920 h 5750560"/>
              <a:gd name="connsiteX10" fmla="*/ 1066800 w 5527040"/>
              <a:gd name="connsiteY10" fmla="*/ 1107440 h 5750560"/>
              <a:gd name="connsiteX11" fmla="*/ 1097280 w 5527040"/>
              <a:gd name="connsiteY11" fmla="*/ 1066800 h 5750560"/>
              <a:gd name="connsiteX12" fmla="*/ 1158240 w 5527040"/>
              <a:gd name="connsiteY12" fmla="*/ 995680 h 5750560"/>
              <a:gd name="connsiteX13" fmla="*/ 1188720 w 5527040"/>
              <a:gd name="connsiteY13" fmla="*/ 965200 h 5750560"/>
              <a:gd name="connsiteX14" fmla="*/ 1219200 w 5527040"/>
              <a:gd name="connsiteY14" fmla="*/ 904240 h 5750560"/>
              <a:gd name="connsiteX15" fmla="*/ 1280160 w 5527040"/>
              <a:gd name="connsiteY15" fmla="*/ 843280 h 5750560"/>
              <a:gd name="connsiteX16" fmla="*/ 1300480 w 5527040"/>
              <a:gd name="connsiteY16" fmla="*/ 812800 h 5750560"/>
              <a:gd name="connsiteX17" fmla="*/ 1330960 w 5527040"/>
              <a:gd name="connsiteY17" fmla="*/ 782320 h 5750560"/>
              <a:gd name="connsiteX18" fmla="*/ 1381760 w 5527040"/>
              <a:gd name="connsiteY18" fmla="*/ 721360 h 5750560"/>
              <a:gd name="connsiteX19" fmla="*/ 1402080 w 5527040"/>
              <a:gd name="connsiteY19" fmla="*/ 680720 h 5750560"/>
              <a:gd name="connsiteX20" fmla="*/ 1463040 w 5527040"/>
              <a:gd name="connsiteY20" fmla="*/ 629920 h 5750560"/>
              <a:gd name="connsiteX21" fmla="*/ 1513840 w 5527040"/>
              <a:gd name="connsiteY21" fmla="*/ 589280 h 5750560"/>
              <a:gd name="connsiteX22" fmla="*/ 1574800 w 5527040"/>
              <a:gd name="connsiteY22" fmla="*/ 548640 h 5750560"/>
              <a:gd name="connsiteX23" fmla="*/ 1605280 w 5527040"/>
              <a:gd name="connsiteY23" fmla="*/ 518160 h 5750560"/>
              <a:gd name="connsiteX24" fmla="*/ 1635760 w 5527040"/>
              <a:gd name="connsiteY24" fmla="*/ 497840 h 5750560"/>
              <a:gd name="connsiteX25" fmla="*/ 1717040 w 5527040"/>
              <a:gd name="connsiteY25" fmla="*/ 436880 h 5750560"/>
              <a:gd name="connsiteX26" fmla="*/ 1757680 w 5527040"/>
              <a:gd name="connsiteY26" fmla="*/ 406400 h 5750560"/>
              <a:gd name="connsiteX27" fmla="*/ 1808480 w 5527040"/>
              <a:gd name="connsiteY27" fmla="*/ 375920 h 5750560"/>
              <a:gd name="connsiteX28" fmla="*/ 1960880 w 5527040"/>
              <a:gd name="connsiteY28" fmla="*/ 264160 h 5750560"/>
              <a:gd name="connsiteX29" fmla="*/ 1991360 w 5527040"/>
              <a:gd name="connsiteY29" fmla="*/ 254000 h 5750560"/>
              <a:gd name="connsiteX30" fmla="*/ 2062480 w 5527040"/>
              <a:gd name="connsiteY30" fmla="*/ 223520 h 5750560"/>
              <a:gd name="connsiteX31" fmla="*/ 2103120 w 5527040"/>
              <a:gd name="connsiteY31" fmla="*/ 193040 h 5750560"/>
              <a:gd name="connsiteX32" fmla="*/ 2275840 w 5527040"/>
              <a:gd name="connsiteY32" fmla="*/ 121920 h 5750560"/>
              <a:gd name="connsiteX33" fmla="*/ 2326640 w 5527040"/>
              <a:gd name="connsiteY33" fmla="*/ 111760 h 5750560"/>
              <a:gd name="connsiteX34" fmla="*/ 2387600 w 5527040"/>
              <a:gd name="connsiteY34" fmla="*/ 91440 h 5750560"/>
              <a:gd name="connsiteX35" fmla="*/ 2438400 w 5527040"/>
              <a:gd name="connsiteY35" fmla="*/ 71120 h 5750560"/>
              <a:gd name="connsiteX36" fmla="*/ 2540000 w 5527040"/>
              <a:gd name="connsiteY36" fmla="*/ 50800 h 5750560"/>
              <a:gd name="connsiteX37" fmla="*/ 2580640 w 5527040"/>
              <a:gd name="connsiteY37" fmla="*/ 30480 h 5750560"/>
              <a:gd name="connsiteX38" fmla="*/ 2753360 w 5527040"/>
              <a:gd name="connsiteY38" fmla="*/ 10160 h 5750560"/>
              <a:gd name="connsiteX39" fmla="*/ 2905760 w 5527040"/>
              <a:gd name="connsiteY39" fmla="*/ 0 h 5750560"/>
              <a:gd name="connsiteX40" fmla="*/ 3169920 w 5527040"/>
              <a:gd name="connsiteY40" fmla="*/ 10160 h 5750560"/>
              <a:gd name="connsiteX41" fmla="*/ 3241040 w 5527040"/>
              <a:gd name="connsiteY41" fmla="*/ 20320 h 5750560"/>
              <a:gd name="connsiteX42" fmla="*/ 3322320 w 5527040"/>
              <a:gd name="connsiteY42" fmla="*/ 40640 h 5750560"/>
              <a:gd name="connsiteX43" fmla="*/ 3474720 w 5527040"/>
              <a:gd name="connsiteY43" fmla="*/ 50800 h 5750560"/>
              <a:gd name="connsiteX44" fmla="*/ 3535680 w 5527040"/>
              <a:gd name="connsiteY44" fmla="*/ 71120 h 5750560"/>
              <a:gd name="connsiteX45" fmla="*/ 3627120 w 5527040"/>
              <a:gd name="connsiteY45" fmla="*/ 91440 h 5750560"/>
              <a:gd name="connsiteX46" fmla="*/ 3667760 w 5527040"/>
              <a:gd name="connsiteY46" fmla="*/ 101600 h 5750560"/>
              <a:gd name="connsiteX47" fmla="*/ 3708400 w 5527040"/>
              <a:gd name="connsiteY47" fmla="*/ 121920 h 5750560"/>
              <a:gd name="connsiteX48" fmla="*/ 3738880 w 5527040"/>
              <a:gd name="connsiteY48" fmla="*/ 132080 h 5750560"/>
              <a:gd name="connsiteX49" fmla="*/ 3799840 w 5527040"/>
              <a:gd name="connsiteY49" fmla="*/ 162560 h 5750560"/>
              <a:gd name="connsiteX50" fmla="*/ 3820160 w 5527040"/>
              <a:gd name="connsiteY50" fmla="*/ 193040 h 5750560"/>
              <a:gd name="connsiteX51" fmla="*/ 3850640 w 5527040"/>
              <a:gd name="connsiteY51" fmla="*/ 203200 h 5750560"/>
              <a:gd name="connsiteX52" fmla="*/ 3881120 w 5527040"/>
              <a:gd name="connsiteY52" fmla="*/ 223520 h 5750560"/>
              <a:gd name="connsiteX53" fmla="*/ 3952240 w 5527040"/>
              <a:gd name="connsiteY53" fmla="*/ 274320 h 5750560"/>
              <a:gd name="connsiteX54" fmla="*/ 4003040 w 5527040"/>
              <a:gd name="connsiteY54" fmla="*/ 294640 h 5750560"/>
              <a:gd name="connsiteX55" fmla="*/ 4033520 w 5527040"/>
              <a:gd name="connsiteY55" fmla="*/ 325120 h 5750560"/>
              <a:gd name="connsiteX56" fmla="*/ 4074160 w 5527040"/>
              <a:gd name="connsiteY56" fmla="*/ 345440 h 5750560"/>
              <a:gd name="connsiteX57" fmla="*/ 4094480 w 5527040"/>
              <a:gd name="connsiteY57" fmla="*/ 375920 h 5750560"/>
              <a:gd name="connsiteX58" fmla="*/ 4124960 w 5527040"/>
              <a:gd name="connsiteY58" fmla="*/ 386080 h 5750560"/>
              <a:gd name="connsiteX59" fmla="*/ 4155440 w 5527040"/>
              <a:gd name="connsiteY59" fmla="*/ 406400 h 5750560"/>
              <a:gd name="connsiteX60" fmla="*/ 4206240 w 5527040"/>
              <a:gd name="connsiteY60" fmla="*/ 447040 h 5750560"/>
              <a:gd name="connsiteX61" fmla="*/ 4226560 w 5527040"/>
              <a:gd name="connsiteY61" fmla="*/ 477520 h 5750560"/>
              <a:gd name="connsiteX62" fmla="*/ 4257040 w 5527040"/>
              <a:gd name="connsiteY62" fmla="*/ 508000 h 5750560"/>
              <a:gd name="connsiteX63" fmla="*/ 4307840 w 5527040"/>
              <a:gd name="connsiteY63" fmla="*/ 599440 h 5750560"/>
              <a:gd name="connsiteX64" fmla="*/ 4328160 w 5527040"/>
              <a:gd name="connsiteY64" fmla="*/ 629920 h 5750560"/>
              <a:gd name="connsiteX65" fmla="*/ 4338320 w 5527040"/>
              <a:gd name="connsiteY65" fmla="*/ 660400 h 5750560"/>
              <a:gd name="connsiteX66" fmla="*/ 4378960 w 5527040"/>
              <a:gd name="connsiteY66" fmla="*/ 721360 h 5750560"/>
              <a:gd name="connsiteX67" fmla="*/ 4389120 w 5527040"/>
              <a:gd name="connsiteY67" fmla="*/ 751840 h 5750560"/>
              <a:gd name="connsiteX68" fmla="*/ 4429760 w 5527040"/>
              <a:gd name="connsiteY68" fmla="*/ 812800 h 5750560"/>
              <a:gd name="connsiteX69" fmla="*/ 4450080 w 5527040"/>
              <a:gd name="connsiteY69" fmla="*/ 873760 h 5750560"/>
              <a:gd name="connsiteX70" fmla="*/ 4460240 w 5527040"/>
              <a:gd name="connsiteY70" fmla="*/ 904240 h 5750560"/>
              <a:gd name="connsiteX71" fmla="*/ 4500880 w 5527040"/>
              <a:gd name="connsiteY71" fmla="*/ 965200 h 5750560"/>
              <a:gd name="connsiteX72" fmla="*/ 4521200 w 5527040"/>
              <a:gd name="connsiteY72" fmla="*/ 995680 h 5750560"/>
              <a:gd name="connsiteX73" fmla="*/ 4572000 w 5527040"/>
              <a:gd name="connsiteY73" fmla="*/ 1087120 h 5750560"/>
              <a:gd name="connsiteX74" fmla="*/ 4592320 w 5527040"/>
              <a:gd name="connsiteY74" fmla="*/ 1117600 h 5750560"/>
              <a:gd name="connsiteX75" fmla="*/ 4612640 w 5527040"/>
              <a:gd name="connsiteY75" fmla="*/ 1148080 h 5750560"/>
              <a:gd name="connsiteX76" fmla="*/ 4622800 w 5527040"/>
              <a:gd name="connsiteY76" fmla="*/ 1178560 h 5750560"/>
              <a:gd name="connsiteX77" fmla="*/ 4653280 w 5527040"/>
              <a:gd name="connsiteY77" fmla="*/ 1198880 h 5750560"/>
              <a:gd name="connsiteX78" fmla="*/ 4734560 w 5527040"/>
              <a:gd name="connsiteY78" fmla="*/ 1300480 h 5750560"/>
              <a:gd name="connsiteX79" fmla="*/ 4775200 w 5527040"/>
              <a:gd name="connsiteY79" fmla="*/ 1341120 h 5750560"/>
              <a:gd name="connsiteX80" fmla="*/ 4815840 w 5527040"/>
              <a:gd name="connsiteY80" fmla="*/ 1402080 h 5750560"/>
              <a:gd name="connsiteX81" fmla="*/ 4846320 w 5527040"/>
              <a:gd name="connsiteY81" fmla="*/ 1432560 h 5750560"/>
              <a:gd name="connsiteX82" fmla="*/ 4866640 w 5527040"/>
              <a:gd name="connsiteY82" fmla="*/ 1463040 h 5750560"/>
              <a:gd name="connsiteX83" fmla="*/ 4876800 w 5527040"/>
              <a:gd name="connsiteY83" fmla="*/ 1493520 h 5750560"/>
              <a:gd name="connsiteX84" fmla="*/ 4897120 w 5527040"/>
              <a:gd name="connsiteY84" fmla="*/ 1574800 h 5750560"/>
              <a:gd name="connsiteX85" fmla="*/ 4927600 w 5527040"/>
              <a:gd name="connsiteY85" fmla="*/ 1676400 h 5750560"/>
              <a:gd name="connsiteX86" fmla="*/ 4907280 w 5527040"/>
              <a:gd name="connsiteY86" fmla="*/ 1971040 h 5750560"/>
              <a:gd name="connsiteX87" fmla="*/ 4897120 w 5527040"/>
              <a:gd name="connsiteY87" fmla="*/ 2032000 h 5750560"/>
              <a:gd name="connsiteX88" fmla="*/ 4876800 w 5527040"/>
              <a:gd name="connsiteY88" fmla="*/ 2092960 h 5750560"/>
              <a:gd name="connsiteX89" fmla="*/ 4866640 w 5527040"/>
              <a:gd name="connsiteY89" fmla="*/ 2184400 h 5750560"/>
              <a:gd name="connsiteX90" fmla="*/ 4876800 w 5527040"/>
              <a:gd name="connsiteY90" fmla="*/ 2418080 h 5750560"/>
              <a:gd name="connsiteX91" fmla="*/ 4917440 w 5527040"/>
              <a:gd name="connsiteY91" fmla="*/ 2509520 h 5750560"/>
              <a:gd name="connsiteX92" fmla="*/ 4958080 w 5527040"/>
              <a:gd name="connsiteY92" fmla="*/ 2550160 h 5750560"/>
              <a:gd name="connsiteX93" fmla="*/ 5019040 w 5527040"/>
              <a:gd name="connsiteY93" fmla="*/ 2590800 h 5750560"/>
              <a:gd name="connsiteX94" fmla="*/ 5049520 w 5527040"/>
              <a:gd name="connsiteY94" fmla="*/ 2611120 h 5750560"/>
              <a:gd name="connsiteX95" fmla="*/ 5080000 w 5527040"/>
              <a:gd name="connsiteY95" fmla="*/ 2641600 h 5750560"/>
              <a:gd name="connsiteX96" fmla="*/ 5110480 w 5527040"/>
              <a:gd name="connsiteY96" fmla="*/ 2651760 h 5750560"/>
              <a:gd name="connsiteX97" fmla="*/ 5140960 w 5527040"/>
              <a:gd name="connsiteY97" fmla="*/ 2682240 h 5750560"/>
              <a:gd name="connsiteX98" fmla="*/ 5161280 w 5527040"/>
              <a:gd name="connsiteY98" fmla="*/ 2712720 h 5750560"/>
              <a:gd name="connsiteX99" fmla="*/ 5191760 w 5527040"/>
              <a:gd name="connsiteY99" fmla="*/ 2733040 h 5750560"/>
              <a:gd name="connsiteX100" fmla="*/ 5212080 w 5527040"/>
              <a:gd name="connsiteY100" fmla="*/ 2763520 h 5750560"/>
              <a:gd name="connsiteX101" fmla="*/ 5252720 w 5527040"/>
              <a:gd name="connsiteY101" fmla="*/ 2865120 h 5750560"/>
              <a:gd name="connsiteX102" fmla="*/ 5262880 w 5527040"/>
              <a:gd name="connsiteY102" fmla="*/ 2905760 h 5750560"/>
              <a:gd name="connsiteX103" fmla="*/ 5273040 w 5527040"/>
              <a:gd name="connsiteY103" fmla="*/ 2956560 h 5750560"/>
              <a:gd name="connsiteX104" fmla="*/ 5293360 w 5527040"/>
              <a:gd name="connsiteY104" fmla="*/ 2987040 h 5750560"/>
              <a:gd name="connsiteX105" fmla="*/ 5313680 w 5527040"/>
              <a:gd name="connsiteY105" fmla="*/ 3048000 h 5750560"/>
              <a:gd name="connsiteX106" fmla="*/ 5323840 w 5527040"/>
              <a:gd name="connsiteY106" fmla="*/ 3078480 h 5750560"/>
              <a:gd name="connsiteX107" fmla="*/ 5354320 w 5527040"/>
              <a:gd name="connsiteY107" fmla="*/ 3139440 h 5750560"/>
              <a:gd name="connsiteX108" fmla="*/ 5364480 w 5527040"/>
              <a:gd name="connsiteY108" fmla="*/ 3180080 h 5750560"/>
              <a:gd name="connsiteX109" fmla="*/ 5384800 w 5527040"/>
              <a:gd name="connsiteY109" fmla="*/ 3291840 h 5750560"/>
              <a:gd name="connsiteX110" fmla="*/ 5394960 w 5527040"/>
              <a:gd name="connsiteY110" fmla="*/ 3322320 h 5750560"/>
              <a:gd name="connsiteX111" fmla="*/ 5405120 w 5527040"/>
              <a:gd name="connsiteY111" fmla="*/ 3515360 h 5750560"/>
              <a:gd name="connsiteX112" fmla="*/ 5425440 w 5527040"/>
              <a:gd name="connsiteY112" fmla="*/ 3576320 h 5750560"/>
              <a:gd name="connsiteX113" fmla="*/ 5435600 w 5527040"/>
              <a:gd name="connsiteY113" fmla="*/ 3606800 h 5750560"/>
              <a:gd name="connsiteX114" fmla="*/ 5445760 w 5527040"/>
              <a:gd name="connsiteY114" fmla="*/ 3637280 h 5750560"/>
              <a:gd name="connsiteX115" fmla="*/ 5455920 w 5527040"/>
              <a:gd name="connsiteY115" fmla="*/ 3677920 h 5750560"/>
              <a:gd name="connsiteX116" fmla="*/ 5476240 w 5527040"/>
              <a:gd name="connsiteY116" fmla="*/ 3738880 h 5750560"/>
              <a:gd name="connsiteX117" fmla="*/ 5486400 w 5527040"/>
              <a:gd name="connsiteY117" fmla="*/ 3789680 h 5750560"/>
              <a:gd name="connsiteX118" fmla="*/ 5496560 w 5527040"/>
              <a:gd name="connsiteY118" fmla="*/ 3820160 h 5750560"/>
              <a:gd name="connsiteX119" fmla="*/ 5506720 w 5527040"/>
              <a:gd name="connsiteY119" fmla="*/ 3881120 h 5750560"/>
              <a:gd name="connsiteX120" fmla="*/ 5527040 w 5527040"/>
              <a:gd name="connsiteY120" fmla="*/ 4064000 h 5750560"/>
              <a:gd name="connsiteX121" fmla="*/ 5516880 w 5527040"/>
              <a:gd name="connsiteY121" fmla="*/ 4318000 h 5750560"/>
              <a:gd name="connsiteX122" fmla="*/ 5486400 w 5527040"/>
              <a:gd name="connsiteY122" fmla="*/ 4409440 h 5750560"/>
              <a:gd name="connsiteX123" fmla="*/ 5476240 w 5527040"/>
              <a:gd name="connsiteY123" fmla="*/ 4439920 h 5750560"/>
              <a:gd name="connsiteX124" fmla="*/ 5445760 w 5527040"/>
              <a:gd name="connsiteY124" fmla="*/ 4500880 h 5750560"/>
              <a:gd name="connsiteX125" fmla="*/ 5425440 w 5527040"/>
              <a:gd name="connsiteY125" fmla="*/ 4592320 h 5750560"/>
              <a:gd name="connsiteX126" fmla="*/ 5405120 w 5527040"/>
              <a:gd name="connsiteY126" fmla="*/ 4622800 h 5750560"/>
              <a:gd name="connsiteX127" fmla="*/ 5374640 w 5527040"/>
              <a:gd name="connsiteY127" fmla="*/ 4704080 h 5750560"/>
              <a:gd name="connsiteX128" fmla="*/ 5364480 w 5527040"/>
              <a:gd name="connsiteY128" fmla="*/ 4734560 h 5750560"/>
              <a:gd name="connsiteX129" fmla="*/ 5303520 w 5527040"/>
              <a:gd name="connsiteY129" fmla="*/ 4795520 h 5750560"/>
              <a:gd name="connsiteX130" fmla="*/ 5273040 w 5527040"/>
              <a:gd name="connsiteY130" fmla="*/ 4836160 h 5750560"/>
              <a:gd name="connsiteX131" fmla="*/ 5242560 w 5527040"/>
              <a:gd name="connsiteY131" fmla="*/ 4856480 h 5750560"/>
              <a:gd name="connsiteX132" fmla="*/ 5212080 w 5527040"/>
              <a:gd name="connsiteY132" fmla="*/ 4886960 h 5750560"/>
              <a:gd name="connsiteX133" fmla="*/ 5171440 w 5527040"/>
              <a:gd name="connsiteY133" fmla="*/ 4917440 h 5750560"/>
              <a:gd name="connsiteX134" fmla="*/ 5059680 w 5527040"/>
              <a:gd name="connsiteY134" fmla="*/ 5008880 h 5750560"/>
              <a:gd name="connsiteX135" fmla="*/ 5029200 w 5527040"/>
              <a:gd name="connsiteY135" fmla="*/ 5049520 h 5750560"/>
              <a:gd name="connsiteX136" fmla="*/ 4968240 w 5527040"/>
              <a:gd name="connsiteY136" fmla="*/ 5090160 h 5750560"/>
              <a:gd name="connsiteX137" fmla="*/ 4937760 w 5527040"/>
              <a:gd name="connsiteY137" fmla="*/ 5110480 h 5750560"/>
              <a:gd name="connsiteX138" fmla="*/ 4907280 w 5527040"/>
              <a:gd name="connsiteY138" fmla="*/ 5130800 h 5750560"/>
              <a:gd name="connsiteX139" fmla="*/ 4876800 w 5527040"/>
              <a:gd name="connsiteY139" fmla="*/ 5151120 h 5750560"/>
              <a:gd name="connsiteX140" fmla="*/ 4785360 w 5527040"/>
              <a:gd name="connsiteY140" fmla="*/ 5181600 h 5750560"/>
              <a:gd name="connsiteX141" fmla="*/ 4754880 w 5527040"/>
              <a:gd name="connsiteY141" fmla="*/ 5191760 h 5750560"/>
              <a:gd name="connsiteX142" fmla="*/ 4693920 w 5527040"/>
              <a:gd name="connsiteY142" fmla="*/ 5222240 h 5750560"/>
              <a:gd name="connsiteX143" fmla="*/ 4572000 w 5527040"/>
              <a:gd name="connsiteY143" fmla="*/ 5252720 h 5750560"/>
              <a:gd name="connsiteX144" fmla="*/ 4480560 w 5527040"/>
              <a:gd name="connsiteY144" fmla="*/ 5283200 h 5750560"/>
              <a:gd name="connsiteX145" fmla="*/ 4450080 w 5527040"/>
              <a:gd name="connsiteY145" fmla="*/ 5293360 h 5750560"/>
              <a:gd name="connsiteX146" fmla="*/ 4399280 w 5527040"/>
              <a:gd name="connsiteY146" fmla="*/ 5303520 h 5750560"/>
              <a:gd name="connsiteX147" fmla="*/ 4328160 w 5527040"/>
              <a:gd name="connsiteY147" fmla="*/ 5334000 h 5750560"/>
              <a:gd name="connsiteX148" fmla="*/ 4297680 w 5527040"/>
              <a:gd name="connsiteY148" fmla="*/ 5354320 h 5750560"/>
              <a:gd name="connsiteX149" fmla="*/ 4246880 w 5527040"/>
              <a:gd name="connsiteY149" fmla="*/ 5364480 h 5750560"/>
              <a:gd name="connsiteX150" fmla="*/ 4145280 w 5527040"/>
              <a:gd name="connsiteY150" fmla="*/ 5384800 h 5750560"/>
              <a:gd name="connsiteX151" fmla="*/ 4114800 w 5527040"/>
              <a:gd name="connsiteY151" fmla="*/ 5394960 h 5750560"/>
              <a:gd name="connsiteX152" fmla="*/ 4074160 w 5527040"/>
              <a:gd name="connsiteY152" fmla="*/ 5405120 h 5750560"/>
              <a:gd name="connsiteX153" fmla="*/ 3982720 w 5527040"/>
              <a:gd name="connsiteY153" fmla="*/ 5445760 h 5750560"/>
              <a:gd name="connsiteX154" fmla="*/ 3901440 w 5527040"/>
              <a:gd name="connsiteY154" fmla="*/ 5455920 h 5750560"/>
              <a:gd name="connsiteX155" fmla="*/ 3789680 w 5527040"/>
              <a:gd name="connsiteY155" fmla="*/ 5496560 h 5750560"/>
              <a:gd name="connsiteX156" fmla="*/ 3749040 w 5527040"/>
              <a:gd name="connsiteY156" fmla="*/ 5506720 h 5750560"/>
              <a:gd name="connsiteX157" fmla="*/ 3718560 w 5527040"/>
              <a:gd name="connsiteY157" fmla="*/ 5527040 h 5750560"/>
              <a:gd name="connsiteX158" fmla="*/ 3576320 w 5527040"/>
              <a:gd name="connsiteY158" fmla="*/ 5567680 h 5750560"/>
              <a:gd name="connsiteX159" fmla="*/ 3474720 w 5527040"/>
              <a:gd name="connsiteY159" fmla="*/ 5608320 h 5750560"/>
              <a:gd name="connsiteX160" fmla="*/ 3373120 w 5527040"/>
              <a:gd name="connsiteY160" fmla="*/ 5638800 h 5750560"/>
              <a:gd name="connsiteX161" fmla="*/ 3322320 w 5527040"/>
              <a:gd name="connsiteY161" fmla="*/ 5648960 h 5750560"/>
              <a:gd name="connsiteX162" fmla="*/ 3271520 w 5527040"/>
              <a:gd name="connsiteY162" fmla="*/ 5669280 h 5750560"/>
              <a:gd name="connsiteX163" fmla="*/ 3149600 w 5527040"/>
              <a:gd name="connsiteY163" fmla="*/ 5699760 h 5750560"/>
              <a:gd name="connsiteX164" fmla="*/ 3078480 w 5527040"/>
              <a:gd name="connsiteY164" fmla="*/ 5720080 h 5750560"/>
              <a:gd name="connsiteX165" fmla="*/ 3048000 w 5527040"/>
              <a:gd name="connsiteY165" fmla="*/ 5730240 h 5750560"/>
              <a:gd name="connsiteX166" fmla="*/ 2926080 w 5527040"/>
              <a:gd name="connsiteY166" fmla="*/ 5740400 h 5750560"/>
              <a:gd name="connsiteX167" fmla="*/ 2834640 w 5527040"/>
              <a:gd name="connsiteY167" fmla="*/ 5750560 h 5750560"/>
              <a:gd name="connsiteX168" fmla="*/ 2306320 w 5527040"/>
              <a:gd name="connsiteY168" fmla="*/ 5730240 h 5750560"/>
              <a:gd name="connsiteX169" fmla="*/ 2245360 w 5527040"/>
              <a:gd name="connsiteY169" fmla="*/ 5709920 h 5750560"/>
              <a:gd name="connsiteX170" fmla="*/ 2052320 w 5527040"/>
              <a:gd name="connsiteY170" fmla="*/ 5679440 h 5750560"/>
              <a:gd name="connsiteX171" fmla="*/ 2001520 w 5527040"/>
              <a:gd name="connsiteY171" fmla="*/ 5669280 h 5750560"/>
              <a:gd name="connsiteX172" fmla="*/ 1950720 w 5527040"/>
              <a:gd name="connsiteY172" fmla="*/ 5648960 h 5750560"/>
              <a:gd name="connsiteX173" fmla="*/ 1889760 w 5527040"/>
              <a:gd name="connsiteY173" fmla="*/ 5638800 h 5750560"/>
              <a:gd name="connsiteX174" fmla="*/ 1859280 w 5527040"/>
              <a:gd name="connsiteY174" fmla="*/ 5628640 h 5750560"/>
              <a:gd name="connsiteX175" fmla="*/ 1788160 w 5527040"/>
              <a:gd name="connsiteY175" fmla="*/ 5608320 h 5750560"/>
              <a:gd name="connsiteX176" fmla="*/ 1757680 w 5527040"/>
              <a:gd name="connsiteY176" fmla="*/ 5598160 h 5750560"/>
              <a:gd name="connsiteX177" fmla="*/ 1706880 w 5527040"/>
              <a:gd name="connsiteY177" fmla="*/ 5588000 h 5750560"/>
              <a:gd name="connsiteX178" fmla="*/ 1625600 w 5527040"/>
              <a:gd name="connsiteY178" fmla="*/ 5557520 h 5750560"/>
              <a:gd name="connsiteX179" fmla="*/ 1564640 w 5527040"/>
              <a:gd name="connsiteY179" fmla="*/ 5547360 h 5750560"/>
              <a:gd name="connsiteX180" fmla="*/ 1473200 w 5527040"/>
              <a:gd name="connsiteY180" fmla="*/ 5527040 h 5750560"/>
              <a:gd name="connsiteX181" fmla="*/ 1391920 w 5527040"/>
              <a:gd name="connsiteY181" fmla="*/ 5496560 h 5750560"/>
              <a:gd name="connsiteX182" fmla="*/ 1361440 w 5527040"/>
              <a:gd name="connsiteY182" fmla="*/ 5476240 h 5750560"/>
              <a:gd name="connsiteX183" fmla="*/ 1259840 w 5527040"/>
              <a:gd name="connsiteY183" fmla="*/ 5435600 h 5750560"/>
              <a:gd name="connsiteX184" fmla="*/ 1168400 w 5527040"/>
              <a:gd name="connsiteY184" fmla="*/ 5415280 h 5750560"/>
              <a:gd name="connsiteX185" fmla="*/ 1117600 w 5527040"/>
              <a:gd name="connsiteY185" fmla="*/ 5384800 h 5750560"/>
              <a:gd name="connsiteX186" fmla="*/ 1036320 w 5527040"/>
              <a:gd name="connsiteY186" fmla="*/ 5364480 h 5750560"/>
              <a:gd name="connsiteX187" fmla="*/ 955040 w 5527040"/>
              <a:gd name="connsiteY187" fmla="*/ 5344160 h 5750560"/>
              <a:gd name="connsiteX188" fmla="*/ 721360 w 5527040"/>
              <a:gd name="connsiteY188" fmla="*/ 5303520 h 5750560"/>
              <a:gd name="connsiteX189" fmla="*/ 690880 w 5527040"/>
              <a:gd name="connsiteY189" fmla="*/ 5293360 h 5750560"/>
              <a:gd name="connsiteX190" fmla="*/ 558800 w 5527040"/>
              <a:gd name="connsiteY190" fmla="*/ 5273040 h 5750560"/>
              <a:gd name="connsiteX191" fmla="*/ 487680 w 5527040"/>
              <a:gd name="connsiteY191" fmla="*/ 5242560 h 5750560"/>
              <a:gd name="connsiteX192" fmla="*/ 457200 w 5527040"/>
              <a:gd name="connsiteY192" fmla="*/ 5232400 h 5750560"/>
              <a:gd name="connsiteX193" fmla="*/ 436880 w 5527040"/>
              <a:gd name="connsiteY193" fmla="*/ 5191760 h 5750560"/>
              <a:gd name="connsiteX194" fmla="*/ 345440 w 5527040"/>
              <a:gd name="connsiteY194" fmla="*/ 5080000 h 5750560"/>
              <a:gd name="connsiteX195" fmla="*/ 304800 w 5527040"/>
              <a:gd name="connsiteY195" fmla="*/ 4968240 h 5750560"/>
              <a:gd name="connsiteX196" fmla="*/ 274320 w 5527040"/>
              <a:gd name="connsiteY196" fmla="*/ 4856480 h 5750560"/>
              <a:gd name="connsiteX197" fmla="*/ 264160 w 5527040"/>
              <a:gd name="connsiteY197" fmla="*/ 4805680 h 5750560"/>
              <a:gd name="connsiteX198" fmla="*/ 254000 w 5527040"/>
              <a:gd name="connsiteY198" fmla="*/ 4775200 h 5750560"/>
              <a:gd name="connsiteX199" fmla="*/ 243840 w 5527040"/>
              <a:gd name="connsiteY199" fmla="*/ 4724400 h 5750560"/>
              <a:gd name="connsiteX200" fmla="*/ 213360 w 5527040"/>
              <a:gd name="connsiteY200" fmla="*/ 4643120 h 5750560"/>
              <a:gd name="connsiteX201" fmla="*/ 193040 w 5527040"/>
              <a:gd name="connsiteY201" fmla="*/ 4582160 h 5750560"/>
              <a:gd name="connsiteX202" fmla="*/ 172720 w 5527040"/>
              <a:gd name="connsiteY202" fmla="*/ 4511040 h 5750560"/>
              <a:gd name="connsiteX203" fmla="*/ 162560 w 5527040"/>
              <a:gd name="connsiteY203" fmla="*/ 4470400 h 5750560"/>
              <a:gd name="connsiteX204" fmla="*/ 142240 w 5527040"/>
              <a:gd name="connsiteY204" fmla="*/ 4439920 h 5750560"/>
              <a:gd name="connsiteX205" fmla="*/ 71120 w 5527040"/>
              <a:gd name="connsiteY205" fmla="*/ 4196080 h 5750560"/>
              <a:gd name="connsiteX206" fmla="*/ 40640 w 5527040"/>
              <a:gd name="connsiteY206" fmla="*/ 4135120 h 5750560"/>
              <a:gd name="connsiteX207" fmla="*/ 20320 w 5527040"/>
              <a:gd name="connsiteY207" fmla="*/ 4023360 h 5750560"/>
              <a:gd name="connsiteX208" fmla="*/ 0 w 5527040"/>
              <a:gd name="connsiteY208" fmla="*/ 3789680 h 5750560"/>
              <a:gd name="connsiteX209" fmla="*/ 10160 w 5527040"/>
              <a:gd name="connsiteY209" fmla="*/ 3139440 h 5750560"/>
              <a:gd name="connsiteX210" fmla="*/ 20320 w 5527040"/>
              <a:gd name="connsiteY210" fmla="*/ 3048000 h 5750560"/>
              <a:gd name="connsiteX211" fmla="*/ 30480 w 5527040"/>
              <a:gd name="connsiteY211" fmla="*/ 2946400 h 5750560"/>
              <a:gd name="connsiteX212" fmla="*/ 40640 w 5527040"/>
              <a:gd name="connsiteY212" fmla="*/ 2895600 h 5750560"/>
              <a:gd name="connsiteX213" fmla="*/ 50800 w 5527040"/>
              <a:gd name="connsiteY213" fmla="*/ 2814320 h 5750560"/>
              <a:gd name="connsiteX214" fmla="*/ 60960 w 5527040"/>
              <a:gd name="connsiteY214" fmla="*/ 2590800 h 5750560"/>
              <a:gd name="connsiteX215" fmla="*/ 81280 w 5527040"/>
              <a:gd name="connsiteY215" fmla="*/ 2519680 h 5750560"/>
              <a:gd name="connsiteX216" fmla="*/ 111760 w 5527040"/>
              <a:gd name="connsiteY216" fmla="*/ 2448560 h 5750560"/>
              <a:gd name="connsiteX217" fmla="*/ 162560 w 5527040"/>
              <a:gd name="connsiteY217" fmla="*/ 2377440 h 5750560"/>
              <a:gd name="connsiteX218" fmla="*/ 193040 w 5527040"/>
              <a:gd name="connsiteY218" fmla="*/ 2286000 h 5750560"/>
              <a:gd name="connsiteX219" fmla="*/ 203200 w 5527040"/>
              <a:gd name="connsiteY219" fmla="*/ 2225040 h 5750560"/>
              <a:gd name="connsiteX220" fmla="*/ 233680 w 5527040"/>
              <a:gd name="connsiteY220" fmla="*/ 2174240 h 5750560"/>
              <a:gd name="connsiteX221" fmla="*/ 274320 w 5527040"/>
              <a:gd name="connsiteY221" fmla="*/ 2103120 h 5750560"/>
              <a:gd name="connsiteX222" fmla="*/ 294640 w 5527040"/>
              <a:gd name="connsiteY222" fmla="*/ 2052320 h 5750560"/>
              <a:gd name="connsiteX223" fmla="*/ 325120 w 5527040"/>
              <a:gd name="connsiteY223" fmla="*/ 1981200 h 5750560"/>
              <a:gd name="connsiteX224" fmla="*/ 345440 w 5527040"/>
              <a:gd name="connsiteY224" fmla="*/ 1910080 h 5750560"/>
              <a:gd name="connsiteX225" fmla="*/ 386080 w 5527040"/>
              <a:gd name="connsiteY225" fmla="*/ 1849120 h 5750560"/>
              <a:gd name="connsiteX226" fmla="*/ 406400 w 5527040"/>
              <a:gd name="connsiteY226" fmla="*/ 1778000 h 5750560"/>
              <a:gd name="connsiteX227" fmla="*/ 436880 w 5527040"/>
              <a:gd name="connsiteY227" fmla="*/ 1717040 h 5750560"/>
              <a:gd name="connsiteX228" fmla="*/ 457200 w 5527040"/>
              <a:gd name="connsiteY228" fmla="*/ 1656080 h 5750560"/>
              <a:gd name="connsiteX229" fmla="*/ 467360 w 5527040"/>
              <a:gd name="connsiteY229" fmla="*/ 1625600 h 5750560"/>
              <a:gd name="connsiteX230" fmla="*/ 487680 w 5527040"/>
              <a:gd name="connsiteY230" fmla="*/ 1584960 h 5750560"/>
              <a:gd name="connsiteX231" fmla="*/ 508000 w 5527040"/>
              <a:gd name="connsiteY231" fmla="*/ 1554480 h 5750560"/>
              <a:gd name="connsiteX232" fmla="*/ 538480 w 5527040"/>
              <a:gd name="connsiteY232" fmla="*/ 1493520 h 5750560"/>
              <a:gd name="connsiteX233" fmla="*/ 599440 w 5527040"/>
              <a:gd name="connsiteY233" fmla="*/ 1473200 h 5750560"/>
              <a:gd name="connsiteX234" fmla="*/ 629920 w 5527040"/>
              <a:gd name="connsiteY234" fmla="*/ 1463040 h 5750560"/>
              <a:gd name="connsiteX235" fmla="*/ 660400 w 5527040"/>
              <a:gd name="connsiteY235" fmla="*/ 1452880 h 5750560"/>
              <a:gd name="connsiteX236" fmla="*/ 711200 w 5527040"/>
              <a:gd name="connsiteY236" fmla="*/ 1493520 h 5750560"/>
              <a:gd name="connsiteX237" fmla="*/ 721360 w 5527040"/>
              <a:gd name="connsiteY237" fmla="*/ 1615440 h 5750560"/>
              <a:gd name="connsiteX238" fmla="*/ 721360 w 5527040"/>
              <a:gd name="connsiteY238" fmla="*/ 1615440 h 5750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5527040" h="5750560">
                <a:moveTo>
                  <a:pt x="640080" y="1574800"/>
                </a:moveTo>
                <a:lnTo>
                  <a:pt x="640080" y="1574800"/>
                </a:lnTo>
                <a:cubicBezTo>
                  <a:pt x="680720" y="1547707"/>
                  <a:pt x="727463" y="1528057"/>
                  <a:pt x="762000" y="1493520"/>
                </a:cubicBezTo>
                <a:cubicBezTo>
                  <a:pt x="801114" y="1454406"/>
                  <a:pt x="780525" y="1471010"/>
                  <a:pt x="822960" y="1442720"/>
                </a:cubicBezTo>
                <a:cubicBezTo>
                  <a:pt x="842988" y="1402663"/>
                  <a:pt x="842985" y="1396611"/>
                  <a:pt x="873760" y="1361440"/>
                </a:cubicBezTo>
                <a:cubicBezTo>
                  <a:pt x="886376" y="1347022"/>
                  <a:pt x="902432" y="1335760"/>
                  <a:pt x="914400" y="1320800"/>
                </a:cubicBezTo>
                <a:cubicBezTo>
                  <a:pt x="929656" y="1301730"/>
                  <a:pt x="941493" y="1280160"/>
                  <a:pt x="955040" y="1259840"/>
                </a:cubicBezTo>
                <a:cubicBezTo>
                  <a:pt x="961813" y="1249680"/>
                  <a:pt x="969899" y="1240282"/>
                  <a:pt x="975360" y="1229360"/>
                </a:cubicBezTo>
                <a:cubicBezTo>
                  <a:pt x="982133" y="1215813"/>
                  <a:pt x="986381" y="1200675"/>
                  <a:pt x="995680" y="1188720"/>
                </a:cubicBezTo>
                <a:cubicBezTo>
                  <a:pt x="1010382" y="1169817"/>
                  <a:pt x="1030711" y="1155942"/>
                  <a:pt x="1046480" y="1137920"/>
                </a:cubicBezTo>
                <a:cubicBezTo>
                  <a:pt x="1054521" y="1128730"/>
                  <a:pt x="1059703" y="1117376"/>
                  <a:pt x="1066800" y="1107440"/>
                </a:cubicBezTo>
                <a:cubicBezTo>
                  <a:pt x="1076642" y="1093661"/>
                  <a:pt x="1086557" y="1079906"/>
                  <a:pt x="1097280" y="1066800"/>
                </a:cubicBezTo>
                <a:cubicBezTo>
                  <a:pt x="1117052" y="1042634"/>
                  <a:pt x="1137353" y="1018888"/>
                  <a:pt x="1158240" y="995680"/>
                </a:cubicBezTo>
                <a:cubicBezTo>
                  <a:pt x="1167852" y="985000"/>
                  <a:pt x="1180750" y="977155"/>
                  <a:pt x="1188720" y="965200"/>
                </a:cubicBezTo>
                <a:cubicBezTo>
                  <a:pt x="1201322" y="946297"/>
                  <a:pt x="1205569" y="922415"/>
                  <a:pt x="1219200" y="904240"/>
                </a:cubicBezTo>
                <a:cubicBezTo>
                  <a:pt x="1236442" y="881251"/>
                  <a:pt x="1264220" y="867190"/>
                  <a:pt x="1280160" y="843280"/>
                </a:cubicBezTo>
                <a:cubicBezTo>
                  <a:pt x="1286933" y="833120"/>
                  <a:pt x="1292663" y="822181"/>
                  <a:pt x="1300480" y="812800"/>
                </a:cubicBezTo>
                <a:cubicBezTo>
                  <a:pt x="1309678" y="801762"/>
                  <a:pt x="1322609" y="794012"/>
                  <a:pt x="1330960" y="782320"/>
                </a:cubicBezTo>
                <a:cubicBezTo>
                  <a:pt x="1377834" y="716696"/>
                  <a:pt x="1321672" y="761419"/>
                  <a:pt x="1381760" y="721360"/>
                </a:cubicBezTo>
                <a:cubicBezTo>
                  <a:pt x="1388533" y="707813"/>
                  <a:pt x="1393277" y="693045"/>
                  <a:pt x="1402080" y="680720"/>
                </a:cubicBezTo>
                <a:cubicBezTo>
                  <a:pt x="1423526" y="650696"/>
                  <a:pt x="1435620" y="650485"/>
                  <a:pt x="1463040" y="629920"/>
                </a:cubicBezTo>
                <a:cubicBezTo>
                  <a:pt x="1480388" y="616909"/>
                  <a:pt x="1496302" y="602035"/>
                  <a:pt x="1513840" y="589280"/>
                </a:cubicBezTo>
                <a:cubicBezTo>
                  <a:pt x="1533591" y="574916"/>
                  <a:pt x="1555523" y="563633"/>
                  <a:pt x="1574800" y="548640"/>
                </a:cubicBezTo>
                <a:cubicBezTo>
                  <a:pt x="1586142" y="539819"/>
                  <a:pt x="1594242" y="527358"/>
                  <a:pt x="1605280" y="518160"/>
                </a:cubicBezTo>
                <a:cubicBezTo>
                  <a:pt x="1614661" y="510343"/>
                  <a:pt x="1626570" y="505881"/>
                  <a:pt x="1635760" y="497840"/>
                </a:cubicBezTo>
                <a:cubicBezTo>
                  <a:pt x="1707603" y="434977"/>
                  <a:pt x="1657817" y="456621"/>
                  <a:pt x="1717040" y="436880"/>
                </a:cubicBezTo>
                <a:cubicBezTo>
                  <a:pt x="1730587" y="426720"/>
                  <a:pt x="1743591" y="415793"/>
                  <a:pt x="1757680" y="406400"/>
                </a:cubicBezTo>
                <a:cubicBezTo>
                  <a:pt x="1774111" y="395446"/>
                  <a:pt x="1792411" y="387398"/>
                  <a:pt x="1808480" y="375920"/>
                </a:cubicBezTo>
                <a:cubicBezTo>
                  <a:pt x="1860454" y="338796"/>
                  <a:pt x="1904944" y="295236"/>
                  <a:pt x="1960880" y="264160"/>
                </a:cubicBezTo>
                <a:cubicBezTo>
                  <a:pt x="1970242" y="258959"/>
                  <a:pt x="1981781" y="258789"/>
                  <a:pt x="1991360" y="254000"/>
                </a:cubicBezTo>
                <a:cubicBezTo>
                  <a:pt x="2061524" y="218918"/>
                  <a:pt x="1977900" y="244665"/>
                  <a:pt x="2062480" y="223520"/>
                </a:cubicBezTo>
                <a:cubicBezTo>
                  <a:pt x="2076027" y="213360"/>
                  <a:pt x="2088493" y="201572"/>
                  <a:pt x="2103120" y="193040"/>
                </a:cubicBezTo>
                <a:cubicBezTo>
                  <a:pt x="2149810" y="165804"/>
                  <a:pt x="2222831" y="132522"/>
                  <a:pt x="2275840" y="121920"/>
                </a:cubicBezTo>
                <a:cubicBezTo>
                  <a:pt x="2292773" y="118533"/>
                  <a:pt x="2309980" y="116304"/>
                  <a:pt x="2326640" y="111760"/>
                </a:cubicBezTo>
                <a:cubicBezTo>
                  <a:pt x="2347304" y="106124"/>
                  <a:pt x="2367470" y="98760"/>
                  <a:pt x="2387600" y="91440"/>
                </a:cubicBezTo>
                <a:cubicBezTo>
                  <a:pt x="2404740" y="85207"/>
                  <a:pt x="2420805" y="75919"/>
                  <a:pt x="2438400" y="71120"/>
                </a:cubicBezTo>
                <a:cubicBezTo>
                  <a:pt x="2481320" y="59415"/>
                  <a:pt x="2500939" y="65448"/>
                  <a:pt x="2540000" y="50800"/>
                </a:cubicBezTo>
                <a:cubicBezTo>
                  <a:pt x="2554181" y="45482"/>
                  <a:pt x="2566272" y="35269"/>
                  <a:pt x="2580640" y="30480"/>
                </a:cubicBezTo>
                <a:cubicBezTo>
                  <a:pt x="2622633" y="16482"/>
                  <a:pt x="2729464" y="11930"/>
                  <a:pt x="2753360" y="10160"/>
                </a:cubicBezTo>
                <a:lnTo>
                  <a:pt x="2905760" y="0"/>
                </a:lnTo>
                <a:cubicBezTo>
                  <a:pt x="2993813" y="3387"/>
                  <a:pt x="3081963" y="4829"/>
                  <a:pt x="3169920" y="10160"/>
                </a:cubicBezTo>
                <a:cubicBezTo>
                  <a:pt x="3193823" y="11609"/>
                  <a:pt x="3217558" y="15624"/>
                  <a:pt x="3241040" y="20320"/>
                </a:cubicBezTo>
                <a:cubicBezTo>
                  <a:pt x="3268425" y="25797"/>
                  <a:pt x="3294455" y="38782"/>
                  <a:pt x="3322320" y="40640"/>
                </a:cubicBezTo>
                <a:lnTo>
                  <a:pt x="3474720" y="50800"/>
                </a:lnTo>
                <a:cubicBezTo>
                  <a:pt x="3495040" y="57573"/>
                  <a:pt x="3514552" y="67599"/>
                  <a:pt x="3535680" y="71120"/>
                </a:cubicBezTo>
                <a:cubicBezTo>
                  <a:pt x="3645692" y="89455"/>
                  <a:pt x="3557088" y="71431"/>
                  <a:pt x="3627120" y="91440"/>
                </a:cubicBezTo>
                <a:cubicBezTo>
                  <a:pt x="3640546" y="95276"/>
                  <a:pt x="3654685" y="96697"/>
                  <a:pt x="3667760" y="101600"/>
                </a:cubicBezTo>
                <a:cubicBezTo>
                  <a:pt x="3681941" y="106918"/>
                  <a:pt x="3694479" y="115954"/>
                  <a:pt x="3708400" y="121920"/>
                </a:cubicBezTo>
                <a:cubicBezTo>
                  <a:pt x="3718244" y="126139"/>
                  <a:pt x="3729301" y="127291"/>
                  <a:pt x="3738880" y="132080"/>
                </a:cubicBezTo>
                <a:cubicBezTo>
                  <a:pt x="3817662" y="171471"/>
                  <a:pt x="3723228" y="137023"/>
                  <a:pt x="3799840" y="162560"/>
                </a:cubicBezTo>
                <a:cubicBezTo>
                  <a:pt x="3806613" y="172720"/>
                  <a:pt x="3810625" y="185412"/>
                  <a:pt x="3820160" y="193040"/>
                </a:cubicBezTo>
                <a:cubicBezTo>
                  <a:pt x="3828523" y="199730"/>
                  <a:pt x="3841061" y="198411"/>
                  <a:pt x="3850640" y="203200"/>
                </a:cubicBezTo>
                <a:cubicBezTo>
                  <a:pt x="3861562" y="208661"/>
                  <a:pt x="3871184" y="216423"/>
                  <a:pt x="3881120" y="223520"/>
                </a:cubicBezTo>
                <a:cubicBezTo>
                  <a:pt x="3891858" y="231190"/>
                  <a:pt x="3936277" y="266339"/>
                  <a:pt x="3952240" y="274320"/>
                </a:cubicBezTo>
                <a:cubicBezTo>
                  <a:pt x="3968552" y="282476"/>
                  <a:pt x="3986107" y="287867"/>
                  <a:pt x="4003040" y="294640"/>
                </a:cubicBezTo>
                <a:cubicBezTo>
                  <a:pt x="4013200" y="304800"/>
                  <a:pt x="4021828" y="316769"/>
                  <a:pt x="4033520" y="325120"/>
                </a:cubicBezTo>
                <a:cubicBezTo>
                  <a:pt x="4045845" y="333923"/>
                  <a:pt x="4062525" y="335744"/>
                  <a:pt x="4074160" y="345440"/>
                </a:cubicBezTo>
                <a:cubicBezTo>
                  <a:pt x="4083541" y="353257"/>
                  <a:pt x="4084945" y="368292"/>
                  <a:pt x="4094480" y="375920"/>
                </a:cubicBezTo>
                <a:cubicBezTo>
                  <a:pt x="4102843" y="382610"/>
                  <a:pt x="4115381" y="381291"/>
                  <a:pt x="4124960" y="386080"/>
                </a:cubicBezTo>
                <a:cubicBezTo>
                  <a:pt x="4135882" y="391541"/>
                  <a:pt x="4145280" y="399627"/>
                  <a:pt x="4155440" y="406400"/>
                </a:cubicBezTo>
                <a:cubicBezTo>
                  <a:pt x="4213674" y="493751"/>
                  <a:pt x="4136133" y="390954"/>
                  <a:pt x="4206240" y="447040"/>
                </a:cubicBezTo>
                <a:cubicBezTo>
                  <a:pt x="4215775" y="454668"/>
                  <a:pt x="4218743" y="468139"/>
                  <a:pt x="4226560" y="477520"/>
                </a:cubicBezTo>
                <a:cubicBezTo>
                  <a:pt x="4235758" y="488558"/>
                  <a:pt x="4248219" y="496658"/>
                  <a:pt x="4257040" y="508000"/>
                </a:cubicBezTo>
                <a:cubicBezTo>
                  <a:pt x="4346737" y="623325"/>
                  <a:pt x="4271049" y="525859"/>
                  <a:pt x="4307840" y="599440"/>
                </a:cubicBezTo>
                <a:cubicBezTo>
                  <a:pt x="4313301" y="610362"/>
                  <a:pt x="4322699" y="618998"/>
                  <a:pt x="4328160" y="629920"/>
                </a:cubicBezTo>
                <a:cubicBezTo>
                  <a:pt x="4332949" y="639499"/>
                  <a:pt x="4333119" y="651038"/>
                  <a:pt x="4338320" y="660400"/>
                </a:cubicBezTo>
                <a:cubicBezTo>
                  <a:pt x="4350180" y="681748"/>
                  <a:pt x="4371237" y="698192"/>
                  <a:pt x="4378960" y="721360"/>
                </a:cubicBezTo>
                <a:cubicBezTo>
                  <a:pt x="4382347" y="731520"/>
                  <a:pt x="4383919" y="742478"/>
                  <a:pt x="4389120" y="751840"/>
                </a:cubicBezTo>
                <a:cubicBezTo>
                  <a:pt x="4400980" y="773188"/>
                  <a:pt x="4422037" y="789632"/>
                  <a:pt x="4429760" y="812800"/>
                </a:cubicBezTo>
                <a:lnTo>
                  <a:pt x="4450080" y="873760"/>
                </a:lnTo>
                <a:cubicBezTo>
                  <a:pt x="4453467" y="883920"/>
                  <a:pt x="4454299" y="895329"/>
                  <a:pt x="4460240" y="904240"/>
                </a:cubicBezTo>
                <a:lnTo>
                  <a:pt x="4500880" y="965200"/>
                </a:lnTo>
                <a:cubicBezTo>
                  <a:pt x="4507653" y="975360"/>
                  <a:pt x="4517339" y="984096"/>
                  <a:pt x="4521200" y="995680"/>
                </a:cubicBezTo>
                <a:cubicBezTo>
                  <a:pt x="4539083" y="1049328"/>
                  <a:pt x="4525419" y="1017249"/>
                  <a:pt x="4572000" y="1087120"/>
                </a:cubicBezTo>
                <a:lnTo>
                  <a:pt x="4592320" y="1117600"/>
                </a:lnTo>
                <a:cubicBezTo>
                  <a:pt x="4599093" y="1127760"/>
                  <a:pt x="4608779" y="1136496"/>
                  <a:pt x="4612640" y="1148080"/>
                </a:cubicBezTo>
                <a:cubicBezTo>
                  <a:pt x="4616027" y="1158240"/>
                  <a:pt x="4616110" y="1170197"/>
                  <a:pt x="4622800" y="1178560"/>
                </a:cubicBezTo>
                <a:cubicBezTo>
                  <a:pt x="4630428" y="1188095"/>
                  <a:pt x="4643120" y="1192107"/>
                  <a:pt x="4653280" y="1198880"/>
                </a:cubicBezTo>
                <a:cubicBezTo>
                  <a:pt x="4674042" y="1261166"/>
                  <a:pt x="4655867" y="1221787"/>
                  <a:pt x="4734560" y="1300480"/>
                </a:cubicBezTo>
                <a:cubicBezTo>
                  <a:pt x="4748107" y="1314027"/>
                  <a:pt x="4764573" y="1325180"/>
                  <a:pt x="4775200" y="1341120"/>
                </a:cubicBezTo>
                <a:cubicBezTo>
                  <a:pt x="4788747" y="1361440"/>
                  <a:pt x="4798571" y="1384811"/>
                  <a:pt x="4815840" y="1402080"/>
                </a:cubicBezTo>
                <a:cubicBezTo>
                  <a:pt x="4826000" y="1412240"/>
                  <a:pt x="4837122" y="1421522"/>
                  <a:pt x="4846320" y="1432560"/>
                </a:cubicBezTo>
                <a:cubicBezTo>
                  <a:pt x="4854137" y="1441941"/>
                  <a:pt x="4861179" y="1452118"/>
                  <a:pt x="4866640" y="1463040"/>
                </a:cubicBezTo>
                <a:cubicBezTo>
                  <a:pt x="4871429" y="1472619"/>
                  <a:pt x="4873982" y="1483188"/>
                  <a:pt x="4876800" y="1493520"/>
                </a:cubicBezTo>
                <a:cubicBezTo>
                  <a:pt x="4884148" y="1520463"/>
                  <a:pt x="4889448" y="1547947"/>
                  <a:pt x="4897120" y="1574800"/>
                </a:cubicBezTo>
                <a:cubicBezTo>
                  <a:pt x="4920382" y="1656218"/>
                  <a:pt x="4909643" y="1622530"/>
                  <a:pt x="4927600" y="1676400"/>
                </a:cubicBezTo>
                <a:cubicBezTo>
                  <a:pt x="4919679" y="1842748"/>
                  <a:pt x="4924915" y="1847596"/>
                  <a:pt x="4907280" y="1971040"/>
                </a:cubicBezTo>
                <a:cubicBezTo>
                  <a:pt x="4904367" y="1991433"/>
                  <a:pt x="4902116" y="2012015"/>
                  <a:pt x="4897120" y="2032000"/>
                </a:cubicBezTo>
                <a:cubicBezTo>
                  <a:pt x="4891925" y="2052780"/>
                  <a:pt x="4876800" y="2092960"/>
                  <a:pt x="4876800" y="2092960"/>
                </a:cubicBezTo>
                <a:cubicBezTo>
                  <a:pt x="4873413" y="2123440"/>
                  <a:pt x="4866640" y="2153732"/>
                  <a:pt x="4866640" y="2184400"/>
                </a:cubicBezTo>
                <a:cubicBezTo>
                  <a:pt x="4866640" y="2262367"/>
                  <a:pt x="4868777" y="2340527"/>
                  <a:pt x="4876800" y="2418080"/>
                </a:cubicBezTo>
                <a:cubicBezTo>
                  <a:pt x="4879801" y="2447085"/>
                  <a:pt x="4897314" y="2486039"/>
                  <a:pt x="4917440" y="2509520"/>
                </a:cubicBezTo>
                <a:cubicBezTo>
                  <a:pt x="4929908" y="2524066"/>
                  <a:pt x="4943120" y="2538192"/>
                  <a:pt x="4958080" y="2550160"/>
                </a:cubicBezTo>
                <a:cubicBezTo>
                  <a:pt x="4977150" y="2565416"/>
                  <a:pt x="4998720" y="2577253"/>
                  <a:pt x="5019040" y="2590800"/>
                </a:cubicBezTo>
                <a:cubicBezTo>
                  <a:pt x="5029200" y="2597573"/>
                  <a:pt x="5040886" y="2602486"/>
                  <a:pt x="5049520" y="2611120"/>
                </a:cubicBezTo>
                <a:cubicBezTo>
                  <a:pt x="5059680" y="2621280"/>
                  <a:pt x="5068045" y="2633630"/>
                  <a:pt x="5080000" y="2641600"/>
                </a:cubicBezTo>
                <a:cubicBezTo>
                  <a:pt x="5088911" y="2647541"/>
                  <a:pt x="5100320" y="2648373"/>
                  <a:pt x="5110480" y="2651760"/>
                </a:cubicBezTo>
                <a:cubicBezTo>
                  <a:pt x="5120640" y="2661920"/>
                  <a:pt x="5131762" y="2671202"/>
                  <a:pt x="5140960" y="2682240"/>
                </a:cubicBezTo>
                <a:cubicBezTo>
                  <a:pt x="5148777" y="2691621"/>
                  <a:pt x="5152646" y="2704086"/>
                  <a:pt x="5161280" y="2712720"/>
                </a:cubicBezTo>
                <a:cubicBezTo>
                  <a:pt x="5169914" y="2721354"/>
                  <a:pt x="5181600" y="2726267"/>
                  <a:pt x="5191760" y="2733040"/>
                </a:cubicBezTo>
                <a:cubicBezTo>
                  <a:pt x="5198533" y="2743200"/>
                  <a:pt x="5206022" y="2752918"/>
                  <a:pt x="5212080" y="2763520"/>
                </a:cubicBezTo>
                <a:cubicBezTo>
                  <a:pt x="5230766" y="2796220"/>
                  <a:pt x="5243468" y="2828114"/>
                  <a:pt x="5252720" y="2865120"/>
                </a:cubicBezTo>
                <a:cubicBezTo>
                  <a:pt x="5256107" y="2878667"/>
                  <a:pt x="5259851" y="2892129"/>
                  <a:pt x="5262880" y="2905760"/>
                </a:cubicBezTo>
                <a:cubicBezTo>
                  <a:pt x="5266626" y="2922617"/>
                  <a:pt x="5266977" y="2940391"/>
                  <a:pt x="5273040" y="2956560"/>
                </a:cubicBezTo>
                <a:cubicBezTo>
                  <a:pt x="5277327" y="2967993"/>
                  <a:pt x="5288401" y="2975882"/>
                  <a:pt x="5293360" y="2987040"/>
                </a:cubicBezTo>
                <a:cubicBezTo>
                  <a:pt x="5302059" y="3006613"/>
                  <a:pt x="5306907" y="3027680"/>
                  <a:pt x="5313680" y="3048000"/>
                </a:cubicBezTo>
                <a:cubicBezTo>
                  <a:pt x="5317067" y="3058160"/>
                  <a:pt x="5317899" y="3069569"/>
                  <a:pt x="5323840" y="3078480"/>
                </a:cubicBezTo>
                <a:cubicBezTo>
                  <a:pt x="5346104" y="3111876"/>
                  <a:pt x="5343804" y="3102634"/>
                  <a:pt x="5354320" y="3139440"/>
                </a:cubicBezTo>
                <a:cubicBezTo>
                  <a:pt x="5358156" y="3152866"/>
                  <a:pt x="5361742" y="3166388"/>
                  <a:pt x="5364480" y="3180080"/>
                </a:cubicBezTo>
                <a:cubicBezTo>
                  <a:pt x="5373538" y="3225371"/>
                  <a:pt x="5373903" y="3248253"/>
                  <a:pt x="5384800" y="3291840"/>
                </a:cubicBezTo>
                <a:cubicBezTo>
                  <a:pt x="5387397" y="3302230"/>
                  <a:pt x="5391573" y="3312160"/>
                  <a:pt x="5394960" y="3322320"/>
                </a:cubicBezTo>
                <a:cubicBezTo>
                  <a:pt x="5398347" y="3386667"/>
                  <a:pt x="5397443" y="3451383"/>
                  <a:pt x="5405120" y="3515360"/>
                </a:cubicBezTo>
                <a:cubicBezTo>
                  <a:pt x="5407672" y="3536627"/>
                  <a:pt x="5418667" y="3556000"/>
                  <a:pt x="5425440" y="3576320"/>
                </a:cubicBezTo>
                <a:lnTo>
                  <a:pt x="5435600" y="3606800"/>
                </a:lnTo>
                <a:cubicBezTo>
                  <a:pt x="5438987" y="3616960"/>
                  <a:pt x="5443163" y="3626890"/>
                  <a:pt x="5445760" y="3637280"/>
                </a:cubicBezTo>
                <a:cubicBezTo>
                  <a:pt x="5449147" y="3650827"/>
                  <a:pt x="5451908" y="3664545"/>
                  <a:pt x="5455920" y="3677920"/>
                </a:cubicBezTo>
                <a:cubicBezTo>
                  <a:pt x="5462075" y="3698436"/>
                  <a:pt x="5472039" y="3717877"/>
                  <a:pt x="5476240" y="3738880"/>
                </a:cubicBezTo>
                <a:cubicBezTo>
                  <a:pt x="5479627" y="3755813"/>
                  <a:pt x="5482212" y="3772927"/>
                  <a:pt x="5486400" y="3789680"/>
                </a:cubicBezTo>
                <a:cubicBezTo>
                  <a:pt x="5488997" y="3800070"/>
                  <a:pt x="5494237" y="3809705"/>
                  <a:pt x="5496560" y="3820160"/>
                </a:cubicBezTo>
                <a:cubicBezTo>
                  <a:pt x="5501029" y="3840270"/>
                  <a:pt x="5503807" y="3860727"/>
                  <a:pt x="5506720" y="3881120"/>
                </a:cubicBezTo>
                <a:cubicBezTo>
                  <a:pt x="5516308" y="3948234"/>
                  <a:pt x="5520139" y="3994988"/>
                  <a:pt x="5527040" y="4064000"/>
                </a:cubicBezTo>
                <a:cubicBezTo>
                  <a:pt x="5523653" y="4148667"/>
                  <a:pt x="5525042" y="4233660"/>
                  <a:pt x="5516880" y="4318000"/>
                </a:cubicBezTo>
                <a:lnTo>
                  <a:pt x="5486400" y="4409440"/>
                </a:lnTo>
                <a:cubicBezTo>
                  <a:pt x="5483013" y="4419600"/>
                  <a:pt x="5482181" y="4431009"/>
                  <a:pt x="5476240" y="4439920"/>
                </a:cubicBezTo>
                <a:cubicBezTo>
                  <a:pt x="5457973" y="4467321"/>
                  <a:pt x="5452771" y="4469332"/>
                  <a:pt x="5445760" y="4500880"/>
                </a:cubicBezTo>
                <a:cubicBezTo>
                  <a:pt x="5439516" y="4528976"/>
                  <a:pt x="5439163" y="4564874"/>
                  <a:pt x="5425440" y="4592320"/>
                </a:cubicBezTo>
                <a:cubicBezTo>
                  <a:pt x="5419979" y="4603242"/>
                  <a:pt x="5411893" y="4612640"/>
                  <a:pt x="5405120" y="4622800"/>
                </a:cubicBezTo>
                <a:cubicBezTo>
                  <a:pt x="5385518" y="4720810"/>
                  <a:pt x="5409522" y="4634316"/>
                  <a:pt x="5374640" y="4704080"/>
                </a:cubicBezTo>
                <a:cubicBezTo>
                  <a:pt x="5369851" y="4713659"/>
                  <a:pt x="5371055" y="4726106"/>
                  <a:pt x="5364480" y="4734560"/>
                </a:cubicBezTo>
                <a:cubicBezTo>
                  <a:pt x="5346837" y="4757243"/>
                  <a:pt x="5320762" y="4772531"/>
                  <a:pt x="5303520" y="4795520"/>
                </a:cubicBezTo>
                <a:cubicBezTo>
                  <a:pt x="5293360" y="4809067"/>
                  <a:pt x="5285014" y="4824186"/>
                  <a:pt x="5273040" y="4836160"/>
                </a:cubicBezTo>
                <a:cubicBezTo>
                  <a:pt x="5264406" y="4844794"/>
                  <a:pt x="5251941" y="4848663"/>
                  <a:pt x="5242560" y="4856480"/>
                </a:cubicBezTo>
                <a:cubicBezTo>
                  <a:pt x="5231522" y="4865678"/>
                  <a:pt x="5222989" y="4877609"/>
                  <a:pt x="5212080" y="4886960"/>
                </a:cubicBezTo>
                <a:cubicBezTo>
                  <a:pt x="5199223" y="4897980"/>
                  <a:pt x="5184026" y="4906112"/>
                  <a:pt x="5171440" y="4917440"/>
                </a:cubicBezTo>
                <a:cubicBezTo>
                  <a:pt x="5071542" y="5007348"/>
                  <a:pt x="5152284" y="4953318"/>
                  <a:pt x="5059680" y="5008880"/>
                </a:cubicBezTo>
                <a:cubicBezTo>
                  <a:pt x="5049520" y="5022427"/>
                  <a:pt x="5041856" y="5038270"/>
                  <a:pt x="5029200" y="5049520"/>
                </a:cubicBezTo>
                <a:cubicBezTo>
                  <a:pt x="5010947" y="5065745"/>
                  <a:pt x="4988560" y="5076613"/>
                  <a:pt x="4968240" y="5090160"/>
                </a:cubicBezTo>
                <a:lnTo>
                  <a:pt x="4937760" y="5110480"/>
                </a:lnTo>
                <a:lnTo>
                  <a:pt x="4907280" y="5130800"/>
                </a:lnTo>
                <a:cubicBezTo>
                  <a:pt x="4897120" y="5137573"/>
                  <a:pt x="4888384" y="5147259"/>
                  <a:pt x="4876800" y="5151120"/>
                </a:cubicBezTo>
                <a:lnTo>
                  <a:pt x="4785360" y="5181600"/>
                </a:lnTo>
                <a:cubicBezTo>
                  <a:pt x="4775200" y="5184987"/>
                  <a:pt x="4764459" y="5186971"/>
                  <a:pt x="4754880" y="5191760"/>
                </a:cubicBezTo>
                <a:cubicBezTo>
                  <a:pt x="4734560" y="5201920"/>
                  <a:pt x="4715124" y="5214085"/>
                  <a:pt x="4693920" y="5222240"/>
                </a:cubicBezTo>
                <a:cubicBezTo>
                  <a:pt x="4601146" y="5257922"/>
                  <a:pt x="4650514" y="5230288"/>
                  <a:pt x="4572000" y="5252720"/>
                </a:cubicBezTo>
                <a:cubicBezTo>
                  <a:pt x="4541107" y="5261546"/>
                  <a:pt x="4511040" y="5273040"/>
                  <a:pt x="4480560" y="5283200"/>
                </a:cubicBezTo>
                <a:cubicBezTo>
                  <a:pt x="4470400" y="5286587"/>
                  <a:pt x="4460582" y="5291260"/>
                  <a:pt x="4450080" y="5293360"/>
                </a:cubicBezTo>
                <a:lnTo>
                  <a:pt x="4399280" y="5303520"/>
                </a:lnTo>
                <a:cubicBezTo>
                  <a:pt x="4375573" y="5313680"/>
                  <a:pt x="4351229" y="5322465"/>
                  <a:pt x="4328160" y="5334000"/>
                </a:cubicBezTo>
                <a:cubicBezTo>
                  <a:pt x="4317238" y="5339461"/>
                  <a:pt x="4309113" y="5350033"/>
                  <a:pt x="4297680" y="5354320"/>
                </a:cubicBezTo>
                <a:cubicBezTo>
                  <a:pt x="4281511" y="5360383"/>
                  <a:pt x="4263633" y="5360292"/>
                  <a:pt x="4246880" y="5364480"/>
                </a:cubicBezTo>
                <a:cubicBezTo>
                  <a:pt x="4152305" y="5388124"/>
                  <a:pt x="4319523" y="5359908"/>
                  <a:pt x="4145280" y="5384800"/>
                </a:cubicBezTo>
                <a:cubicBezTo>
                  <a:pt x="4135120" y="5388187"/>
                  <a:pt x="4125098" y="5392018"/>
                  <a:pt x="4114800" y="5394960"/>
                </a:cubicBezTo>
                <a:cubicBezTo>
                  <a:pt x="4101374" y="5398796"/>
                  <a:pt x="4087235" y="5400217"/>
                  <a:pt x="4074160" y="5405120"/>
                </a:cubicBezTo>
                <a:cubicBezTo>
                  <a:pt x="4031051" y="5421286"/>
                  <a:pt x="4030913" y="5434639"/>
                  <a:pt x="3982720" y="5445760"/>
                </a:cubicBezTo>
                <a:cubicBezTo>
                  <a:pt x="3956115" y="5451900"/>
                  <a:pt x="3928533" y="5452533"/>
                  <a:pt x="3901440" y="5455920"/>
                </a:cubicBezTo>
                <a:cubicBezTo>
                  <a:pt x="3867774" y="5469387"/>
                  <a:pt x="3824463" y="5487864"/>
                  <a:pt x="3789680" y="5496560"/>
                </a:cubicBezTo>
                <a:lnTo>
                  <a:pt x="3749040" y="5506720"/>
                </a:lnTo>
                <a:cubicBezTo>
                  <a:pt x="3738880" y="5513493"/>
                  <a:pt x="3729957" y="5522657"/>
                  <a:pt x="3718560" y="5527040"/>
                </a:cubicBezTo>
                <a:cubicBezTo>
                  <a:pt x="3675855" y="5543465"/>
                  <a:pt x="3622721" y="5556080"/>
                  <a:pt x="3576320" y="5567680"/>
                </a:cubicBezTo>
                <a:cubicBezTo>
                  <a:pt x="3523727" y="5602742"/>
                  <a:pt x="3560809" y="5582493"/>
                  <a:pt x="3474720" y="5608320"/>
                </a:cubicBezTo>
                <a:cubicBezTo>
                  <a:pt x="3410198" y="5627677"/>
                  <a:pt x="3479061" y="5612315"/>
                  <a:pt x="3373120" y="5638800"/>
                </a:cubicBezTo>
                <a:cubicBezTo>
                  <a:pt x="3356367" y="5642988"/>
                  <a:pt x="3338860" y="5643998"/>
                  <a:pt x="3322320" y="5648960"/>
                </a:cubicBezTo>
                <a:cubicBezTo>
                  <a:pt x="3304851" y="5654201"/>
                  <a:pt x="3288822" y="5663513"/>
                  <a:pt x="3271520" y="5669280"/>
                </a:cubicBezTo>
                <a:cubicBezTo>
                  <a:pt x="3169695" y="5703222"/>
                  <a:pt x="3234452" y="5678547"/>
                  <a:pt x="3149600" y="5699760"/>
                </a:cubicBezTo>
                <a:cubicBezTo>
                  <a:pt x="3125681" y="5705740"/>
                  <a:pt x="3102095" y="5712995"/>
                  <a:pt x="3078480" y="5720080"/>
                </a:cubicBezTo>
                <a:cubicBezTo>
                  <a:pt x="3068222" y="5723157"/>
                  <a:pt x="3058616" y="5728825"/>
                  <a:pt x="3048000" y="5730240"/>
                </a:cubicBezTo>
                <a:cubicBezTo>
                  <a:pt x="3007577" y="5735630"/>
                  <a:pt x="2966677" y="5736534"/>
                  <a:pt x="2926080" y="5740400"/>
                </a:cubicBezTo>
                <a:cubicBezTo>
                  <a:pt x="2895551" y="5743308"/>
                  <a:pt x="2865120" y="5747173"/>
                  <a:pt x="2834640" y="5750560"/>
                </a:cubicBezTo>
                <a:lnTo>
                  <a:pt x="2306320" y="5730240"/>
                </a:lnTo>
                <a:cubicBezTo>
                  <a:pt x="2285032" y="5727875"/>
                  <a:pt x="2266564" y="5712949"/>
                  <a:pt x="2245360" y="5709920"/>
                </a:cubicBezTo>
                <a:cubicBezTo>
                  <a:pt x="2158127" y="5697458"/>
                  <a:pt x="2155412" y="5697633"/>
                  <a:pt x="2052320" y="5679440"/>
                </a:cubicBezTo>
                <a:cubicBezTo>
                  <a:pt x="2035314" y="5676439"/>
                  <a:pt x="2018060" y="5674242"/>
                  <a:pt x="2001520" y="5669280"/>
                </a:cubicBezTo>
                <a:cubicBezTo>
                  <a:pt x="1984051" y="5664039"/>
                  <a:pt x="1968315" y="5653759"/>
                  <a:pt x="1950720" y="5648960"/>
                </a:cubicBezTo>
                <a:cubicBezTo>
                  <a:pt x="1930846" y="5643540"/>
                  <a:pt x="1909870" y="5643269"/>
                  <a:pt x="1889760" y="5638800"/>
                </a:cubicBezTo>
                <a:cubicBezTo>
                  <a:pt x="1879305" y="5636477"/>
                  <a:pt x="1869538" y="5631717"/>
                  <a:pt x="1859280" y="5628640"/>
                </a:cubicBezTo>
                <a:cubicBezTo>
                  <a:pt x="1835665" y="5621555"/>
                  <a:pt x="1811775" y="5615405"/>
                  <a:pt x="1788160" y="5608320"/>
                </a:cubicBezTo>
                <a:cubicBezTo>
                  <a:pt x="1777902" y="5605243"/>
                  <a:pt x="1768070" y="5600757"/>
                  <a:pt x="1757680" y="5598160"/>
                </a:cubicBezTo>
                <a:cubicBezTo>
                  <a:pt x="1740927" y="5593972"/>
                  <a:pt x="1723633" y="5592188"/>
                  <a:pt x="1706880" y="5588000"/>
                </a:cubicBezTo>
                <a:cubicBezTo>
                  <a:pt x="1634547" y="5569917"/>
                  <a:pt x="1728153" y="5585489"/>
                  <a:pt x="1625600" y="5557520"/>
                </a:cubicBezTo>
                <a:cubicBezTo>
                  <a:pt x="1605726" y="5552100"/>
                  <a:pt x="1584908" y="5551045"/>
                  <a:pt x="1564640" y="5547360"/>
                </a:cubicBezTo>
                <a:cubicBezTo>
                  <a:pt x="1552144" y="5545088"/>
                  <a:pt x="1488548" y="5532796"/>
                  <a:pt x="1473200" y="5527040"/>
                </a:cubicBezTo>
                <a:cubicBezTo>
                  <a:pt x="1366941" y="5487193"/>
                  <a:pt x="1496236" y="5522639"/>
                  <a:pt x="1391920" y="5496560"/>
                </a:cubicBezTo>
                <a:cubicBezTo>
                  <a:pt x="1381760" y="5489787"/>
                  <a:pt x="1372527" y="5481357"/>
                  <a:pt x="1361440" y="5476240"/>
                </a:cubicBezTo>
                <a:cubicBezTo>
                  <a:pt x="1328322" y="5460955"/>
                  <a:pt x="1295226" y="5444447"/>
                  <a:pt x="1259840" y="5435600"/>
                </a:cubicBezTo>
                <a:cubicBezTo>
                  <a:pt x="1202447" y="5421252"/>
                  <a:pt x="1232892" y="5428178"/>
                  <a:pt x="1168400" y="5415280"/>
                </a:cubicBezTo>
                <a:cubicBezTo>
                  <a:pt x="1151467" y="5405120"/>
                  <a:pt x="1135263" y="5393631"/>
                  <a:pt x="1117600" y="5384800"/>
                </a:cubicBezTo>
                <a:cubicBezTo>
                  <a:pt x="1095403" y="5373701"/>
                  <a:pt x="1057850" y="5369448"/>
                  <a:pt x="1036320" y="5364480"/>
                </a:cubicBezTo>
                <a:cubicBezTo>
                  <a:pt x="1009108" y="5358200"/>
                  <a:pt x="981534" y="5352991"/>
                  <a:pt x="955040" y="5344160"/>
                </a:cubicBezTo>
                <a:cubicBezTo>
                  <a:pt x="839084" y="5305508"/>
                  <a:pt x="915352" y="5326343"/>
                  <a:pt x="721360" y="5303520"/>
                </a:cubicBezTo>
                <a:cubicBezTo>
                  <a:pt x="711200" y="5300133"/>
                  <a:pt x="701382" y="5295460"/>
                  <a:pt x="690880" y="5293360"/>
                </a:cubicBezTo>
                <a:cubicBezTo>
                  <a:pt x="609857" y="5277155"/>
                  <a:pt x="634357" y="5289831"/>
                  <a:pt x="558800" y="5273040"/>
                </a:cubicBezTo>
                <a:cubicBezTo>
                  <a:pt x="525809" y="5265709"/>
                  <a:pt x="521130" y="5256896"/>
                  <a:pt x="487680" y="5242560"/>
                </a:cubicBezTo>
                <a:cubicBezTo>
                  <a:pt x="477836" y="5238341"/>
                  <a:pt x="467360" y="5235787"/>
                  <a:pt x="457200" y="5232400"/>
                </a:cubicBezTo>
                <a:cubicBezTo>
                  <a:pt x="450427" y="5218853"/>
                  <a:pt x="445837" y="5203974"/>
                  <a:pt x="436880" y="5191760"/>
                </a:cubicBezTo>
                <a:cubicBezTo>
                  <a:pt x="408416" y="5152945"/>
                  <a:pt x="369927" y="5121439"/>
                  <a:pt x="345440" y="5080000"/>
                </a:cubicBezTo>
                <a:cubicBezTo>
                  <a:pt x="325274" y="5045873"/>
                  <a:pt x="318347" y="5005493"/>
                  <a:pt x="304800" y="4968240"/>
                </a:cubicBezTo>
                <a:cubicBezTo>
                  <a:pt x="280233" y="4796268"/>
                  <a:pt x="313107" y="4972841"/>
                  <a:pt x="274320" y="4856480"/>
                </a:cubicBezTo>
                <a:cubicBezTo>
                  <a:pt x="268859" y="4840097"/>
                  <a:pt x="268348" y="4822433"/>
                  <a:pt x="264160" y="4805680"/>
                </a:cubicBezTo>
                <a:cubicBezTo>
                  <a:pt x="261563" y="4795290"/>
                  <a:pt x="256597" y="4785590"/>
                  <a:pt x="254000" y="4775200"/>
                </a:cubicBezTo>
                <a:cubicBezTo>
                  <a:pt x="249812" y="4758447"/>
                  <a:pt x="248028" y="4741153"/>
                  <a:pt x="243840" y="4724400"/>
                </a:cubicBezTo>
                <a:cubicBezTo>
                  <a:pt x="237801" y="4700244"/>
                  <a:pt x="220818" y="4663631"/>
                  <a:pt x="213360" y="4643120"/>
                </a:cubicBezTo>
                <a:cubicBezTo>
                  <a:pt x="206040" y="4622990"/>
                  <a:pt x="198924" y="4602755"/>
                  <a:pt x="193040" y="4582160"/>
                </a:cubicBezTo>
                <a:cubicBezTo>
                  <a:pt x="186267" y="4558453"/>
                  <a:pt x="179207" y="4534827"/>
                  <a:pt x="172720" y="4511040"/>
                </a:cubicBezTo>
                <a:cubicBezTo>
                  <a:pt x="169046" y="4497568"/>
                  <a:pt x="168061" y="4483235"/>
                  <a:pt x="162560" y="4470400"/>
                </a:cubicBezTo>
                <a:cubicBezTo>
                  <a:pt x="157750" y="4459177"/>
                  <a:pt x="149013" y="4450080"/>
                  <a:pt x="142240" y="4439920"/>
                </a:cubicBezTo>
                <a:cubicBezTo>
                  <a:pt x="123290" y="4307272"/>
                  <a:pt x="140446" y="4394155"/>
                  <a:pt x="71120" y="4196080"/>
                </a:cubicBezTo>
                <a:cubicBezTo>
                  <a:pt x="55623" y="4151802"/>
                  <a:pt x="68583" y="4177035"/>
                  <a:pt x="40640" y="4135120"/>
                </a:cubicBezTo>
                <a:cubicBezTo>
                  <a:pt x="32978" y="4096810"/>
                  <a:pt x="25520" y="4062357"/>
                  <a:pt x="20320" y="4023360"/>
                </a:cubicBezTo>
                <a:cubicBezTo>
                  <a:pt x="8467" y="3934460"/>
                  <a:pt x="6833" y="3885346"/>
                  <a:pt x="0" y="3789680"/>
                </a:cubicBezTo>
                <a:cubicBezTo>
                  <a:pt x="3387" y="3572933"/>
                  <a:pt x="4223" y="3356132"/>
                  <a:pt x="10160" y="3139440"/>
                </a:cubicBezTo>
                <a:cubicBezTo>
                  <a:pt x="11000" y="3108784"/>
                  <a:pt x="17110" y="3078499"/>
                  <a:pt x="20320" y="3048000"/>
                </a:cubicBezTo>
                <a:cubicBezTo>
                  <a:pt x="23883" y="3014151"/>
                  <a:pt x="25982" y="2980137"/>
                  <a:pt x="30480" y="2946400"/>
                </a:cubicBezTo>
                <a:cubicBezTo>
                  <a:pt x="32762" y="2929283"/>
                  <a:pt x="38014" y="2912668"/>
                  <a:pt x="40640" y="2895600"/>
                </a:cubicBezTo>
                <a:cubicBezTo>
                  <a:pt x="44792" y="2868613"/>
                  <a:pt x="47413" y="2841413"/>
                  <a:pt x="50800" y="2814320"/>
                </a:cubicBezTo>
                <a:cubicBezTo>
                  <a:pt x="54187" y="2739813"/>
                  <a:pt x="53285" y="2664988"/>
                  <a:pt x="60960" y="2590800"/>
                </a:cubicBezTo>
                <a:cubicBezTo>
                  <a:pt x="63497" y="2566276"/>
                  <a:pt x="74195" y="2543295"/>
                  <a:pt x="81280" y="2519680"/>
                </a:cubicBezTo>
                <a:cubicBezTo>
                  <a:pt x="89257" y="2493089"/>
                  <a:pt x="96511" y="2472959"/>
                  <a:pt x="111760" y="2448560"/>
                </a:cubicBezTo>
                <a:cubicBezTo>
                  <a:pt x="123265" y="2430152"/>
                  <a:pt x="151813" y="2398934"/>
                  <a:pt x="162560" y="2377440"/>
                </a:cubicBezTo>
                <a:cubicBezTo>
                  <a:pt x="177466" y="2347628"/>
                  <a:pt x="186573" y="2318337"/>
                  <a:pt x="193040" y="2286000"/>
                </a:cubicBezTo>
                <a:cubicBezTo>
                  <a:pt x="197080" y="2265800"/>
                  <a:pt x="196160" y="2244400"/>
                  <a:pt x="203200" y="2225040"/>
                </a:cubicBezTo>
                <a:cubicBezTo>
                  <a:pt x="209949" y="2206481"/>
                  <a:pt x="223214" y="2190986"/>
                  <a:pt x="233680" y="2174240"/>
                </a:cubicBezTo>
                <a:cubicBezTo>
                  <a:pt x="258826" y="2134007"/>
                  <a:pt x="252974" y="2151148"/>
                  <a:pt x="274320" y="2103120"/>
                </a:cubicBezTo>
                <a:cubicBezTo>
                  <a:pt x="281727" y="2086454"/>
                  <a:pt x="287233" y="2068986"/>
                  <a:pt x="294640" y="2052320"/>
                </a:cubicBezTo>
                <a:cubicBezTo>
                  <a:pt x="316315" y="2003552"/>
                  <a:pt x="312599" y="2025022"/>
                  <a:pt x="325120" y="1981200"/>
                </a:cubicBezTo>
                <a:cubicBezTo>
                  <a:pt x="328215" y="1970368"/>
                  <a:pt x="338275" y="1922977"/>
                  <a:pt x="345440" y="1910080"/>
                </a:cubicBezTo>
                <a:cubicBezTo>
                  <a:pt x="357300" y="1888732"/>
                  <a:pt x="378357" y="1872288"/>
                  <a:pt x="386080" y="1849120"/>
                </a:cubicBezTo>
                <a:cubicBezTo>
                  <a:pt x="410440" y="1776039"/>
                  <a:pt x="380885" y="1867302"/>
                  <a:pt x="406400" y="1778000"/>
                </a:cubicBezTo>
                <a:cubicBezTo>
                  <a:pt x="428632" y="1700188"/>
                  <a:pt x="401258" y="1797190"/>
                  <a:pt x="436880" y="1717040"/>
                </a:cubicBezTo>
                <a:cubicBezTo>
                  <a:pt x="445579" y="1697467"/>
                  <a:pt x="450427" y="1676400"/>
                  <a:pt x="457200" y="1656080"/>
                </a:cubicBezTo>
                <a:cubicBezTo>
                  <a:pt x="460587" y="1645920"/>
                  <a:pt x="462571" y="1635179"/>
                  <a:pt x="467360" y="1625600"/>
                </a:cubicBezTo>
                <a:cubicBezTo>
                  <a:pt x="474133" y="1612053"/>
                  <a:pt x="480166" y="1598110"/>
                  <a:pt x="487680" y="1584960"/>
                </a:cubicBezTo>
                <a:cubicBezTo>
                  <a:pt x="493738" y="1574358"/>
                  <a:pt x="502539" y="1565402"/>
                  <a:pt x="508000" y="1554480"/>
                </a:cubicBezTo>
                <a:cubicBezTo>
                  <a:pt x="517562" y="1535356"/>
                  <a:pt x="517304" y="1506755"/>
                  <a:pt x="538480" y="1493520"/>
                </a:cubicBezTo>
                <a:cubicBezTo>
                  <a:pt x="556643" y="1482168"/>
                  <a:pt x="579120" y="1479973"/>
                  <a:pt x="599440" y="1473200"/>
                </a:cubicBezTo>
                <a:lnTo>
                  <a:pt x="629920" y="1463040"/>
                </a:lnTo>
                <a:lnTo>
                  <a:pt x="660400" y="1452880"/>
                </a:lnTo>
                <a:cubicBezTo>
                  <a:pt x="685190" y="1461143"/>
                  <a:pt x="704635" y="1460694"/>
                  <a:pt x="711200" y="1493520"/>
                </a:cubicBezTo>
                <a:cubicBezTo>
                  <a:pt x="719198" y="1533509"/>
                  <a:pt x="721360" y="1615440"/>
                  <a:pt x="721360" y="1615440"/>
                </a:cubicBezTo>
                <a:lnTo>
                  <a:pt x="721360" y="1615440"/>
                </a:lnTo>
              </a:path>
            </a:pathLst>
          </a:cu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6" name="Google Shape;1466;p39"/>
          <p:cNvSpPr txBox="1">
            <a:spLocks noGrp="1"/>
          </p:cNvSpPr>
          <p:nvPr>
            <p:ph type="title" idx="4294967295"/>
          </p:nvPr>
        </p:nvSpPr>
        <p:spPr>
          <a:xfrm>
            <a:off x="-693103" y="1339478"/>
            <a:ext cx="5224463" cy="2908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Pangolin" panose="00000500000000000000" pitchFamily="2" charset="0"/>
              </a:rPr>
              <a:t>KẾT LUẬN </a:t>
            </a:r>
            <a:br>
              <a:rPr lang="en" sz="4000" b="1" dirty="0">
                <a:latin typeface="Pangolin" panose="00000500000000000000" pitchFamily="2" charset="0"/>
              </a:rPr>
            </a:br>
            <a:r>
              <a:rPr lang="en" sz="4000" b="1" dirty="0">
                <a:solidFill>
                  <a:srgbClr val="D66565"/>
                </a:solidFill>
                <a:latin typeface="Pangolin" panose="00000500000000000000" pitchFamily="2" charset="0"/>
              </a:rPr>
              <a:t>VÀ</a:t>
            </a:r>
            <a:r>
              <a:rPr lang="en" sz="4000" b="1" dirty="0">
                <a:latin typeface="Pangolin" panose="00000500000000000000" pitchFamily="2" charset="0"/>
              </a:rPr>
              <a:t> </a:t>
            </a:r>
            <a:br>
              <a:rPr lang="en" sz="4000" b="1" dirty="0">
                <a:latin typeface="Pangolin" panose="00000500000000000000" pitchFamily="2" charset="0"/>
              </a:rPr>
            </a:br>
            <a:r>
              <a:rPr lang="en" sz="4000" b="1" dirty="0">
                <a:latin typeface="Pangolin" panose="00000500000000000000" pitchFamily="2" charset="0"/>
              </a:rPr>
              <a:t>DEMO </a:t>
            </a:r>
            <a:br>
              <a:rPr lang="en" sz="4000" b="1" dirty="0">
                <a:latin typeface="Pangolin" panose="00000500000000000000" pitchFamily="2" charset="0"/>
              </a:rPr>
            </a:br>
            <a:r>
              <a:rPr lang="en" sz="4000" b="1" dirty="0">
                <a:latin typeface="Pangolin" panose="00000500000000000000" pitchFamily="2" charset="0"/>
              </a:rPr>
              <a:t>SẢN PHẨM</a:t>
            </a:r>
            <a:endParaRPr sz="4000" b="1" dirty="0">
              <a:solidFill>
                <a:schemeClr val="accent1"/>
              </a:solidFill>
              <a:latin typeface="Pangolin" panose="00000500000000000000" pitchFamily="2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3" name="Google Shape;1466;p39"/>
          <p:cNvSpPr txBox="1">
            <a:spLocks/>
          </p:cNvSpPr>
          <p:nvPr/>
        </p:nvSpPr>
        <p:spPr>
          <a:xfrm>
            <a:off x="1055528" y="583938"/>
            <a:ext cx="1727200" cy="7555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verpass Black"/>
              <a:buNone/>
              <a:defRPr sz="4900" b="0" i="0" u="none" strike="noStrike" cap="none">
                <a:solidFill>
                  <a:schemeClr val="dk1"/>
                </a:solidFill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>
            <a:pPr algn="ctr"/>
            <a:r>
              <a:rPr lang="en-US" sz="5000" b="1" dirty="0">
                <a:solidFill>
                  <a:schemeClr val="accent1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  <a:t>04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1472;p40">
            <a:extLst>
              <a:ext uri="{FF2B5EF4-FFF2-40B4-BE49-F238E27FC236}">
                <a16:creationId xmlns:a16="http://schemas.microsoft.com/office/drawing/2014/main" id="{C3E7DA03-4470-4B5A-82C0-F694957E2DCF}"/>
              </a:ext>
            </a:extLst>
          </p:cNvPr>
          <p:cNvSpPr/>
          <p:nvPr/>
        </p:nvSpPr>
        <p:spPr>
          <a:xfrm>
            <a:off x="916004" y="1418655"/>
            <a:ext cx="331272" cy="331272"/>
          </a:xfrm>
          <a:custGeom>
            <a:avLst/>
            <a:gdLst/>
            <a:ahLst/>
            <a:cxnLst/>
            <a:rect l="l" t="t" r="r" b="b"/>
            <a:pathLst>
              <a:path w="9109" h="9109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1</a:t>
            </a:r>
            <a:endParaRPr dirty="0">
              <a:solidFill>
                <a:schemeClr val="lt2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24" name="Google Shape;1473;p40">
            <a:extLst>
              <a:ext uri="{FF2B5EF4-FFF2-40B4-BE49-F238E27FC236}">
                <a16:creationId xmlns:a16="http://schemas.microsoft.com/office/drawing/2014/main" id="{113297C5-4564-4640-ACE2-9FA6B0CC9DE5}"/>
              </a:ext>
            </a:extLst>
          </p:cNvPr>
          <p:cNvSpPr/>
          <p:nvPr/>
        </p:nvSpPr>
        <p:spPr>
          <a:xfrm>
            <a:off x="916004" y="2146674"/>
            <a:ext cx="331272" cy="330435"/>
          </a:xfrm>
          <a:custGeom>
            <a:avLst/>
            <a:gdLst/>
            <a:ahLst/>
            <a:cxnLst/>
            <a:rect l="l" t="t" r="r" b="b"/>
            <a:pathLst>
              <a:path w="9109" h="9086" extrusionOk="0">
                <a:moveTo>
                  <a:pt x="4543" y="9085"/>
                </a:moveTo>
                <a:cubicBezTo>
                  <a:pt x="7054" y="9085"/>
                  <a:pt x="9108" y="7054"/>
                  <a:pt x="9108" y="4543"/>
                </a:cubicBezTo>
                <a:cubicBezTo>
                  <a:pt x="9108" y="2032"/>
                  <a:pt x="7054" y="1"/>
                  <a:pt x="4543" y="1"/>
                </a:cubicBezTo>
                <a:cubicBezTo>
                  <a:pt x="2055" y="1"/>
                  <a:pt x="1" y="2032"/>
                  <a:pt x="1" y="4543"/>
                </a:cubicBezTo>
                <a:cubicBezTo>
                  <a:pt x="1" y="7054"/>
                  <a:pt x="2055" y="9085"/>
                  <a:pt x="4543" y="908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2</a:t>
            </a:r>
            <a:endParaRPr>
              <a:latin typeface="Pangolin" panose="00000500000000000000" pitchFamily="2" charset="0"/>
            </a:endParaRPr>
          </a:p>
        </p:txBody>
      </p:sp>
      <p:sp>
        <p:nvSpPr>
          <p:cNvPr id="25" name="Google Shape;1474;p40">
            <a:extLst>
              <a:ext uri="{FF2B5EF4-FFF2-40B4-BE49-F238E27FC236}">
                <a16:creationId xmlns:a16="http://schemas.microsoft.com/office/drawing/2014/main" id="{E5DD1341-D97E-498B-A2DB-9C275681E401}"/>
              </a:ext>
            </a:extLst>
          </p:cNvPr>
          <p:cNvSpPr/>
          <p:nvPr/>
        </p:nvSpPr>
        <p:spPr>
          <a:xfrm>
            <a:off x="916004" y="2873856"/>
            <a:ext cx="331272" cy="331235"/>
          </a:xfrm>
          <a:custGeom>
            <a:avLst/>
            <a:gdLst/>
            <a:ahLst/>
            <a:cxnLst/>
            <a:rect l="l" t="t" r="r" b="b"/>
            <a:pathLst>
              <a:path w="9109" h="9108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rgbClr val="FBD1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3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26" name="Google Shape;1475;p40">
            <a:extLst>
              <a:ext uri="{FF2B5EF4-FFF2-40B4-BE49-F238E27FC236}">
                <a16:creationId xmlns:a16="http://schemas.microsoft.com/office/drawing/2014/main" id="{42386AD5-3CC3-415F-9F11-4A76DB57479F}"/>
              </a:ext>
            </a:extLst>
          </p:cNvPr>
          <p:cNvSpPr/>
          <p:nvPr/>
        </p:nvSpPr>
        <p:spPr>
          <a:xfrm>
            <a:off x="916004" y="3601875"/>
            <a:ext cx="331272" cy="330399"/>
          </a:xfrm>
          <a:custGeom>
            <a:avLst/>
            <a:gdLst/>
            <a:ahLst/>
            <a:cxnLst/>
            <a:rect l="l" t="t" r="r" b="b"/>
            <a:pathLst>
              <a:path w="9109" h="9085" extrusionOk="0">
                <a:moveTo>
                  <a:pt x="4543" y="9085"/>
                </a:moveTo>
                <a:cubicBezTo>
                  <a:pt x="7054" y="9085"/>
                  <a:pt x="9108" y="7053"/>
                  <a:pt x="9108" y="4543"/>
                </a:cubicBezTo>
                <a:cubicBezTo>
                  <a:pt x="9108" y="2032"/>
                  <a:pt x="7054" y="0"/>
                  <a:pt x="4543" y="0"/>
                </a:cubicBezTo>
                <a:cubicBezTo>
                  <a:pt x="2055" y="0"/>
                  <a:pt x="1" y="2032"/>
                  <a:pt x="1" y="4543"/>
                </a:cubicBezTo>
                <a:cubicBezTo>
                  <a:pt x="1" y="7053"/>
                  <a:pt x="2055" y="9085"/>
                  <a:pt x="4543" y="90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4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27" name="Google Shape;1498;p40">
            <a:extLst>
              <a:ext uri="{FF2B5EF4-FFF2-40B4-BE49-F238E27FC236}">
                <a16:creationId xmlns:a16="http://schemas.microsoft.com/office/drawing/2014/main" id="{A368798F-89EE-45A0-8639-9CA69B709D85}"/>
              </a:ext>
            </a:extLst>
          </p:cNvPr>
          <p:cNvSpPr txBox="1">
            <a:spLocks/>
          </p:cNvSpPr>
          <p:nvPr/>
        </p:nvSpPr>
        <p:spPr>
          <a:xfrm>
            <a:off x="1634599" y="1961605"/>
            <a:ext cx="2277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  <a:buFont typeface="Source Sans Pro"/>
              <a:buNone/>
            </a:pPr>
            <a:r>
              <a:rPr lang="vi-VN" dirty="0">
                <a:latin typeface="Pangolin" panose="00000500000000000000" pitchFamily="2" charset="0"/>
              </a:rPr>
              <a:t>Bài toán đường đi ngắn nhất </a:t>
            </a:r>
            <a:r>
              <a:rPr lang="vi-VN" dirty="0">
                <a:solidFill>
                  <a:srgbClr val="D66565"/>
                </a:solidFill>
                <a:latin typeface="Pangolin" panose="00000500000000000000" pitchFamily="2" charset="0"/>
              </a:rPr>
              <a:t>một đích đến</a:t>
            </a:r>
          </a:p>
        </p:txBody>
      </p:sp>
      <p:sp>
        <p:nvSpPr>
          <p:cNvPr id="28" name="Google Shape;1499;p40">
            <a:extLst>
              <a:ext uri="{FF2B5EF4-FFF2-40B4-BE49-F238E27FC236}">
                <a16:creationId xmlns:a16="http://schemas.microsoft.com/office/drawing/2014/main" id="{EA11D6BD-A0D4-4542-AAD0-9F9C6F77632D}"/>
              </a:ext>
            </a:extLst>
          </p:cNvPr>
          <p:cNvSpPr txBox="1">
            <a:spLocks/>
          </p:cNvSpPr>
          <p:nvPr/>
        </p:nvSpPr>
        <p:spPr>
          <a:xfrm>
            <a:off x="1634599" y="3416380"/>
            <a:ext cx="2277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  <a:buFont typeface="Source Sans Pro"/>
              <a:buNone/>
            </a:pPr>
            <a:r>
              <a:rPr lang="vi-VN" dirty="0">
                <a:latin typeface="Pangolin" panose="00000500000000000000" pitchFamily="2" charset="0"/>
              </a:rPr>
              <a:t>Bài toán đường đi ngắn nhất giữa </a:t>
            </a:r>
            <a:r>
              <a:rPr lang="vi-VN" dirty="0">
                <a:solidFill>
                  <a:srgbClr val="D66565"/>
                </a:solidFill>
                <a:latin typeface="Pangolin" panose="00000500000000000000" pitchFamily="2" charset="0"/>
              </a:rPr>
              <a:t>mọi cặp </a:t>
            </a:r>
            <a:r>
              <a:rPr lang="vi-VN" dirty="0">
                <a:latin typeface="Pangolin" panose="00000500000000000000" pitchFamily="2" charset="0"/>
              </a:rPr>
              <a:t>đỉnh</a:t>
            </a:r>
          </a:p>
        </p:txBody>
      </p:sp>
      <p:sp>
        <p:nvSpPr>
          <p:cNvPr id="29" name="Google Shape;1500;p40">
            <a:extLst>
              <a:ext uri="{FF2B5EF4-FFF2-40B4-BE49-F238E27FC236}">
                <a16:creationId xmlns:a16="http://schemas.microsoft.com/office/drawing/2014/main" id="{DBE307BB-4EC4-4B38-9862-9FB76DEFFA32}"/>
              </a:ext>
            </a:extLst>
          </p:cNvPr>
          <p:cNvSpPr txBox="1">
            <a:spLocks/>
          </p:cNvSpPr>
          <p:nvPr/>
        </p:nvSpPr>
        <p:spPr>
          <a:xfrm>
            <a:off x="1634587" y="1234443"/>
            <a:ext cx="2277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  <a:buFont typeface="Source Sans Pro"/>
              <a:buNone/>
            </a:pPr>
            <a:r>
              <a:rPr lang="vi-VN">
                <a:latin typeface="Pangolin" panose="00000500000000000000" pitchFamily="2" charset="0"/>
              </a:rPr>
              <a:t>Bài toán đường đi ngắn nhất </a:t>
            </a:r>
            <a:r>
              <a:rPr lang="vi-VN">
                <a:solidFill>
                  <a:srgbClr val="D66565"/>
                </a:solidFill>
                <a:latin typeface="Pangolin" panose="00000500000000000000" pitchFamily="2" charset="0"/>
              </a:rPr>
              <a:t>nguồn đơn</a:t>
            </a:r>
            <a:endParaRPr lang="vi-VN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30" name="Google Shape;1501;p40">
            <a:extLst>
              <a:ext uri="{FF2B5EF4-FFF2-40B4-BE49-F238E27FC236}">
                <a16:creationId xmlns:a16="http://schemas.microsoft.com/office/drawing/2014/main" id="{F61DE190-93DA-4D93-81BC-07EBABD49E1A}"/>
              </a:ext>
            </a:extLst>
          </p:cNvPr>
          <p:cNvSpPr txBox="1">
            <a:spLocks/>
          </p:cNvSpPr>
          <p:nvPr/>
        </p:nvSpPr>
        <p:spPr>
          <a:xfrm>
            <a:off x="1634599" y="2688743"/>
            <a:ext cx="2277600" cy="70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●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Source Sans Pro"/>
              <a:buChar char="○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302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600"/>
              <a:buFont typeface="Source Sans Pro"/>
              <a:buChar char="■"/>
              <a:defRPr sz="1600" b="0" i="0" u="none" strike="noStrike" cap="none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marL="0" indent="0">
              <a:spcAft>
                <a:spcPts val="1600"/>
              </a:spcAft>
              <a:buFont typeface="Source Sans Pro"/>
              <a:buNone/>
            </a:pPr>
            <a:r>
              <a:rPr lang="vi-VN">
                <a:latin typeface="Pangolin" panose="00000500000000000000" pitchFamily="2" charset="0"/>
              </a:rPr>
              <a:t>Bài toán đường đi ngắn nhất giữa </a:t>
            </a:r>
            <a:r>
              <a:rPr lang="vi-VN">
                <a:solidFill>
                  <a:srgbClr val="D66565"/>
                </a:solidFill>
                <a:latin typeface="Pangolin" panose="00000500000000000000" pitchFamily="2" charset="0"/>
              </a:rPr>
              <a:t>một cặp </a:t>
            </a:r>
            <a:r>
              <a:rPr lang="vi-VN">
                <a:latin typeface="Pangolin" panose="00000500000000000000" pitchFamily="2" charset="0"/>
              </a:rPr>
              <a:t>đỉnh</a:t>
            </a:r>
            <a:endParaRPr lang="vi-VN" dirty="0">
              <a:latin typeface="Pangolin" panose="00000500000000000000" pitchFamily="2" charset="0"/>
            </a:endParaRPr>
          </a:p>
        </p:txBody>
      </p:sp>
      <p:grpSp>
        <p:nvGrpSpPr>
          <p:cNvPr id="31" name="Google Shape;6667;p55">
            <a:extLst>
              <a:ext uri="{FF2B5EF4-FFF2-40B4-BE49-F238E27FC236}">
                <a16:creationId xmlns:a16="http://schemas.microsoft.com/office/drawing/2014/main" id="{907E5544-E44B-47FD-A204-4985DAE5E36F}"/>
              </a:ext>
            </a:extLst>
          </p:cNvPr>
          <p:cNvGrpSpPr/>
          <p:nvPr/>
        </p:nvGrpSpPr>
        <p:grpSpPr>
          <a:xfrm>
            <a:off x="4254751" y="1496492"/>
            <a:ext cx="181859" cy="191747"/>
            <a:chOff x="4854075" y="2527625"/>
            <a:chExt cx="56000" cy="59050"/>
          </a:xfrm>
          <a:solidFill>
            <a:srgbClr val="D66565"/>
          </a:solidFill>
        </p:grpSpPr>
        <p:sp>
          <p:nvSpPr>
            <p:cNvPr id="32" name="Google Shape;6668;p55">
              <a:extLst>
                <a:ext uri="{FF2B5EF4-FFF2-40B4-BE49-F238E27FC236}">
                  <a16:creationId xmlns:a16="http://schemas.microsoft.com/office/drawing/2014/main" id="{01A72E49-EC83-4D8A-8BB6-CDCB29E57C47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65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6669;p55">
              <a:extLst>
                <a:ext uri="{FF2B5EF4-FFF2-40B4-BE49-F238E27FC236}">
                  <a16:creationId xmlns:a16="http://schemas.microsoft.com/office/drawing/2014/main" id="{F3C7ED5E-9A19-47DB-842F-D99C2876265E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D6656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4" name="Google Shape;6667;p55">
            <a:extLst>
              <a:ext uri="{FF2B5EF4-FFF2-40B4-BE49-F238E27FC236}">
                <a16:creationId xmlns:a16="http://schemas.microsoft.com/office/drawing/2014/main" id="{3A334354-B32D-480A-9CB8-A854B83387DF}"/>
              </a:ext>
            </a:extLst>
          </p:cNvPr>
          <p:cNvGrpSpPr/>
          <p:nvPr/>
        </p:nvGrpSpPr>
        <p:grpSpPr>
          <a:xfrm>
            <a:off x="4254751" y="2224092"/>
            <a:ext cx="181859" cy="191747"/>
            <a:chOff x="4854075" y="2527625"/>
            <a:chExt cx="56000" cy="59050"/>
          </a:xfrm>
          <a:solidFill>
            <a:srgbClr val="B1B2F3"/>
          </a:solidFill>
        </p:grpSpPr>
        <p:sp>
          <p:nvSpPr>
            <p:cNvPr id="35" name="Google Shape;6668;p55">
              <a:extLst>
                <a:ext uri="{FF2B5EF4-FFF2-40B4-BE49-F238E27FC236}">
                  <a16:creationId xmlns:a16="http://schemas.microsoft.com/office/drawing/2014/main" id="{E82A0A7C-E06E-4FA3-8EE7-CCF71844D3C8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1B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6669;p55">
              <a:extLst>
                <a:ext uri="{FF2B5EF4-FFF2-40B4-BE49-F238E27FC236}">
                  <a16:creationId xmlns:a16="http://schemas.microsoft.com/office/drawing/2014/main" id="{EBF13863-907D-4E2D-921A-AF87D0FB094F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B1B2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37" name="Google Shape;6667;p55">
            <a:extLst>
              <a:ext uri="{FF2B5EF4-FFF2-40B4-BE49-F238E27FC236}">
                <a16:creationId xmlns:a16="http://schemas.microsoft.com/office/drawing/2014/main" id="{E24FBC3E-7992-4B30-998A-00CF539C9F4C}"/>
              </a:ext>
            </a:extLst>
          </p:cNvPr>
          <p:cNvGrpSpPr/>
          <p:nvPr/>
        </p:nvGrpSpPr>
        <p:grpSpPr>
          <a:xfrm>
            <a:off x="4284384" y="2951644"/>
            <a:ext cx="181859" cy="191747"/>
            <a:chOff x="4854075" y="2527625"/>
            <a:chExt cx="56000" cy="59050"/>
          </a:xfrm>
          <a:solidFill>
            <a:srgbClr val="FBD15B"/>
          </a:solidFill>
        </p:grpSpPr>
        <p:sp>
          <p:nvSpPr>
            <p:cNvPr id="38" name="Google Shape;6668;p55">
              <a:extLst>
                <a:ext uri="{FF2B5EF4-FFF2-40B4-BE49-F238E27FC236}">
                  <a16:creationId xmlns:a16="http://schemas.microsoft.com/office/drawing/2014/main" id="{673D1BC8-8333-44BB-B62D-D7C788AE1FBF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BD1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9" name="Google Shape;6669;p55">
              <a:extLst>
                <a:ext uri="{FF2B5EF4-FFF2-40B4-BE49-F238E27FC236}">
                  <a16:creationId xmlns:a16="http://schemas.microsoft.com/office/drawing/2014/main" id="{0C63442B-3D42-4AB1-AAF7-68E3301121FE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FBD15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40" name="Google Shape;6667;p55">
            <a:extLst>
              <a:ext uri="{FF2B5EF4-FFF2-40B4-BE49-F238E27FC236}">
                <a16:creationId xmlns:a16="http://schemas.microsoft.com/office/drawing/2014/main" id="{E5B994EA-DC85-4B9D-87DC-E1F2BC52F1A4}"/>
              </a:ext>
            </a:extLst>
          </p:cNvPr>
          <p:cNvGrpSpPr/>
          <p:nvPr/>
        </p:nvGrpSpPr>
        <p:grpSpPr>
          <a:xfrm>
            <a:off x="4254751" y="3742276"/>
            <a:ext cx="181859" cy="191747"/>
            <a:chOff x="4854075" y="2527625"/>
            <a:chExt cx="56000" cy="59050"/>
          </a:xfrm>
          <a:solidFill>
            <a:srgbClr val="56548C"/>
          </a:solidFill>
        </p:grpSpPr>
        <p:sp>
          <p:nvSpPr>
            <p:cNvPr id="41" name="Google Shape;6668;p55">
              <a:extLst>
                <a:ext uri="{FF2B5EF4-FFF2-40B4-BE49-F238E27FC236}">
                  <a16:creationId xmlns:a16="http://schemas.microsoft.com/office/drawing/2014/main" id="{374F459D-E2AF-4A8A-A23B-3773E24F3C67}"/>
                </a:ext>
              </a:extLst>
            </p:cNvPr>
            <p:cNvSpPr/>
            <p:nvPr/>
          </p:nvSpPr>
          <p:spPr>
            <a:xfrm>
              <a:off x="4872325" y="2527625"/>
              <a:ext cx="37750" cy="59050"/>
            </a:xfrm>
            <a:custGeom>
              <a:avLst/>
              <a:gdLst/>
              <a:ahLst/>
              <a:cxnLst/>
              <a:rect l="l" t="t" r="r" b="b"/>
              <a:pathLst>
                <a:path w="1510" h="2362" extrusionOk="0">
                  <a:moveTo>
                    <a:pt x="305" y="1"/>
                  </a:moveTo>
                  <a:cubicBezTo>
                    <a:pt x="141" y="1"/>
                    <a:pt x="1" y="210"/>
                    <a:pt x="146" y="371"/>
                  </a:cubicBezTo>
                  <a:lnTo>
                    <a:pt x="961" y="1179"/>
                  </a:lnTo>
                  <a:lnTo>
                    <a:pt x="146" y="1994"/>
                  </a:lnTo>
                  <a:cubicBezTo>
                    <a:pt x="0" y="2151"/>
                    <a:pt x="143" y="2361"/>
                    <a:pt x="308" y="2361"/>
                  </a:cubicBezTo>
                  <a:cubicBezTo>
                    <a:pt x="355" y="2361"/>
                    <a:pt x="404" y="2344"/>
                    <a:pt x="449" y="2304"/>
                  </a:cubicBezTo>
                  <a:lnTo>
                    <a:pt x="1423" y="1338"/>
                  </a:lnTo>
                  <a:cubicBezTo>
                    <a:pt x="1509" y="1244"/>
                    <a:pt x="1509" y="1107"/>
                    <a:pt x="1423" y="1013"/>
                  </a:cubicBezTo>
                  <a:lnTo>
                    <a:pt x="1423" y="1020"/>
                  </a:lnTo>
                  <a:lnTo>
                    <a:pt x="449" y="61"/>
                  </a:lnTo>
                  <a:cubicBezTo>
                    <a:pt x="403" y="19"/>
                    <a:pt x="353" y="1"/>
                    <a:pt x="305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654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42" name="Google Shape;6669;p55">
              <a:extLst>
                <a:ext uri="{FF2B5EF4-FFF2-40B4-BE49-F238E27FC236}">
                  <a16:creationId xmlns:a16="http://schemas.microsoft.com/office/drawing/2014/main" id="{95E8FAD6-2B14-40B5-8B95-20BFFA79E679}"/>
                </a:ext>
              </a:extLst>
            </p:cNvPr>
            <p:cNvSpPr/>
            <p:nvPr/>
          </p:nvSpPr>
          <p:spPr>
            <a:xfrm>
              <a:off x="4854075" y="2539100"/>
              <a:ext cx="26075" cy="35875"/>
            </a:xfrm>
            <a:custGeom>
              <a:avLst/>
              <a:gdLst/>
              <a:ahLst/>
              <a:cxnLst/>
              <a:rect l="l" t="t" r="r" b="b"/>
              <a:pathLst>
                <a:path w="1043" h="1435" extrusionOk="0">
                  <a:moveTo>
                    <a:pt x="326" y="1"/>
                  </a:moveTo>
                  <a:cubicBezTo>
                    <a:pt x="152" y="1"/>
                    <a:pt x="1" y="234"/>
                    <a:pt x="177" y="388"/>
                  </a:cubicBezTo>
                  <a:lnTo>
                    <a:pt x="516" y="720"/>
                  </a:lnTo>
                  <a:lnTo>
                    <a:pt x="177" y="1059"/>
                  </a:lnTo>
                  <a:cubicBezTo>
                    <a:pt x="21" y="1215"/>
                    <a:pt x="165" y="1435"/>
                    <a:pt x="336" y="1435"/>
                  </a:cubicBezTo>
                  <a:cubicBezTo>
                    <a:pt x="386" y="1435"/>
                    <a:pt x="439" y="1415"/>
                    <a:pt x="487" y="1369"/>
                  </a:cubicBezTo>
                  <a:lnTo>
                    <a:pt x="977" y="886"/>
                  </a:lnTo>
                  <a:cubicBezTo>
                    <a:pt x="1020" y="843"/>
                    <a:pt x="1042" y="785"/>
                    <a:pt x="1042" y="720"/>
                  </a:cubicBezTo>
                  <a:cubicBezTo>
                    <a:pt x="1042" y="662"/>
                    <a:pt x="1013" y="605"/>
                    <a:pt x="977" y="561"/>
                  </a:cubicBezTo>
                  <a:lnTo>
                    <a:pt x="487" y="78"/>
                  </a:lnTo>
                  <a:cubicBezTo>
                    <a:pt x="437" y="23"/>
                    <a:pt x="380" y="1"/>
                    <a:pt x="326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56548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2CB1B129-4EF7-4CDF-90E3-5F2C05A7FE5B}"/>
              </a:ext>
            </a:extLst>
          </p:cNvPr>
          <p:cNvSpPr txBox="1"/>
          <p:nvPr/>
        </p:nvSpPr>
        <p:spPr>
          <a:xfrm>
            <a:off x="2283107" y="370878"/>
            <a:ext cx="457778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sz="40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KẾT LUẬN </a:t>
            </a:r>
            <a:endParaRPr lang="en-US" sz="4000" dirty="0">
              <a:solidFill>
                <a:srgbClr val="D6656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Pangolin" panose="00000500000000000000" pitchFamily="2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A2EF3B-5F54-4B06-843C-0B9A82AD9BCE}"/>
              </a:ext>
            </a:extLst>
          </p:cNvPr>
          <p:cNvSpPr txBox="1"/>
          <p:nvPr/>
        </p:nvSpPr>
        <p:spPr>
          <a:xfrm>
            <a:off x="5049954" y="1312450"/>
            <a:ext cx="33598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Dijstra</a:t>
            </a:r>
            <a:endParaRPr lang="en-US" sz="1800" dirty="0"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Bellman-Ford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48D2F50-D010-41D0-BBD2-52F708B0B5B3}"/>
              </a:ext>
            </a:extLst>
          </p:cNvPr>
          <p:cNvSpPr txBox="1"/>
          <p:nvPr/>
        </p:nvSpPr>
        <p:spPr>
          <a:xfrm>
            <a:off x="5231803" y="2153973"/>
            <a:ext cx="3178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>
                <a:latin typeface="Pangolin" panose="00000500000000000000" pitchFamily="2" charset="0"/>
              </a:rPr>
              <a:t>Biến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đổi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về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bài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nguồn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đơn</a:t>
            </a:r>
            <a:endParaRPr lang="en-US" sz="1800" dirty="0">
              <a:latin typeface="Pangolin" panose="000005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B7BD8F9-8F9F-4782-8048-3E28E27D51DB}"/>
              </a:ext>
            </a:extLst>
          </p:cNvPr>
          <p:cNvSpPr txBox="1"/>
          <p:nvPr/>
        </p:nvSpPr>
        <p:spPr>
          <a:xfrm>
            <a:off x="5049954" y="2784611"/>
            <a:ext cx="29829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Dijstra</a:t>
            </a:r>
            <a:endParaRPr lang="en-US" sz="1800" dirty="0"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A*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0DF3031-5E37-4265-9EEB-95E9989CEA52}"/>
              </a:ext>
            </a:extLst>
          </p:cNvPr>
          <p:cNvSpPr txBox="1"/>
          <p:nvPr/>
        </p:nvSpPr>
        <p:spPr>
          <a:xfrm>
            <a:off x="5049954" y="3565319"/>
            <a:ext cx="31780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Floy-</a:t>
            </a:r>
            <a:r>
              <a:rPr lang="en-US" sz="1800" dirty="0" err="1">
                <a:latin typeface="Pangolin" panose="00000500000000000000" pitchFamily="2" charset="0"/>
              </a:rPr>
              <a:t>Warshall</a:t>
            </a:r>
            <a:endParaRPr lang="en-US" sz="1800" dirty="0">
              <a:latin typeface="Pangolin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err="1">
                <a:latin typeface="Pangolin" panose="00000500000000000000" pitchFamily="2" charset="0"/>
              </a:rPr>
              <a:t>Thuật</a:t>
            </a:r>
            <a:r>
              <a:rPr lang="en-US" sz="1800" dirty="0">
                <a:latin typeface="Pangolin" panose="00000500000000000000" pitchFamily="2" charset="0"/>
              </a:rPr>
              <a:t> </a:t>
            </a:r>
            <a:r>
              <a:rPr lang="en-US" sz="1800" dirty="0" err="1">
                <a:latin typeface="Pangolin" panose="00000500000000000000" pitchFamily="2" charset="0"/>
              </a:rPr>
              <a:t>toán</a:t>
            </a:r>
            <a:r>
              <a:rPr lang="en-US" sz="1800" dirty="0">
                <a:latin typeface="Pangolin" panose="00000500000000000000" pitchFamily="2" charset="0"/>
              </a:rPr>
              <a:t> Johnson</a:t>
            </a:r>
          </a:p>
        </p:txBody>
      </p:sp>
    </p:spTree>
    <p:extLst>
      <p:ext uri="{BB962C8B-B14F-4D97-AF65-F5344CB8AC3E}">
        <p14:creationId xmlns:p14="http://schemas.microsoft.com/office/powerpoint/2010/main" val="18668695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0824D31F-FD53-4D94-B98D-0F7154AB3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3244"/>
            <a:ext cx="4115283" cy="41152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4ED6DD-EFF5-4387-A54D-723566F38A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20" y="747497"/>
            <a:ext cx="7704000" cy="572700"/>
          </a:xfrm>
        </p:spPr>
        <p:txBody>
          <a:bodyPr/>
          <a:lstStyle/>
          <a:p>
            <a:pPr algn="r"/>
            <a:r>
              <a:rPr lang="en-US" sz="66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TRIỂN KHAI </a:t>
            </a:r>
            <a:br>
              <a:rPr lang="en-US" sz="6600" b="1" dirty="0">
                <a:solidFill>
                  <a:srgbClr val="D6656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</a:b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CHƯƠNG </a:t>
            </a:r>
            <a:b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</a:br>
            <a:r>
              <a:rPr lang="en-US" sz="66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angolin" panose="00000500000000000000" pitchFamily="2" charset="0"/>
              </a:rPr>
              <a:t>TRÌNH</a:t>
            </a:r>
          </a:p>
        </p:txBody>
      </p:sp>
    </p:spTree>
    <p:extLst>
      <p:ext uri="{BB962C8B-B14F-4D97-AF65-F5344CB8AC3E}">
        <p14:creationId xmlns:p14="http://schemas.microsoft.com/office/powerpoint/2010/main" val="25220728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9E1CC-0FCD-499F-BBEE-B7841F482F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2944" y="822054"/>
            <a:ext cx="3965027" cy="2518510"/>
          </a:xfrm>
        </p:spPr>
        <p:txBody>
          <a:bodyPr/>
          <a:lstStyle/>
          <a:p>
            <a:pPr algn="ctr"/>
            <a:r>
              <a:rPr lang="en-US" sz="7200" b="1" dirty="0">
                <a:solidFill>
                  <a:srgbClr val="D66565"/>
                </a:solidFill>
                <a:latin typeface="Pangolin" panose="00000500000000000000" pitchFamily="2" charset="0"/>
              </a:rPr>
              <a:t>CẢM ƠN !</a:t>
            </a:r>
            <a:br>
              <a:rPr lang="en-US" sz="7200" b="1" dirty="0">
                <a:solidFill>
                  <a:srgbClr val="D66565"/>
                </a:solidFill>
                <a:latin typeface="Pangolin" panose="00000500000000000000" pitchFamily="2" charset="0"/>
              </a:rPr>
            </a:br>
            <a:r>
              <a:rPr lang="en-US" sz="1400" b="1" dirty="0">
                <a:solidFill>
                  <a:srgbClr val="D66565"/>
                </a:solidFill>
                <a:latin typeface="Pangolin" panose="00000500000000000000" pitchFamily="2" charset="0"/>
              </a:rPr>
              <a:t> </a:t>
            </a:r>
            <a:br>
              <a:rPr lang="en-US" sz="7200" b="1" dirty="0">
                <a:solidFill>
                  <a:srgbClr val="D66565"/>
                </a:solidFill>
                <a:latin typeface="Pangolin" panose="00000500000000000000" pitchFamily="2" charset="0"/>
              </a:rPr>
            </a:b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Hãy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giúp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chúng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mình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đặt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những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câu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</a:t>
            </a:r>
            <a:r>
              <a:rPr lang="en-US" sz="2800" b="1" dirty="0" err="1">
                <a:solidFill>
                  <a:srgbClr val="56548C"/>
                </a:solidFill>
                <a:latin typeface="Pangolin" panose="00000500000000000000" pitchFamily="2" charset="0"/>
              </a:rPr>
              <a:t>hỏi</a:t>
            </a:r>
            <a:r>
              <a:rPr lang="en-US" sz="2800" b="1" dirty="0">
                <a:solidFill>
                  <a:srgbClr val="56548C"/>
                </a:solidFill>
                <a:latin typeface="Pangolin" panose="00000500000000000000" pitchFamily="2" charset="0"/>
              </a:rPr>
              <a:t> !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13259729-7BFD-4649-BECF-76336B921E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57" y="1112700"/>
            <a:ext cx="4108888" cy="4108888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08FC77DE-EADC-4135-BD11-4B3B4AA53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0599" y="3269620"/>
            <a:ext cx="404548" cy="404548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0B530311-D828-469F-846F-A1B36D99FB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637" y="3269620"/>
            <a:ext cx="404549" cy="404549"/>
          </a:xfrm>
          <a:prstGeom prst="rect">
            <a:avLst/>
          </a:prstGeom>
        </p:spPr>
      </p:pic>
      <p:pic>
        <p:nvPicPr>
          <p:cNvPr id="16" name="Picture 15" descr="Icon&#10;&#10;Description automatically generated">
            <a:extLst>
              <a:ext uri="{FF2B5EF4-FFF2-40B4-BE49-F238E27FC236}">
                <a16:creationId xmlns:a16="http://schemas.microsoft.com/office/drawing/2014/main" id="{5A52CA38-E99D-432E-AC9D-53FF2764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8676" y="3269620"/>
            <a:ext cx="404549" cy="404549"/>
          </a:xfrm>
          <a:prstGeom prst="rect">
            <a:avLst/>
          </a:prstGeom>
        </p:spPr>
      </p:pic>
      <p:pic>
        <p:nvPicPr>
          <p:cNvPr id="18" name="Graphic 17" descr="A scattering of small circles">
            <a:extLst>
              <a:ext uri="{FF2B5EF4-FFF2-40B4-BE49-F238E27FC236}">
                <a16:creationId xmlns:a16="http://schemas.microsoft.com/office/drawing/2014/main" id="{F1790720-16F7-43B3-A8F5-2CE3E1B499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205819">
            <a:off x="5924215" y="2282492"/>
            <a:ext cx="4572000" cy="4572000"/>
          </a:xfrm>
          <a:prstGeom prst="rect">
            <a:avLst/>
          </a:prstGeom>
        </p:spPr>
      </p:pic>
      <p:pic>
        <p:nvPicPr>
          <p:cNvPr id="19" name="Graphic 18" descr="A scattering of small circles">
            <a:extLst>
              <a:ext uri="{FF2B5EF4-FFF2-40B4-BE49-F238E27FC236}">
                <a16:creationId xmlns:a16="http://schemas.microsoft.com/office/drawing/2014/main" id="{D7E25721-E630-48FF-99EC-BA4373B2FE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8205819">
            <a:off x="964188" y="-198131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859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145" y="1881844"/>
            <a:ext cx="3398068" cy="3398068"/>
          </a:xfrm>
          <a:prstGeom prst="rect">
            <a:avLst/>
          </a:prstGeom>
        </p:spPr>
      </p:pic>
      <p:sp>
        <p:nvSpPr>
          <p:cNvPr id="358" name="Google Shape;358;p29"/>
          <p:cNvSpPr txBox="1">
            <a:spLocks noGrp="1"/>
          </p:cNvSpPr>
          <p:nvPr>
            <p:ph type="title"/>
          </p:nvPr>
        </p:nvSpPr>
        <p:spPr>
          <a:xfrm>
            <a:off x="897511" y="1767845"/>
            <a:ext cx="3318421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b="1" dirty="0">
                <a:latin typeface="Pangolin" panose="00000500000000000000" charset="0"/>
              </a:rPr>
              <a:t>Bài toán </a:t>
            </a:r>
            <a:br>
              <a:rPr lang="en" sz="4000" b="1" dirty="0">
                <a:solidFill>
                  <a:schemeClr val="accent1"/>
                </a:solidFill>
                <a:latin typeface="Pangolin" panose="00000500000000000000" charset="0"/>
                <a:sym typeface="Overpass SemiBold"/>
              </a:rPr>
            </a:br>
            <a:r>
              <a:rPr lang="en" sz="4000" b="1" dirty="0">
                <a:solidFill>
                  <a:schemeClr val="accent1"/>
                </a:solidFill>
                <a:latin typeface="Pangolin" panose="00000500000000000000" charset="0"/>
                <a:sym typeface="Overpass SemiBold"/>
              </a:rPr>
              <a:t>tìm đường đi ngắn nhất</a:t>
            </a:r>
            <a:endParaRPr sz="4000" b="1" dirty="0">
              <a:solidFill>
                <a:schemeClr val="accent1"/>
              </a:solidFill>
              <a:latin typeface="Pangolin" panose="00000500000000000000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359" name="Google Shape;359;p29"/>
          <p:cNvSpPr txBox="1">
            <a:spLocks noGrp="1"/>
          </p:cNvSpPr>
          <p:nvPr>
            <p:ph type="subTitle" idx="1"/>
          </p:nvPr>
        </p:nvSpPr>
        <p:spPr>
          <a:xfrm>
            <a:off x="1352418" y="3270053"/>
            <a:ext cx="389412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800" dirty="0" err="1">
                <a:latin typeface="Pangolin" panose="00000500000000000000" charset="0"/>
              </a:rPr>
              <a:t>Bài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toán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tìm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đường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đi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giữa</a:t>
            </a:r>
            <a:r>
              <a:rPr lang="en-US" sz="1800" dirty="0">
                <a:latin typeface="Pangolin" panose="00000500000000000000" charset="0"/>
              </a:rPr>
              <a:t> </a:t>
            </a:r>
            <a:br>
              <a:rPr lang="en-US" sz="1800" dirty="0">
                <a:latin typeface="Pangolin" panose="00000500000000000000" charset="0"/>
              </a:rPr>
            </a:br>
            <a:r>
              <a:rPr lang="en-US" sz="2800" dirty="0" err="1">
                <a:solidFill>
                  <a:srgbClr val="FBD15B"/>
                </a:solidFill>
                <a:latin typeface="Bahnschrift" panose="020B0502040204020203" pitchFamily="34" charset="0"/>
              </a:rPr>
              <a:t>hai</a:t>
            </a:r>
            <a:r>
              <a:rPr lang="en-US" sz="2800" dirty="0">
                <a:solidFill>
                  <a:srgbClr val="FBD15B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rgbClr val="FBD15B"/>
                </a:solidFill>
                <a:latin typeface="Bahnschrift" panose="020B0502040204020203" pitchFamily="34" charset="0"/>
              </a:rPr>
              <a:t>đỉnh</a:t>
            </a:r>
            <a:r>
              <a:rPr lang="en-US" sz="2800" dirty="0">
                <a:solidFill>
                  <a:srgbClr val="FBD15B"/>
                </a:solidFill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charset="0"/>
              </a:rPr>
              <a:t>của</a:t>
            </a:r>
            <a:r>
              <a:rPr lang="en-US" sz="1800" dirty="0">
                <a:solidFill>
                  <a:srgbClr val="20124D"/>
                </a:solidFill>
                <a:latin typeface="Pangolin" panose="00000500000000000000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charset="0"/>
              </a:rPr>
              <a:t>đồ</a:t>
            </a:r>
            <a:r>
              <a:rPr lang="en-US" sz="1800" dirty="0">
                <a:solidFill>
                  <a:srgbClr val="20124D"/>
                </a:solidFill>
                <a:latin typeface="Pangolin" panose="00000500000000000000" charset="0"/>
              </a:rPr>
              <a:t> </a:t>
            </a:r>
            <a:r>
              <a:rPr lang="en-US" sz="1800" dirty="0" err="1">
                <a:solidFill>
                  <a:srgbClr val="20124D"/>
                </a:solidFill>
                <a:latin typeface="Pangolin" panose="00000500000000000000" charset="0"/>
              </a:rPr>
              <a:t>thị</a:t>
            </a:r>
            <a:r>
              <a:rPr lang="en-US" sz="1800" dirty="0">
                <a:solidFill>
                  <a:srgbClr val="20124D"/>
                </a:solidFill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sao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cho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2800" dirty="0" err="1">
                <a:solidFill>
                  <a:srgbClr val="878CF0"/>
                </a:solidFill>
                <a:latin typeface="Bahnschrift" panose="020B0502040204020203" pitchFamily="34" charset="0"/>
              </a:rPr>
              <a:t>tổng</a:t>
            </a:r>
            <a:r>
              <a:rPr lang="en-US" sz="2800" dirty="0">
                <a:solidFill>
                  <a:srgbClr val="878CF0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rgbClr val="878CF0"/>
                </a:solidFill>
                <a:latin typeface="Bahnschrift" panose="020B0502040204020203" pitchFamily="34" charset="0"/>
              </a:rPr>
              <a:t>trọng</a:t>
            </a:r>
            <a:r>
              <a:rPr lang="en-US" sz="2800" dirty="0">
                <a:solidFill>
                  <a:srgbClr val="878CF0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rgbClr val="878CF0"/>
                </a:solidFill>
                <a:latin typeface="Bahnschrift" panose="020B0502040204020203" pitchFamily="34" charset="0"/>
              </a:rPr>
              <a:t>số</a:t>
            </a:r>
            <a:r>
              <a:rPr lang="en-US" sz="2800" dirty="0">
                <a:solidFill>
                  <a:srgbClr val="878CF0"/>
                </a:solidFill>
                <a:latin typeface="Bahnschrift" panose="020B0502040204020203" pitchFamily="34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các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cạnh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tạo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nên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đường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đi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1800" dirty="0" err="1">
                <a:latin typeface="Pangolin" panose="00000500000000000000" charset="0"/>
              </a:rPr>
              <a:t>là</a:t>
            </a:r>
            <a:r>
              <a:rPr lang="en-US" sz="1800" dirty="0">
                <a:latin typeface="Pangolin" panose="00000500000000000000" charset="0"/>
              </a:rPr>
              <a:t> </a:t>
            </a:r>
            <a:r>
              <a:rPr lang="en-US" sz="2800" dirty="0" err="1">
                <a:solidFill>
                  <a:srgbClr val="D66565"/>
                </a:solidFill>
                <a:latin typeface="Bahnschrift" panose="020B0502040204020203" pitchFamily="34" charset="0"/>
              </a:rPr>
              <a:t>nhỏ</a:t>
            </a:r>
            <a:r>
              <a:rPr lang="en-US" sz="2800" dirty="0">
                <a:solidFill>
                  <a:srgbClr val="D66565"/>
                </a:solidFill>
                <a:latin typeface="Bahnschrift" panose="020B0502040204020203" pitchFamily="34" charset="0"/>
              </a:rPr>
              <a:t> </a:t>
            </a:r>
            <a:r>
              <a:rPr lang="en-US" sz="2800" dirty="0" err="1">
                <a:solidFill>
                  <a:srgbClr val="D66565"/>
                </a:solidFill>
                <a:latin typeface="Bahnschrift" panose="020B0502040204020203" pitchFamily="34" charset="0"/>
              </a:rPr>
              <a:t>nhất</a:t>
            </a:r>
            <a:endParaRPr sz="2800" dirty="0">
              <a:solidFill>
                <a:srgbClr val="D66565"/>
              </a:solidFill>
              <a:latin typeface="Bahnschrift" panose="020B0502040204020203" pitchFamily="34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4846320" y="114930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6903720" y="29586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6195060" y="1767845"/>
            <a:ext cx="274320" cy="2743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/>
          <p:cNvCxnSpPr>
            <a:stCxn id="2" idx="7"/>
            <a:endCxn id="114" idx="2"/>
          </p:cNvCxnSpPr>
          <p:nvPr/>
        </p:nvCxnSpPr>
        <p:spPr>
          <a:xfrm flipV="1">
            <a:off x="5080467" y="433025"/>
            <a:ext cx="1823253" cy="75645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114" idx="4"/>
            <a:endCxn id="115" idx="7"/>
          </p:cNvCxnSpPr>
          <p:nvPr/>
        </p:nvCxnSpPr>
        <p:spPr>
          <a:xfrm flipH="1">
            <a:off x="6429207" y="570185"/>
            <a:ext cx="611673" cy="1237833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>
            <a:stCxn id="2" idx="5"/>
            <a:endCxn id="115" idx="1"/>
          </p:cNvCxnSpPr>
          <p:nvPr/>
        </p:nvCxnSpPr>
        <p:spPr>
          <a:xfrm>
            <a:off x="5080467" y="1383452"/>
            <a:ext cx="1154766" cy="424566"/>
          </a:xfrm>
          <a:prstGeom prst="straightConnector1">
            <a:avLst/>
          </a:prstGeom>
          <a:ln>
            <a:solidFill>
              <a:srgbClr val="67659C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87390" y="57018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3</a:t>
            </a:r>
          </a:p>
        </p:txBody>
      </p:sp>
      <p:sp>
        <p:nvSpPr>
          <p:cNvPr id="129" name="TextBox 128"/>
          <p:cNvSpPr txBox="1"/>
          <p:nvPr/>
        </p:nvSpPr>
        <p:spPr>
          <a:xfrm>
            <a:off x="6690024" y="1092745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1</a:t>
            </a:r>
          </a:p>
        </p:txBody>
      </p:sp>
      <p:sp>
        <p:nvSpPr>
          <p:cNvPr id="130" name="TextBox 129"/>
          <p:cNvSpPr txBox="1"/>
          <p:nvPr/>
        </p:nvSpPr>
        <p:spPr>
          <a:xfrm>
            <a:off x="5451242" y="1576163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6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6901983" y="286757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B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4836963" y="1137348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A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6181361" y="1759449"/>
            <a:ext cx="4076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angolin" panose="00000500000000000000" pitchFamily="2" charset="0"/>
              </a:rPr>
              <a:t>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1" name="Google Shape;1471;p4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pitchFamily="2" charset="0"/>
              </a:rPr>
              <a:t>BIẾN THỂ </a:t>
            </a:r>
            <a:r>
              <a:rPr lang="en" b="1" dirty="0">
                <a:solidFill>
                  <a:schemeClr val="accent1"/>
                </a:solidFill>
                <a:latin typeface="Pangolin" panose="00000500000000000000" pitchFamily="2" charset="0"/>
                <a:ea typeface="Overpass SemiBold"/>
                <a:cs typeface="Overpass SemiBold"/>
                <a:sym typeface="Overpass SemiBold"/>
              </a:rPr>
              <a:t>CỦA BÀI TOÁN</a:t>
            </a:r>
            <a:endParaRPr b="1" dirty="0">
              <a:solidFill>
                <a:schemeClr val="accent1"/>
              </a:solidFill>
              <a:latin typeface="Pangolin" panose="00000500000000000000" pitchFamily="2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1472" name="Google Shape;1472;p40"/>
          <p:cNvSpPr/>
          <p:nvPr/>
        </p:nvSpPr>
        <p:spPr>
          <a:xfrm>
            <a:off x="3774951" y="1488103"/>
            <a:ext cx="331272" cy="331272"/>
          </a:xfrm>
          <a:custGeom>
            <a:avLst/>
            <a:gdLst/>
            <a:ahLst/>
            <a:cxnLst/>
            <a:rect l="l" t="t" r="r" b="b"/>
            <a:pathLst>
              <a:path w="9109" h="9109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1</a:t>
            </a:r>
            <a:endParaRPr dirty="0">
              <a:solidFill>
                <a:schemeClr val="lt2"/>
              </a:solidFill>
              <a:latin typeface="Pangolin" panose="00000500000000000000" pitchFamily="2" charset="0"/>
              <a:ea typeface="Overpass ExtraBold"/>
              <a:cs typeface="Overpass ExtraBold"/>
              <a:sym typeface="Overpass ExtraBold"/>
            </a:endParaRPr>
          </a:p>
        </p:txBody>
      </p:sp>
      <p:sp>
        <p:nvSpPr>
          <p:cNvPr id="1473" name="Google Shape;1473;p40"/>
          <p:cNvSpPr/>
          <p:nvPr/>
        </p:nvSpPr>
        <p:spPr>
          <a:xfrm>
            <a:off x="3774951" y="2216122"/>
            <a:ext cx="331272" cy="330435"/>
          </a:xfrm>
          <a:custGeom>
            <a:avLst/>
            <a:gdLst/>
            <a:ahLst/>
            <a:cxnLst/>
            <a:rect l="l" t="t" r="r" b="b"/>
            <a:pathLst>
              <a:path w="9109" h="9086" extrusionOk="0">
                <a:moveTo>
                  <a:pt x="4543" y="9085"/>
                </a:moveTo>
                <a:cubicBezTo>
                  <a:pt x="7054" y="9085"/>
                  <a:pt x="9108" y="7054"/>
                  <a:pt x="9108" y="4543"/>
                </a:cubicBezTo>
                <a:cubicBezTo>
                  <a:pt x="9108" y="2032"/>
                  <a:pt x="7054" y="1"/>
                  <a:pt x="4543" y="1"/>
                </a:cubicBezTo>
                <a:cubicBezTo>
                  <a:pt x="2055" y="1"/>
                  <a:pt x="1" y="2032"/>
                  <a:pt x="1" y="4543"/>
                </a:cubicBezTo>
                <a:cubicBezTo>
                  <a:pt x="1" y="7054"/>
                  <a:pt x="2055" y="9085"/>
                  <a:pt x="4543" y="908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2</a:t>
            </a:r>
            <a:endParaRPr>
              <a:latin typeface="Pangolin" panose="00000500000000000000" pitchFamily="2" charset="0"/>
            </a:endParaRPr>
          </a:p>
        </p:txBody>
      </p:sp>
      <p:sp>
        <p:nvSpPr>
          <p:cNvPr id="1474" name="Google Shape;1474;p40"/>
          <p:cNvSpPr/>
          <p:nvPr/>
        </p:nvSpPr>
        <p:spPr>
          <a:xfrm>
            <a:off x="3774951" y="2943304"/>
            <a:ext cx="331272" cy="331235"/>
          </a:xfrm>
          <a:custGeom>
            <a:avLst/>
            <a:gdLst/>
            <a:ahLst/>
            <a:cxnLst/>
            <a:rect l="l" t="t" r="r" b="b"/>
            <a:pathLst>
              <a:path w="9109" h="9108" extrusionOk="0">
                <a:moveTo>
                  <a:pt x="4543" y="9108"/>
                </a:moveTo>
                <a:cubicBezTo>
                  <a:pt x="7054" y="9108"/>
                  <a:pt x="9108" y="7054"/>
                  <a:pt x="9108" y="4566"/>
                </a:cubicBezTo>
                <a:cubicBezTo>
                  <a:pt x="9108" y="2055"/>
                  <a:pt x="7054" y="1"/>
                  <a:pt x="4543" y="1"/>
                </a:cubicBezTo>
                <a:cubicBezTo>
                  <a:pt x="2055" y="1"/>
                  <a:pt x="1" y="2055"/>
                  <a:pt x="1" y="4566"/>
                </a:cubicBezTo>
                <a:cubicBezTo>
                  <a:pt x="1" y="7054"/>
                  <a:pt x="2055" y="9108"/>
                  <a:pt x="4543" y="9108"/>
                </a:cubicBezTo>
                <a:close/>
              </a:path>
            </a:pathLst>
          </a:custGeom>
          <a:solidFill>
            <a:srgbClr val="FBD15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3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1475" name="Google Shape;1475;p40"/>
          <p:cNvSpPr/>
          <p:nvPr/>
        </p:nvSpPr>
        <p:spPr>
          <a:xfrm>
            <a:off x="3774951" y="3671323"/>
            <a:ext cx="331272" cy="330399"/>
          </a:xfrm>
          <a:custGeom>
            <a:avLst/>
            <a:gdLst/>
            <a:ahLst/>
            <a:cxnLst/>
            <a:rect l="l" t="t" r="r" b="b"/>
            <a:pathLst>
              <a:path w="9109" h="9085" extrusionOk="0">
                <a:moveTo>
                  <a:pt x="4543" y="9085"/>
                </a:moveTo>
                <a:cubicBezTo>
                  <a:pt x="7054" y="9085"/>
                  <a:pt x="9108" y="7053"/>
                  <a:pt x="9108" y="4543"/>
                </a:cubicBezTo>
                <a:cubicBezTo>
                  <a:pt x="9108" y="2032"/>
                  <a:pt x="7054" y="0"/>
                  <a:pt x="4543" y="0"/>
                </a:cubicBezTo>
                <a:cubicBezTo>
                  <a:pt x="2055" y="0"/>
                  <a:pt x="1" y="2032"/>
                  <a:pt x="1" y="4543"/>
                </a:cubicBezTo>
                <a:cubicBezTo>
                  <a:pt x="1" y="7053"/>
                  <a:pt x="2055" y="9085"/>
                  <a:pt x="4543" y="9085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2"/>
                </a:solidFill>
                <a:latin typeface="Pangolin" panose="00000500000000000000" pitchFamily="2" charset="0"/>
                <a:ea typeface="Overpass ExtraBold"/>
                <a:cs typeface="Overpass ExtraBold"/>
                <a:sym typeface="Overpass ExtraBold"/>
              </a:rPr>
              <a:t>4</a:t>
            </a:r>
            <a:endParaRPr dirty="0">
              <a:latin typeface="Pangolin" panose="00000500000000000000" pitchFamily="2" charset="0"/>
            </a:endParaRPr>
          </a:p>
        </p:txBody>
      </p:sp>
      <p:grpSp>
        <p:nvGrpSpPr>
          <p:cNvPr id="1476" name="Google Shape;1476;p40"/>
          <p:cNvGrpSpPr/>
          <p:nvPr/>
        </p:nvGrpSpPr>
        <p:grpSpPr>
          <a:xfrm>
            <a:off x="720001" y="1476688"/>
            <a:ext cx="2114640" cy="3036593"/>
            <a:chOff x="1166925" y="1566924"/>
            <a:chExt cx="3220871" cy="3036593"/>
          </a:xfrm>
        </p:grpSpPr>
        <p:grpSp>
          <p:nvGrpSpPr>
            <p:cNvPr id="1477" name="Google Shape;1477;p40"/>
            <p:cNvGrpSpPr/>
            <p:nvPr/>
          </p:nvGrpSpPr>
          <p:grpSpPr>
            <a:xfrm>
              <a:off x="1166925" y="1566924"/>
              <a:ext cx="1425032" cy="3036593"/>
              <a:chOff x="1468225" y="1566924"/>
              <a:chExt cx="1425032" cy="3036593"/>
            </a:xfrm>
          </p:grpSpPr>
          <p:sp>
            <p:nvSpPr>
              <p:cNvPr id="1478" name="Google Shape;1478;p40"/>
              <p:cNvSpPr/>
              <p:nvPr/>
            </p:nvSpPr>
            <p:spPr>
              <a:xfrm>
                <a:off x="1468225" y="3950103"/>
                <a:ext cx="1425032" cy="653414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7" extrusionOk="0">
                    <a:moveTo>
                      <a:pt x="19265" y="0"/>
                    </a:moveTo>
                    <a:cubicBezTo>
                      <a:pt x="26410" y="0"/>
                      <a:pt x="32641" y="1780"/>
                      <a:pt x="35973" y="4428"/>
                    </a:cubicBezTo>
                    <a:lnTo>
                      <a:pt x="38530" y="4428"/>
                    </a:lnTo>
                    <a:lnTo>
                      <a:pt x="38530" y="8833"/>
                    </a:lnTo>
                    <a:cubicBezTo>
                      <a:pt x="38530" y="13695"/>
                      <a:pt x="29902" y="17667"/>
                      <a:pt x="19265" y="17667"/>
                    </a:cubicBezTo>
                    <a:cubicBezTo>
                      <a:pt x="8629" y="17667"/>
                      <a:pt x="1" y="13695"/>
                      <a:pt x="1" y="8833"/>
                    </a:cubicBezTo>
                    <a:lnTo>
                      <a:pt x="1" y="4428"/>
                    </a:lnTo>
                    <a:lnTo>
                      <a:pt x="2557" y="4428"/>
                    </a:lnTo>
                    <a:cubicBezTo>
                      <a:pt x="5890" y="1780"/>
                      <a:pt x="12121" y="0"/>
                      <a:pt x="192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79" name="Google Shape;1479;p40"/>
              <p:cNvSpPr/>
              <p:nvPr/>
            </p:nvSpPr>
            <p:spPr>
              <a:xfrm>
                <a:off x="1468225" y="3786295"/>
                <a:ext cx="1425032" cy="654302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91" extrusionOk="0">
                    <a:moveTo>
                      <a:pt x="19265" y="17690"/>
                    </a:moveTo>
                    <a:cubicBezTo>
                      <a:pt x="29879" y="17690"/>
                      <a:pt x="38530" y="13719"/>
                      <a:pt x="38530" y="8857"/>
                    </a:cubicBezTo>
                    <a:cubicBezTo>
                      <a:pt x="38530" y="3972"/>
                      <a:pt x="29879" y="1"/>
                      <a:pt x="19265" y="1"/>
                    </a:cubicBezTo>
                    <a:cubicBezTo>
                      <a:pt x="8651" y="1"/>
                      <a:pt x="1" y="3972"/>
                      <a:pt x="1" y="8857"/>
                    </a:cubicBezTo>
                    <a:cubicBezTo>
                      <a:pt x="1" y="13719"/>
                      <a:pt x="8651" y="17690"/>
                      <a:pt x="19265" y="1769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0" name="Google Shape;1480;p40"/>
              <p:cNvSpPr/>
              <p:nvPr/>
            </p:nvSpPr>
            <p:spPr>
              <a:xfrm>
                <a:off x="1468225" y="3209733"/>
                <a:ext cx="1425032" cy="653414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7" extrusionOk="0">
                    <a:moveTo>
                      <a:pt x="19265" y="0"/>
                    </a:moveTo>
                    <a:cubicBezTo>
                      <a:pt x="26410" y="0"/>
                      <a:pt x="32641" y="1781"/>
                      <a:pt x="35973" y="4428"/>
                    </a:cubicBezTo>
                    <a:lnTo>
                      <a:pt x="38530" y="4428"/>
                    </a:lnTo>
                    <a:lnTo>
                      <a:pt x="38530" y="8834"/>
                    </a:lnTo>
                    <a:cubicBezTo>
                      <a:pt x="38530" y="13718"/>
                      <a:pt x="29902" y="17667"/>
                      <a:pt x="19265" y="17667"/>
                    </a:cubicBezTo>
                    <a:cubicBezTo>
                      <a:pt x="8629" y="17667"/>
                      <a:pt x="1" y="13718"/>
                      <a:pt x="1" y="8834"/>
                    </a:cubicBezTo>
                    <a:lnTo>
                      <a:pt x="1" y="4428"/>
                    </a:lnTo>
                    <a:lnTo>
                      <a:pt x="2557" y="4428"/>
                    </a:lnTo>
                    <a:cubicBezTo>
                      <a:pt x="5890" y="1781"/>
                      <a:pt x="12121" y="0"/>
                      <a:pt x="19265" y="0"/>
                    </a:cubicBezTo>
                    <a:close/>
                  </a:path>
                </a:pathLst>
              </a:custGeom>
              <a:solidFill>
                <a:srgbClr val="F9AE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1" name="Google Shape;1481;p40"/>
              <p:cNvSpPr/>
              <p:nvPr/>
            </p:nvSpPr>
            <p:spPr>
              <a:xfrm>
                <a:off x="1468225" y="3046776"/>
                <a:ext cx="1425032" cy="653451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8" extrusionOk="0">
                    <a:moveTo>
                      <a:pt x="19265" y="17668"/>
                    </a:moveTo>
                    <a:cubicBezTo>
                      <a:pt x="29879" y="17668"/>
                      <a:pt x="38530" y="13696"/>
                      <a:pt x="38530" y="8834"/>
                    </a:cubicBezTo>
                    <a:cubicBezTo>
                      <a:pt x="38530" y="3973"/>
                      <a:pt x="29879" y="1"/>
                      <a:pt x="19265" y="1"/>
                    </a:cubicBezTo>
                    <a:cubicBezTo>
                      <a:pt x="8651" y="1"/>
                      <a:pt x="1" y="3973"/>
                      <a:pt x="1" y="8834"/>
                    </a:cubicBezTo>
                    <a:cubicBezTo>
                      <a:pt x="1" y="13696"/>
                      <a:pt x="8651" y="17668"/>
                      <a:pt x="19265" y="17668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2" name="Google Shape;1482;p40"/>
              <p:cNvSpPr/>
              <p:nvPr/>
            </p:nvSpPr>
            <p:spPr>
              <a:xfrm>
                <a:off x="1468225" y="2470214"/>
                <a:ext cx="1425032" cy="653451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8" extrusionOk="0">
                    <a:moveTo>
                      <a:pt x="19265" y="0"/>
                    </a:moveTo>
                    <a:cubicBezTo>
                      <a:pt x="26410" y="0"/>
                      <a:pt x="32641" y="1781"/>
                      <a:pt x="35973" y="4428"/>
                    </a:cubicBezTo>
                    <a:lnTo>
                      <a:pt x="38530" y="4428"/>
                    </a:lnTo>
                    <a:lnTo>
                      <a:pt x="38530" y="8834"/>
                    </a:lnTo>
                    <a:cubicBezTo>
                      <a:pt x="38530" y="13695"/>
                      <a:pt x="29902" y="17667"/>
                      <a:pt x="19265" y="17667"/>
                    </a:cubicBezTo>
                    <a:cubicBezTo>
                      <a:pt x="8629" y="17667"/>
                      <a:pt x="1" y="13695"/>
                      <a:pt x="1" y="8834"/>
                    </a:cubicBezTo>
                    <a:lnTo>
                      <a:pt x="1" y="4428"/>
                    </a:lnTo>
                    <a:lnTo>
                      <a:pt x="2557" y="4428"/>
                    </a:lnTo>
                    <a:cubicBezTo>
                      <a:pt x="5890" y="1781"/>
                      <a:pt x="12121" y="0"/>
                      <a:pt x="192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3" name="Google Shape;1483;p40"/>
              <p:cNvSpPr/>
              <p:nvPr/>
            </p:nvSpPr>
            <p:spPr>
              <a:xfrm>
                <a:off x="1468225" y="2306444"/>
                <a:ext cx="1425032" cy="654265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90" extrusionOk="0">
                    <a:moveTo>
                      <a:pt x="19265" y="17690"/>
                    </a:moveTo>
                    <a:cubicBezTo>
                      <a:pt x="29879" y="17690"/>
                      <a:pt x="38530" y="13718"/>
                      <a:pt x="38530" y="8856"/>
                    </a:cubicBezTo>
                    <a:cubicBezTo>
                      <a:pt x="38530" y="3972"/>
                      <a:pt x="29879" y="0"/>
                      <a:pt x="19265" y="0"/>
                    </a:cubicBezTo>
                    <a:cubicBezTo>
                      <a:pt x="8651" y="0"/>
                      <a:pt x="1" y="3972"/>
                      <a:pt x="1" y="8856"/>
                    </a:cubicBezTo>
                    <a:cubicBezTo>
                      <a:pt x="1" y="13718"/>
                      <a:pt x="8651" y="17690"/>
                      <a:pt x="19265" y="1769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4" name="Google Shape;1484;p40"/>
              <p:cNvSpPr/>
              <p:nvPr/>
            </p:nvSpPr>
            <p:spPr>
              <a:xfrm>
                <a:off x="1468225" y="1729844"/>
                <a:ext cx="1425032" cy="653451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8" extrusionOk="0">
                    <a:moveTo>
                      <a:pt x="19265" y="1"/>
                    </a:moveTo>
                    <a:cubicBezTo>
                      <a:pt x="26410" y="1"/>
                      <a:pt x="32641" y="1781"/>
                      <a:pt x="35973" y="4429"/>
                    </a:cubicBezTo>
                    <a:lnTo>
                      <a:pt x="38530" y="4429"/>
                    </a:lnTo>
                    <a:lnTo>
                      <a:pt x="38530" y="8834"/>
                    </a:lnTo>
                    <a:cubicBezTo>
                      <a:pt x="38530" y="13719"/>
                      <a:pt x="29902" y="17667"/>
                      <a:pt x="19265" y="17667"/>
                    </a:cubicBezTo>
                    <a:cubicBezTo>
                      <a:pt x="8629" y="17667"/>
                      <a:pt x="1" y="13719"/>
                      <a:pt x="1" y="8834"/>
                    </a:cubicBezTo>
                    <a:lnTo>
                      <a:pt x="1" y="4429"/>
                    </a:lnTo>
                    <a:lnTo>
                      <a:pt x="2557" y="4429"/>
                    </a:lnTo>
                    <a:cubicBezTo>
                      <a:pt x="5890" y="1781"/>
                      <a:pt x="12121" y="1"/>
                      <a:pt x="19265" y="1"/>
                    </a:cubicBezTo>
                    <a:close/>
                  </a:path>
                </a:pathLst>
              </a:custGeom>
              <a:solidFill>
                <a:srgbClr val="C3575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  <p:sp>
            <p:nvSpPr>
              <p:cNvPr id="1485" name="Google Shape;1485;p40"/>
              <p:cNvSpPr/>
              <p:nvPr/>
            </p:nvSpPr>
            <p:spPr>
              <a:xfrm>
                <a:off x="1468225" y="1566924"/>
                <a:ext cx="1425032" cy="653451"/>
              </a:xfrm>
              <a:custGeom>
                <a:avLst/>
                <a:gdLst/>
                <a:ahLst/>
                <a:cxnLst/>
                <a:rect l="l" t="t" r="r" b="b"/>
                <a:pathLst>
                  <a:path w="38530" h="17668" extrusionOk="0">
                    <a:moveTo>
                      <a:pt x="19265" y="17667"/>
                    </a:moveTo>
                    <a:cubicBezTo>
                      <a:pt x="29879" y="17667"/>
                      <a:pt x="38530" y="13695"/>
                      <a:pt x="38530" y="8834"/>
                    </a:cubicBezTo>
                    <a:cubicBezTo>
                      <a:pt x="38530" y="3972"/>
                      <a:pt x="29879" y="0"/>
                      <a:pt x="19265" y="0"/>
                    </a:cubicBezTo>
                    <a:cubicBezTo>
                      <a:pt x="8651" y="0"/>
                      <a:pt x="1" y="3972"/>
                      <a:pt x="1" y="8834"/>
                    </a:cubicBezTo>
                    <a:cubicBezTo>
                      <a:pt x="1" y="13695"/>
                      <a:pt x="8651" y="17667"/>
                      <a:pt x="19265" y="1766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Pangolin" panose="00000500000000000000" pitchFamily="2" charset="0"/>
                </a:endParaRPr>
              </a:p>
            </p:txBody>
          </p:sp>
        </p:grpSp>
        <p:sp>
          <p:nvSpPr>
            <p:cNvPr id="1486" name="Google Shape;1486;p40"/>
            <p:cNvSpPr/>
            <p:nvPr/>
          </p:nvSpPr>
          <p:spPr>
            <a:xfrm>
              <a:off x="1876015" y="3915326"/>
              <a:ext cx="2452833" cy="206749"/>
            </a:xfrm>
            <a:custGeom>
              <a:avLst/>
              <a:gdLst/>
              <a:ahLst/>
              <a:cxnLst/>
              <a:rect l="l" t="t" r="r" b="b"/>
              <a:pathLst>
                <a:path w="30975" h="5685" fill="none" extrusionOk="0">
                  <a:moveTo>
                    <a:pt x="30974" y="1"/>
                  </a:moveTo>
                  <a:lnTo>
                    <a:pt x="3333" y="1"/>
                  </a:lnTo>
                  <a:cubicBezTo>
                    <a:pt x="1507" y="1"/>
                    <a:pt x="0" y="1507"/>
                    <a:pt x="0" y="3333"/>
                  </a:cubicBezTo>
                  <a:lnTo>
                    <a:pt x="0" y="5684"/>
                  </a:lnTo>
                </a:path>
              </a:pathLst>
            </a:custGeom>
            <a:solidFill>
              <a:schemeClr val="dk2"/>
            </a:solidFill>
            <a:ln w="13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87" name="Google Shape;1487;p40"/>
            <p:cNvSpPr/>
            <p:nvPr/>
          </p:nvSpPr>
          <p:spPr>
            <a:xfrm>
              <a:off x="1876015" y="3188146"/>
              <a:ext cx="2452833" cy="205913"/>
            </a:xfrm>
            <a:custGeom>
              <a:avLst/>
              <a:gdLst/>
              <a:ahLst/>
              <a:cxnLst/>
              <a:rect l="l" t="t" r="r" b="b"/>
              <a:pathLst>
                <a:path w="30975" h="5662" fill="none" extrusionOk="0">
                  <a:moveTo>
                    <a:pt x="30974" y="1"/>
                  </a:moveTo>
                  <a:lnTo>
                    <a:pt x="3333" y="1"/>
                  </a:lnTo>
                  <a:cubicBezTo>
                    <a:pt x="1507" y="1"/>
                    <a:pt x="0" y="1484"/>
                    <a:pt x="0" y="3333"/>
                  </a:cubicBezTo>
                  <a:lnTo>
                    <a:pt x="0" y="5661"/>
                  </a:lnTo>
                </a:path>
              </a:pathLst>
            </a:custGeom>
            <a:solidFill>
              <a:schemeClr val="dk2"/>
            </a:solidFill>
            <a:ln w="13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88" name="Google Shape;1488;p40"/>
            <p:cNvSpPr/>
            <p:nvPr/>
          </p:nvSpPr>
          <p:spPr>
            <a:xfrm>
              <a:off x="1876015" y="2460130"/>
              <a:ext cx="2452833" cy="206749"/>
            </a:xfrm>
            <a:custGeom>
              <a:avLst/>
              <a:gdLst/>
              <a:ahLst/>
              <a:cxnLst/>
              <a:rect l="l" t="t" r="r" b="b"/>
              <a:pathLst>
                <a:path w="30975" h="5685" fill="none" extrusionOk="0">
                  <a:moveTo>
                    <a:pt x="30974" y="1"/>
                  </a:moveTo>
                  <a:lnTo>
                    <a:pt x="3333" y="1"/>
                  </a:lnTo>
                  <a:cubicBezTo>
                    <a:pt x="1507" y="1"/>
                    <a:pt x="0" y="1507"/>
                    <a:pt x="0" y="3333"/>
                  </a:cubicBezTo>
                  <a:lnTo>
                    <a:pt x="0" y="5684"/>
                  </a:lnTo>
                </a:path>
              </a:pathLst>
            </a:custGeom>
            <a:solidFill>
              <a:schemeClr val="dk2"/>
            </a:solidFill>
            <a:ln w="13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89" name="Google Shape;1489;p40"/>
            <p:cNvSpPr/>
            <p:nvPr/>
          </p:nvSpPr>
          <p:spPr>
            <a:xfrm>
              <a:off x="1876015" y="1732950"/>
              <a:ext cx="2452833" cy="205913"/>
            </a:xfrm>
            <a:custGeom>
              <a:avLst/>
              <a:gdLst/>
              <a:ahLst/>
              <a:cxnLst/>
              <a:rect l="l" t="t" r="r" b="b"/>
              <a:pathLst>
                <a:path w="30975" h="5662" fill="none" extrusionOk="0">
                  <a:moveTo>
                    <a:pt x="30974" y="1"/>
                  </a:moveTo>
                  <a:lnTo>
                    <a:pt x="3333" y="1"/>
                  </a:lnTo>
                  <a:cubicBezTo>
                    <a:pt x="1507" y="1"/>
                    <a:pt x="0" y="1485"/>
                    <a:pt x="0" y="3333"/>
                  </a:cubicBezTo>
                  <a:lnTo>
                    <a:pt x="0" y="5662"/>
                  </a:lnTo>
                </a:path>
              </a:pathLst>
            </a:custGeom>
            <a:solidFill>
              <a:schemeClr val="dk2"/>
            </a:solidFill>
            <a:ln w="13700" cap="rnd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0" name="Google Shape;1490;p40"/>
            <p:cNvSpPr/>
            <p:nvPr/>
          </p:nvSpPr>
          <p:spPr>
            <a:xfrm>
              <a:off x="1846975" y="4092152"/>
              <a:ext cx="58152" cy="58952"/>
            </a:xfrm>
            <a:custGeom>
              <a:avLst/>
              <a:gdLst/>
              <a:ahLst/>
              <a:cxnLst/>
              <a:rect l="l" t="t" r="r" b="b"/>
              <a:pathLst>
                <a:path w="1599" h="1621" extrusionOk="0">
                  <a:moveTo>
                    <a:pt x="799" y="1621"/>
                  </a:moveTo>
                  <a:cubicBezTo>
                    <a:pt x="1233" y="1621"/>
                    <a:pt x="1598" y="1256"/>
                    <a:pt x="1598" y="822"/>
                  </a:cubicBezTo>
                  <a:cubicBezTo>
                    <a:pt x="1598" y="366"/>
                    <a:pt x="1233" y="0"/>
                    <a:pt x="799" y="0"/>
                  </a:cubicBezTo>
                  <a:cubicBezTo>
                    <a:pt x="343" y="0"/>
                    <a:pt x="0" y="366"/>
                    <a:pt x="0" y="822"/>
                  </a:cubicBezTo>
                  <a:cubicBezTo>
                    <a:pt x="0" y="1256"/>
                    <a:pt x="343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1" name="Google Shape;1491;p40"/>
            <p:cNvSpPr/>
            <p:nvPr/>
          </p:nvSpPr>
          <p:spPr>
            <a:xfrm>
              <a:off x="4328844" y="3886271"/>
              <a:ext cx="58952" cy="58988"/>
            </a:xfrm>
            <a:custGeom>
              <a:avLst/>
              <a:gdLst/>
              <a:ahLst/>
              <a:cxnLst/>
              <a:rect l="l" t="t" r="r" b="b"/>
              <a:pathLst>
                <a:path w="1621" h="1622" extrusionOk="0">
                  <a:moveTo>
                    <a:pt x="799" y="1621"/>
                  </a:moveTo>
                  <a:cubicBezTo>
                    <a:pt x="1256" y="1621"/>
                    <a:pt x="1621" y="1256"/>
                    <a:pt x="1621" y="800"/>
                  </a:cubicBezTo>
                  <a:cubicBezTo>
                    <a:pt x="1621" y="366"/>
                    <a:pt x="1256" y="1"/>
                    <a:pt x="799" y="1"/>
                  </a:cubicBezTo>
                  <a:cubicBezTo>
                    <a:pt x="366" y="1"/>
                    <a:pt x="0" y="366"/>
                    <a:pt x="0" y="800"/>
                  </a:cubicBezTo>
                  <a:cubicBezTo>
                    <a:pt x="0" y="1256"/>
                    <a:pt x="366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2" name="Google Shape;1492;p40"/>
            <p:cNvSpPr/>
            <p:nvPr/>
          </p:nvSpPr>
          <p:spPr>
            <a:xfrm>
              <a:off x="1846975" y="3364969"/>
              <a:ext cx="58152" cy="58988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621"/>
                  </a:moveTo>
                  <a:cubicBezTo>
                    <a:pt x="1233" y="1621"/>
                    <a:pt x="1598" y="1256"/>
                    <a:pt x="1598" y="799"/>
                  </a:cubicBezTo>
                  <a:cubicBezTo>
                    <a:pt x="1598" y="366"/>
                    <a:pt x="1233" y="0"/>
                    <a:pt x="799" y="0"/>
                  </a:cubicBezTo>
                  <a:cubicBezTo>
                    <a:pt x="343" y="0"/>
                    <a:pt x="0" y="366"/>
                    <a:pt x="0" y="799"/>
                  </a:cubicBezTo>
                  <a:cubicBezTo>
                    <a:pt x="0" y="1256"/>
                    <a:pt x="343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3" name="Google Shape;1493;p40"/>
            <p:cNvSpPr/>
            <p:nvPr/>
          </p:nvSpPr>
          <p:spPr>
            <a:xfrm>
              <a:off x="4328844" y="3158252"/>
              <a:ext cx="58952" cy="58988"/>
            </a:xfrm>
            <a:custGeom>
              <a:avLst/>
              <a:gdLst/>
              <a:ahLst/>
              <a:cxnLst/>
              <a:rect l="l" t="t" r="r" b="b"/>
              <a:pathLst>
                <a:path w="1621" h="1622" extrusionOk="0">
                  <a:moveTo>
                    <a:pt x="799" y="1622"/>
                  </a:moveTo>
                  <a:cubicBezTo>
                    <a:pt x="1256" y="1622"/>
                    <a:pt x="1621" y="1256"/>
                    <a:pt x="1621" y="823"/>
                  </a:cubicBezTo>
                  <a:cubicBezTo>
                    <a:pt x="1621" y="366"/>
                    <a:pt x="1256" y="1"/>
                    <a:pt x="799" y="1"/>
                  </a:cubicBezTo>
                  <a:cubicBezTo>
                    <a:pt x="366" y="1"/>
                    <a:pt x="0" y="366"/>
                    <a:pt x="0" y="823"/>
                  </a:cubicBezTo>
                  <a:cubicBezTo>
                    <a:pt x="0" y="1256"/>
                    <a:pt x="366" y="1622"/>
                    <a:pt x="799" y="162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4" name="Google Shape;1494;p40"/>
            <p:cNvSpPr/>
            <p:nvPr/>
          </p:nvSpPr>
          <p:spPr>
            <a:xfrm>
              <a:off x="1846975" y="2636950"/>
              <a:ext cx="58152" cy="58988"/>
            </a:xfrm>
            <a:custGeom>
              <a:avLst/>
              <a:gdLst/>
              <a:ahLst/>
              <a:cxnLst/>
              <a:rect l="l" t="t" r="r" b="b"/>
              <a:pathLst>
                <a:path w="1599" h="1622" extrusionOk="0">
                  <a:moveTo>
                    <a:pt x="799" y="1621"/>
                  </a:moveTo>
                  <a:cubicBezTo>
                    <a:pt x="1233" y="1621"/>
                    <a:pt x="1598" y="1256"/>
                    <a:pt x="1598" y="822"/>
                  </a:cubicBezTo>
                  <a:cubicBezTo>
                    <a:pt x="1598" y="366"/>
                    <a:pt x="1233" y="1"/>
                    <a:pt x="799" y="1"/>
                  </a:cubicBezTo>
                  <a:cubicBezTo>
                    <a:pt x="343" y="1"/>
                    <a:pt x="0" y="366"/>
                    <a:pt x="0" y="822"/>
                  </a:cubicBezTo>
                  <a:cubicBezTo>
                    <a:pt x="0" y="1256"/>
                    <a:pt x="343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5" name="Google Shape;1495;p40"/>
            <p:cNvSpPr/>
            <p:nvPr/>
          </p:nvSpPr>
          <p:spPr>
            <a:xfrm>
              <a:off x="4328844" y="2431106"/>
              <a:ext cx="58952" cy="58952"/>
            </a:xfrm>
            <a:custGeom>
              <a:avLst/>
              <a:gdLst/>
              <a:ahLst/>
              <a:cxnLst/>
              <a:rect l="l" t="t" r="r" b="b"/>
              <a:pathLst>
                <a:path w="1621" h="1621" extrusionOk="0">
                  <a:moveTo>
                    <a:pt x="799" y="1621"/>
                  </a:moveTo>
                  <a:cubicBezTo>
                    <a:pt x="1256" y="1621"/>
                    <a:pt x="1621" y="1255"/>
                    <a:pt x="1621" y="799"/>
                  </a:cubicBezTo>
                  <a:cubicBezTo>
                    <a:pt x="1621" y="365"/>
                    <a:pt x="1256" y="0"/>
                    <a:pt x="799" y="0"/>
                  </a:cubicBezTo>
                  <a:cubicBezTo>
                    <a:pt x="366" y="0"/>
                    <a:pt x="0" y="365"/>
                    <a:pt x="0" y="799"/>
                  </a:cubicBezTo>
                  <a:cubicBezTo>
                    <a:pt x="0" y="1255"/>
                    <a:pt x="366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6" name="Google Shape;1496;p40"/>
            <p:cNvSpPr/>
            <p:nvPr/>
          </p:nvSpPr>
          <p:spPr>
            <a:xfrm>
              <a:off x="1846975" y="1909768"/>
              <a:ext cx="58152" cy="58152"/>
            </a:xfrm>
            <a:custGeom>
              <a:avLst/>
              <a:gdLst/>
              <a:ahLst/>
              <a:cxnLst/>
              <a:rect l="l" t="t" r="r" b="b"/>
              <a:pathLst>
                <a:path w="1599" h="1599" extrusionOk="0">
                  <a:moveTo>
                    <a:pt x="799" y="1599"/>
                  </a:moveTo>
                  <a:cubicBezTo>
                    <a:pt x="1233" y="1599"/>
                    <a:pt x="1598" y="1256"/>
                    <a:pt x="1598" y="800"/>
                  </a:cubicBezTo>
                  <a:cubicBezTo>
                    <a:pt x="1598" y="366"/>
                    <a:pt x="1233" y="1"/>
                    <a:pt x="799" y="1"/>
                  </a:cubicBezTo>
                  <a:cubicBezTo>
                    <a:pt x="343" y="1"/>
                    <a:pt x="0" y="366"/>
                    <a:pt x="0" y="800"/>
                  </a:cubicBezTo>
                  <a:cubicBezTo>
                    <a:pt x="0" y="1256"/>
                    <a:pt x="343" y="1599"/>
                    <a:pt x="799" y="1599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  <p:sp>
          <p:nvSpPr>
            <p:cNvPr id="1497" name="Google Shape;1497;p40"/>
            <p:cNvSpPr/>
            <p:nvPr/>
          </p:nvSpPr>
          <p:spPr>
            <a:xfrm>
              <a:off x="4328844" y="1703956"/>
              <a:ext cx="58952" cy="58952"/>
            </a:xfrm>
            <a:custGeom>
              <a:avLst/>
              <a:gdLst/>
              <a:ahLst/>
              <a:cxnLst/>
              <a:rect l="l" t="t" r="r" b="b"/>
              <a:pathLst>
                <a:path w="1621" h="1621" extrusionOk="0">
                  <a:moveTo>
                    <a:pt x="799" y="1621"/>
                  </a:moveTo>
                  <a:cubicBezTo>
                    <a:pt x="1256" y="1621"/>
                    <a:pt x="1621" y="1255"/>
                    <a:pt x="1621" y="799"/>
                  </a:cubicBezTo>
                  <a:cubicBezTo>
                    <a:pt x="1621" y="365"/>
                    <a:pt x="1256" y="0"/>
                    <a:pt x="799" y="0"/>
                  </a:cubicBezTo>
                  <a:cubicBezTo>
                    <a:pt x="366" y="0"/>
                    <a:pt x="0" y="365"/>
                    <a:pt x="0" y="799"/>
                  </a:cubicBezTo>
                  <a:cubicBezTo>
                    <a:pt x="0" y="1255"/>
                    <a:pt x="366" y="1621"/>
                    <a:pt x="799" y="16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Pangolin" panose="00000500000000000000" pitchFamily="2" charset="0"/>
              </a:endParaRPr>
            </a:p>
          </p:txBody>
        </p:sp>
      </p:grpSp>
      <p:sp>
        <p:nvSpPr>
          <p:cNvPr id="1498" name="Google Shape;1498;p40"/>
          <p:cNvSpPr txBox="1">
            <a:spLocks noGrp="1"/>
          </p:cNvSpPr>
          <p:nvPr>
            <p:ph type="subTitle" idx="4294967295"/>
          </p:nvPr>
        </p:nvSpPr>
        <p:spPr>
          <a:xfrm>
            <a:off x="4493546" y="2031053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Bài toán đường đi ngắn nhất </a:t>
            </a:r>
            <a:r>
              <a:rPr lang="en" dirty="0">
                <a:solidFill>
                  <a:srgbClr val="D66565"/>
                </a:solidFill>
                <a:latin typeface="Pangolin" panose="00000500000000000000" pitchFamily="2" charset="0"/>
              </a:rPr>
              <a:t>một đích đến</a:t>
            </a:r>
            <a:endParaRPr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1499" name="Google Shape;1499;p40"/>
          <p:cNvSpPr txBox="1">
            <a:spLocks noGrp="1"/>
          </p:cNvSpPr>
          <p:nvPr>
            <p:ph type="subTitle" idx="4294967295"/>
          </p:nvPr>
        </p:nvSpPr>
        <p:spPr>
          <a:xfrm>
            <a:off x="4493546" y="3485828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Bài toán đường đi ngắn nhất giữa </a:t>
            </a:r>
            <a:r>
              <a:rPr lang="en" dirty="0">
                <a:solidFill>
                  <a:srgbClr val="D66565"/>
                </a:solidFill>
                <a:latin typeface="Pangolin" panose="00000500000000000000" pitchFamily="2" charset="0"/>
              </a:rPr>
              <a:t>mọi cặp </a:t>
            </a:r>
            <a:r>
              <a:rPr lang="en" dirty="0">
                <a:latin typeface="Pangolin" panose="00000500000000000000" pitchFamily="2" charset="0"/>
              </a:rPr>
              <a:t>đỉnh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1500" name="Google Shape;1500;p40"/>
          <p:cNvSpPr txBox="1">
            <a:spLocks noGrp="1"/>
          </p:cNvSpPr>
          <p:nvPr>
            <p:ph type="subTitle" idx="4294967295"/>
          </p:nvPr>
        </p:nvSpPr>
        <p:spPr>
          <a:xfrm>
            <a:off x="4493534" y="13038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Bài toán đường đi ngắn nhất </a:t>
            </a:r>
            <a:r>
              <a:rPr lang="en" dirty="0">
                <a:solidFill>
                  <a:srgbClr val="D66565"/>
                </a:solidFill>
                <a:latin typeface="Pangolin" panose="00000500000000000000" pitchFamily="2" charset="0"/>
              </a:rPr>
              <a:t>nguồn đơn</a:t>
            </a:r>
            <a:endParaRPr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1501" name="Google Shape;1501;p40"/>
          <p:cNvSpPr txBox="1">
            <a:spLocks noGrp="1"/>
          </p:cNvSpPr>
          <p:nvPr>
            <p:ph type="subTitle" idx="4294967295"/>
          </p:nvPr>
        </p:nvSpPr>
        <p:spPr>
          <a:xfrm>
            <a:off x="4493546" y="2758191"/>
            <a:ext cx="2277600" cy="70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Bài toán đường đi ngắn nhất giữa </a:t>
            </a:r>
            <a:r>
              <a:rPr lang="en" dirty="0">
                <a:solidFill>
                  <a:srgbClr val="D66565"/>
                </a:solidFill>
                <a:latin typeface="Pangolin" panose="00000500000000000000" pitchFamily="2" charset="0"/>
              </a:rPr>
              <a:t>một cặp </a:t>
            </a:r>
            <a:r>
              <a:rPr lang="en" dirty="0">
                <a:latin typeface="Pangolin" panose="00000500000000000000" pitchFamily="2" charset="0"/>
              </a:rPr>
              <a:t>đỉnh</a:t>
            </a:r>
            <a:endParaRPr dirty="0">
              <a:latin typeface="Pangolin" panose="00000500000000000000" pitchFamily="2" charset="0"/>
            </a:endParaRPr>
          </a:p>
        </p:txBody>
      </p:sp>
      <p:cxnSp>
        <p:nvCxnSpPr>
          <p:cNvPr id="3" name="Straight Arrow Connector 2"/>
          <p:cNvCxnSpPr>
            <a:stCxn id="4" idx="7"/>
          </p:cNvCxnSpPr>
          <p:nvPr/>
        </p:nvCxnSpPr>
        <p:spPr>
          <a:xfrm flipV="1">
            <a:off x="6996088" y="1309690"/>
            <a:ext cx="364802" cy="267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4" idx="6"/>
          </p:cNvCxnSpPr>
          <p:nvPr/>
        </p:nvCxnSpPr>
        <p:spPr>
          <a:xfrm flipV="1">
            <a:off x="7016175" y="1619400"/>
            <a:ext cx="539115" cy="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4" idx="5"/>
          </p:cNvCxnSpPr>
          <p:nvPr/>
        </p:nvCxnSpPr>
        <p:spPr>
          <a:xfrm>
            <a:off x="6996088" y="1672981"/>
            <a:ext cx="421952" cy="18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>
          <a:xfrm>
            <a:off x="6879015" y="1557525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endCxn id="54" idx="1"/>
          </p:cNvCxnSpPr>
          <p:nvPr/>
        </p:nvCxnSpPr>
        <p:spPr>
          <a:xfrm>
            <a:off x="6904291" y="2062275"/>
            <a:ext cx="511683" cy="1844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V="1">
            <a:off x="6854372" y="2301618"/>
            <a:ext cx="539115" cy="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V="1">
            <a:off x="6947412" y="2362226"/>
            <a:ext cx="463247" cy="19387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4" name="Oval 53"/>
          <p:cNvSpPr/>
          <p:nvPr/>
        </p:nvSpPr>
        <p:spPr>
          <a:xfrm>
            <a:off x="7395887" y="2226961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Arrow Connector 61"/>
          <p:cNvCxnSpPr>
            <a:stCxn id="64" idx="6"/>
          </p:cNvCxnSpPr>
          <p:nvPr/>
        </p:nvCxnSpPr>
        <p:spPr>
          <a:xfrm flipV="1">
            <a:off x="7041467" y="3161045"/>
            <a:ext cx="539115" cy="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Oval 63"/>
          <p:cNvSpPr/>
          <p:nvPr/>
        </p:nvSpPr>
        <p:spPr>
          <a:xfrm>
            <a:off x="6904307" y="3099170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/>
          <p:cNvSpPr/>
          <p:nvPr/>
        </p:nvSpPr>
        <p:spPr>
          <a:xfrm>
            <a:off x="7584506" y="3093412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7" name="Straight Arrow Connector 66"/>
          <p:cNvCxnSpPr>
            <a:stCxn id="68" idx="6"/>
          </p:cNvCxnSpPr>
          <p:nvPr/>
        </p:nvCxnSpPr>
        <p:spPr>
          <a:xfrm flipV="1">
            <a:off x="7067269" y="4019487"/>
            <a:ext cx="539115" cy="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71" idx="6"/>
          </p:cNvCxnSpPr>
          <p:nvPr/>
        </p:nvCxnSpPr>
        <p:spPr>
          <a:xfrm flipV="1">
            <a:off x="7047182" y="3699896"/>
            <a:ext cx="539115" cy="57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1" idx="5"/>
            <a:endCxn id="69" idx="1"/>
          </p:cNvCxnSpPr>
          <p:nvPr/>
        </p:nvCxnSpPr>
        <p:spPr>
          <a:xfrm>
            <a:off x="7027095" y="3753477"/>
            <a:ext cx="603300" cy="2181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68" idx="7"/>
            <a:endCxn id="72" idx="3"/>
          </p:cNvCxnSpPr>
          <p:nvPr/>
        </p:nvCxnSpPr>
        <p:spPr>
          <a:xfrm flipV="1">
            <a:off x="7047182" y="3747719"/>
            <a:ext cx="563126" cy="22970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71" idx="4"/>
            <a:endCxn id="68" idx="0"/>
          </p:cNvCxnSpPr>
          <p:nvPr/>
        </p:nvCxnSpPr>
        <p:spPr>
          <a:xfrm>
            <a:off x="6978602" y="3773286"/>
            <a:ext cx="20087" cy="184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69" idx="0"/>
            <a:endCxn id="72" idx="4"/>
          </p:cNvCxnSpPr>
          <p:nvPr/>
        </p:nvCxnSpPr>
        <p:spPr>
          <a:xfrm flipH="1" flipV="1">
            <a:off x="7658801" y="3767528"/>
            <a:ext cx="20087" cy="18432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Oval 67"/>
          <p:cNvSpPr/>
          <p:nvPr/>
        </p:nvSpPr>
        <p:spPr>
          <a:xfrm>
            <a:off x="6930109" y="3957612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/>
          <p:cNvSpPr/>
          <p:nvPr/>
        </p:nvSpPr>
        <p:spPr>
          <a:xfrm>
            <a:off x="7610308" y="3951854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/>
          <p:cNvSpPr/>
          <p:nvPr/>
        </p:nvSpPr>
        <p:spPr>
          <a:xfrm>
            <a:off x="6910022" y="3638021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/>
          <p:cNvSpPr/>
          <p:nvPr/>
        </p:nvSpPr>
        <p:spPr>
          <a:xfrm>
            <a:off x="7590221" y="3632263"/>
            <a:ext cx="137160" cy="135265"/>
          </a:xfrm>
          <a:prstGeom prst="ellipse">
            <a:avLst/>
          </a:prstGeom>
          <a:solidFill>
            <a:srgbClr val="67659C"/>
          </a:solidFill>
          <a:ln>
            <a:solidFill>
              <a:srgbClr val="6765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-45720"/>
            <a:ext cx="3810000" cy="3810000"/>
          </a:xfrm>
          <a:prstGeom prst="rect">
            <a:avLst/>
          </a:prstGeom>
        </p:spPr>
      </p:pic>
      <p:sp>
        <p:nvSpPr>
          <p:cNvPr id="17" name="Google Shape;730;p34"/>
          <p:cNvSpPr txBox="1">
            <a:spLocks/>
          </p:cNvSpPr>
          <p:nvPr/>
        </p:nvSpPr>
        <p:spPr>
          <a:xfrm>
            <a:off x="1101867" y="1509830"/>
            <a:ext cx="1761063" cy="71160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" sz="5000" b="1" dirty="0">
                <a:solidFill>
                  <a:srgbClr val="D66565"/>
                </a:solidFill>
                <a:latin typeface="Pangolin" panose="00000500000000000000" charset="0"/>
              </a:rPr>
              <a:t>02</a:t>
            </a:r>
          </a:p>
        </p:txBody>
      </p:sp>
      <p:sp>
        <p:nvSpPr>
          <p:cNvPr id="18" name="Google Shape;732;p34"/>
          <p:cNvSpPr txBox="1">
            <a:spLocks noGrp="1"/>
          </p:cNvSpPr>
          <p:nvPr>
            <p:ph type="subTitle" idx="1"/>
          </p:nvPr>
        </p:nvSpPr>
        <p:spPr>
          <a:xfrm>
            <a:off x="1173955" y="3952329"/>
            <a:ext cx="2824800" cy="52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Lý thuyết đồ thị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Phương pháp giải quyết bài toán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 rot="20338063">
            <a:off x="4214015" y="2382742"/>
            <a:ext cx="1600930" cy="2181753"/>
          </a:xfrm>
          <a:prstGeom prst="roundRect">
            <a:avLst>
              <a:gd name="adj" fmla="val 39093"/>
            </a:avLst>
          </a:prstGeom>
          <a:solidFill>
            <a:srgbClr val="F6F2FF"/>
          </a:solidFill>
          <a:ln>
            <a:solidFill>
              <a:srgbClr val="F6F2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731;p34"/>
          <p:cNvSpPr txBox="1">
            <a:spLocks noGrp="1"/>
          </p:cNvSpPr>
          <p:nvPr>
            <p:ph type="title"/>
          </p:nvPr>
        </p:nvSpPr>
        <p:spPr>
          <a:xfrm>
            <a:off x="386080" y="2406532"/>
            <a:ext cx="4400550" cy="130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 dirty="0">
                <a:solidFill>
                  <a:srgbClr val="878CF0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  <a:t>CƠ SỞ LÝ THUYẾT</a:t>
            </a:r>
            <a:br>
              <a:rPr lang="en-US" sz="4000" b="1" dirty="0">
                <a:solidFill>
                  <a:schemeClr val="accent1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</a:br>
            <a:r>
              <a:rPr lang="en-US" sz="3600" b="1" dirty="0">
                <a:solidFill>
                  <a:srgbClr val="D66565"/>
                </a:solidFill>
                <a:latin typeface="Pangolin" panose="00000500000000000000" charset="0"/>
                <a:ea typeface="Overpass SemiBold"/>
                <a:cs typeface="Overpass SemiBold"/>
                <a:sym typeface="Overpass SemiBold"/>
              </a:rPr>
              <a:t>CỦA BÀI TOÁN</a:t>
            </a:r>
            <a:endParaRPr sz="3600" b="1" dirty="0">
              <a:solidFill>
                <a:srgbClr val="D66565"/>
              </a:solidFill>
              <a:latin typeface="Pangolin" panose="00000500000000000000" charset="0"/>
              <a:ea typeface="Overpass SemiBold"/>
              <a:cs typeface="Overpass SemiBold"/>
              <a:sym typeface="Overpass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0"/>
          <p:cNvSpPr txBox="1">
            <a:spLocks noGrp="1"/>
          </p:cNvSpPr>
          <p:nvPr>
            <p:ph type="title"/>
          </p:nvPr>
        </p:nvSpPr>
        <p:spPr>
          <a:xfrm>
            <a:off x="724950" y="72352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latin typeface="Pangolin" panose="00000500000000000000" pitchFamily="2" charset="0"/>
                <a:ea typeface="Overpass SemiBold"/>
                <a:cs typeface="Overpass SemiBold"/>
              </a:rPr>
              <a:t>LÝ THUYẾT ĐỒ THỊ</a:t>
            </a:r>
            <a:endParaRPr b="1" dirty="0">
              <a:solidFill>
                <a:schemeClr val="accent1"/>
              </a:solidFill>
              <a:latin typeface="Pangolin" panose="00000500000000000000" pitchFamily="2" charset="0"/>
              <a:ea typeface="Overpass SemiBold"/>
              <a:cs typeface="Overpass SemiBold"/>
              <a:sym typeface="Overpass SemiBold"/>
            </a:endParaRPr>
          </a:p>
        </p:txBody>
      </p:sp>
      <p:sp>
        <p:nvSpPr>
          <p:cNvPr id="474" name="Google Shape;474;p30"/>
          <p:cNvSpPr txBox="1">
            <a:spLocks noGrp="1"/>
          </p:cNvSpPr>
          <p:nvPr>
            <p:ph type="subTitle" idx="1"/>
          </p:nvPr>
        </p:nvSpPr>
        <p:spPr>
          <a:xfrm>
            <a:off x="7143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rgbClr val="D66565"/>
                </a:solidFill>
                <a:latin typeface="Pangolin" panose="00000500000000000000" pitchFamily="2" charset="0"/>
              </a:rPr>
              <a:t>ĐỒ THỊ</a:t>
            </a:r>
            <a:endParaRPr b="1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475" name="Google Shape;475;p30"/>
          <p:cNvSpPr txBox="1">
            <a:spLocks noGrp="1"/>
          </p:cNvSpPr>
          <p:nvPr>
            <p:ph type="subTitle" idx="2"/>
          </p:nvPr>
        </p:nvSpPr>
        <p:spPr>
          <a:xfrm>
            <a:off x="7150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Pangolin" panose="00000500000000000000" pitchFamily="2" charset="0"/>
              </a:rPr>
              <a:t>Đồ thị </a:t>
            </a:r>
            <a:r>
              <a:rPr lang="en" i="1" dirty="0">
                <a:solidFill>
                  <a:srgbClr val="878CF0"/>
                </a:solidFill>
                <a:latin typeface="Pangolin" panose="00000500000000000000" pitchFamily="2" charset="0"/>
              </a:rPr>
              <a:t>G(V,E) </a:t>
            </a:r>
            <a:r>
              <a:rPr lang="en" dirty="0">
                <a:latin typeface="Pangolin" panose="00000500000000000000" pitchFamily="2" charset="0"/>
              </a:rPr>
              <a:t>bao gồm tập hữu hạn </a:t>
            </a:r>
            <a:r>
              <a:rPr lang="en" i="1" dirty="0">
                <a:solidFill>
                  <a:srgbClr val="D66565"/>
                </a:solidFill>
                <a:latin typeface="Pangolin" panose="00000500000000000000" pitchFamily="2" charset="0"/>
              </a:rPr>
              <a:t>V </a:t>
            </a:r>
            <a:r>
              <a:rPr lang="en" dirty="0">
                <a:latin typeface="Pangolin" panose="00000500000000000000" pitchFamily="2" charset="0"/>
              </a:rPr>
              <a:t> đỉnh và tập hữu hạn </a:t>
            </a:r>
            <a:r>
              <a:rPr lang="en" i="1" dirty="0">
                <a:solidFill>
                  <a:srgbClr val="D66565"/>
                </a:solidFill>
                <a:latin typeface="Pangolin" panose="00000500000000000000" pitchFamily="2" charset="0"/>
              </a:rPr>
              <a:t>E</a:t>
            </a:r>
            <a:r>
              <a:rPr lang="en" i="1" dirty="0">
                <a:latin typeface="Pangolin" panose="00000500000000000000" pitchFamily="2" charset="0"/>
              </a:rPr>
              <a:t> </a:t>
            </a:r>
            <a:r>
              <a:rPr lang="en" dirty="0">
                <a:latin typeface="Pangolin" panose="00000500000000000000" pitchFamily="2" charset="0"/>
              </a:rPr>
              <a:t>các cặp đỉnh hay là cung(cạnh).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476" name="Google Shape;476;p30"/>
          <p:cNvSpPr txBox="1">
            <a:spLocks noGrp="1"/>
          </p:cNvSpPr>
          <p:nvPr>
            <p:ph type="subTitle" idx="3"/>
          </p:nvPr>
        </p:nvSpPr>
        <p:spPr>
          <a:xfrm>
            <a:off x="33741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66565"/>
                </a:solidFill>
                <a:latin typeface="Pangolin" panose="00000500000000000000" pitchFamily="2" charset="0"/>
              </a:rPr>
              <a:t>ĐƯỜNG ĐI</a:t>
            </a:r>
            <a:endParaRPr b="1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477" name="Google Shape;477;p30"/>
          <p:cNvSpPr txBox="1">
            <a:spLocks noGrp="1"/>
          </p:cNvSpPr>
          <p:nvPr>
            <p:ph type="subTitle" idx="4"/>
          </p:nvPr>
        </p:nvSpPr>
        <p:spPr>
          <a:xfrm>
            <a:off x="33748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err="1">
                <a:latin typeface="Pangolin" panose="00000500000000000000" pitchFamily="2" charset="0"/>
              </a:rPr>
              <a:t>Đường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đi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độ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dài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i="1" dirty="0">
                <a:solidFill>
                  <a:srgbClr val="D66565"/>
                </a:solidFill>
                <a:latin typeface="Pangolin" panose="00000500000000000000" pitchFamily="2" charset="0"/>
              </a:rPr>
              <a:t>n</a:t>
            </a:r>
            <a:r>
              <a:rPr lang="en-US" i="1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từ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đỉnh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i="1" dirty="0">
                <a:solidFill>
                  <a:srgbClr val="D66565"/>
                </a:solidFill>
                <a:latin typeface="Pangolin" panose="00000500000000000000" pitchFamily="2" charset="0"/>
              </a:rPr>
              <a:t>u</a:t>
            </a:r>
            <a:r>
              <a:rPr lang="en-US" i="1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đến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đỉnh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i="1" dirty="0">
                <a:solidFill>
                  <a:srgbClr val="D66565"/>
                </a:solidFill>
                <a:latin typeface="Pangolin" panose="00000500000000000000" pitchFamily="2" charset="0"/>
              </a:rPr>
              <a:t>v  </a:t>
            </a:r>
            <a:r>
              <a:rPr lang="en-US" dirty="0" err="1">
                <a:latin typeface="Pangolin" panose="00000500000000000000" pitchFamily="2" charset="0"/>
              </a:rPr>
              <a:t>trên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đồ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thị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i="1" dirty="0">
                <a:solidFill>
                  <a:srgbClr val="878CF0"/>
                </a:solidFill>
                <a:latin typeface="Pangolin" panose="00000500000000000000" pitchFamily="2" charset="0"/>
              </a:rPr>
              <a:t>G = (V, E) </a:t>
            </a:r>
            <a:r>
              <a:rPr lang="en-US" dirty="0" err="1">
                <a:latin typeface="Pangolin" panose="00000500000000000000" pitchFamily="2" charset="0"/>
              </a:rPr>
              <a:t>là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dãy</a:t>
            </a:r>
            <a:br>
              <a:rPr lang="en-US" dirty="0">
                <a:latin typeface="Pangolin" panose="00000500000000000000" pitchFamily="2" charset="0"/>
              </a:rPr>
            </a:br>
            <a:r>
              <a:rPr lang="en-US" b="1" i="1" dirty="0">
                <a:latin typeface="Pangolin" panose="00000500000000000000" pitchFamily="2" charset="0"/>
              </a:rPr>
              <a:t>x</a:t>
            </a:r>
            <a:r>
              <a:rPr lang="en-US" b="1" i="1" baseline="-25000" dirty="0">
                <a:latin typeface="Pangolin" panose="00000500000000000000" pitchFamily="2" charset="0"/>
              </a:rPr>
              <a:t>0</a:t>
            </a:r>
            <a:r>
              <a:rPr lang="en-US" b="1" i="1" dirty="0">
                <a:latin typeface="Pangolin" panose="00000500000000000000" pitchFamily="2" charset="0"/>
              </a:rPr>
              <a:t> ,x</a:t>
            </a:r>
            <a:r>
              <a:rPr lang="en-US" b="1" i="1" baseline="-25000" dirty="0">
                <a:latin typeface="Pangolin" panose="00000500000000000000" pitchFamily="2" charset="0"/>
              </a:rPr>
              <a:t>1</a:t>
            </a:r>
            <a:r>
              <a:rPr lang="en-US" b="1" i="1" dirty="0">
                <a:latin typeface="Pangolin" panose="00000500000000000000" pitchFamily="2" charset="0"/>
              </a:rPr>
              <a:t> ,x</a:t>
            </a:r>
            <a:r>
              <a:rPr lang="en-US" b="1" i="1" baseline="-25000" dirty="0">
                <a:latin typeface="Pangolin" panose="00000500000000000000" pitchFamily="2" charset="0"/>
              </a:rPr>
              <a:t>2</a:t>
            </a:r>
            <a:r>
              <a:rPr lang="en-US" b="1" i="1" dirty="0">
                <a:latin typeface="Pangolin" panose="00000500000000000000" pitchFamily="2" charset="0"/>
              </a:rPr>
              <a:t>,… x</a:t>
            </a:r>
            <a:r>
              <a:rPr lang="en-US" b="1" i="1" baseline="-25000" dirty="0">
                <a:latin typeface="Pangolin" panose="00000500000000000000" pitchFamily="2" charset="0"/>
              </a:rPr>
              <a:t>n-1</a:t>
            </a:r>
            <a:r>
              <a:rPr lang="en-US" b="1" i="1" dirty="0">
                <a:latin typeface="Pangolin" panose="00000500000000000000" pitchFamily="2" charset="0"/>
              </a:rPr>
              <a:t> ,</a:t>
            </a:r>
            <a:r>
              <a:rPr lang="en-US" b="1" i="1" dirty="0" err="1">
                <a:latin typeface="Pangolin" panose="00000500000000000000" pitchFamily="2" charset="0"/>
              </a:rPr>
              <a:t>x</a:t>
            </a:r>
            <a:r>
              <a:rPr lang="en-US" b="1" i="1" baseline="-25000" dirty="0" err="1">
                <a:latin typeface="Pangolin" panose="00000500000000000000" pitchFamily="2" charset="0"/>
              </a:rPr>
              <a:t>n</a:t>
            </a:r>
            <a:br>
              <a:rPr lang="en-US" b="1" i="1" baseline="-25000" dirty="0">
                <a:latin typeface="Pangolin" panose="00000500000000000000" pitchFamily="2" charset="0"/>
              </a:rPr>
            </a:br>
            <a:r>
              <a:rPr lang="en-US" i="1" dirty="0">
                <a:latin typeface="Pangolin" panose="00000500000000000000" pitchFamily="2" charset="0"/>
              </a:rPr>
              <a:t>u = x</a:t>
            </a:r>
            <a:r>
              <a:rPr lang="en-US" i="1" baseline="-25000" dirty="0">
                <a:latin typeface="Pangolin" panose="00000500000000000000" pitchFamily="2" charset="0"/>
              </a:rPr>
              <a:t>0 </a:t>
            </a:r>
            <a:r>
              <a:rPr lang="en-US" i="1" dirty="0">
                <a:latin typeface="Pangolin" panose="00000500000000000000" pitchFamily="2" charset="0"/>
              </a:rPr>
              <a:t>, v = </a:t>
            </a:r>
            <a:r>
              <a:rPr lang="en-US" i="1" dirty="0" err="1">
                <a:latin typeface="Pangolin" panose="00000500000000000000" pitchFamily="2" charset="0"/>
              </a:rPr>
              <a:t>x</a:t>
            </a:r>
            <a:r>
              <a:rPr lang="en-US" i="1" baseline="-25000" dirty="0" err="1">
                <a:latin typeface="Pangolin" panose="00000500000000000000" pitchFamily="2" charset="0"/>
              </a:rPr>
              <a:t>n</a:t>
            </a:r>
            <a:r>
              <a:rPr lang="en-US" i="1" baseline="-25000" dirty="0">
                <a:latin typeface="Pangolin" panose="00000500000000000000" pitchFamily="2" charset="0"/>
              </a:rPr>
              <a:t> </a:t>
            </a:r>
            <a:endParaRPr dirty="0">
              <a:latin typeface="Pangolin" panose="00000500000000000000" pitchFamily="2" charset="0"/>
            </a:endParaRPr>
          </a:p>
        </p:txBody>
      </p:sp>
      <p:sp>
        <p:nvSpPr>
          <p:cNvPr id="478" name="Google Shape;478;p30"/>
          <p:cNvSpPr txBox="1">
            <a:spLocks noGrp="1"/>
          </p:cNvSpPr>
          <p:nvPr>
            <p:ph type="subTitle" idx="5"/>
          </p:nvPr>
        </p:nvSpPr>
        <p:spPr>
          <a:xfrm>
            <a:off x="6033900" y="2765800"/>
            <a:ext cx="2395800" cy="32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D66565"/>
                </a:solidFill>
                <a:latin typeface="Pangolin" panose="00000500000000000000" pitchFamily="2" charset="0"/>
              </a:rPr>
              <a:t>BIỂU DIỄN ĐỒ THỊ</a:t>
            </a:r>
            <a:endParaRPr b="1" dirty="0">
              <a:solidFill>
                <a:srgbClr val="D66565"/>
              </a:solidFill>
              <a:latin typeface="Pangolin" panose="00000500000000000000" pitchFamily="2" charset="0"/>
            </a:endParaRPr>
          </a:p>
        </p:txBody>
      </p:sp>
      <p:sp>
        <p:nvSpPr>
          <p:cNvPr id="479" name="Google Shape;479;p30"/>
          <p:cNvSpPr txBox="1">
            <a:spLocks noGrp="1"/>
          </p:cNvSpPr>
          <p:nvPr>
            <p:ph type="subTitle" idx="6"/>
          </p:nvPr>
        </p:nvSpPr>
        <p:spPr>
          <a:xfrm>
            <a:off x="6034650" y="3137725"/>
            <a:ext cx="2394300" cy="11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Pangolin" panose="00000500000000000000" pitchFamily="2" charset="0"/>
              </a:rPr>
              <a:t>Ma </a:t>
            </a:r>
            <a:r>
              <a:rPr lang="en-US" dirty="0" err="1">
                <a:latin typeface="Pangolin" panose="00000500000000000000" pitchFamily="2" charset="0"/>
              </a:rPr>
              <a:t>trận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kề</a:t>
            </a:r>
            <a:br>
              <a:rPr lang="en-US" dirty="0">
                <a:latin typeface="Pangolin" panose="00000500000000000000" pitchFamily="2" charset="0"/>
              </a:rPr>
            </a:br>
            <a:r>
              <a:rPr lang="en-US" dirty="0">
                <a:latin typeface="Pangolin" panose="00000500000000000000" pitchFamily="2" charset="0"/>
              </a:rPr>
              <a:t>Ma </a:t>
            </a:r>
            <a:r>
              <a:rPr lang="en-US" dirty="0" err="1">
                <a:latin typeface="Pangolin" panose="00000500000000000000" pitchFamily="2" charset="0"/>
              </a:rPr>
              <a:t>trận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liên</a:t>
            </a:r>
            <a:r>
              <a:rPr lang="en-US" dirty="0">
                <a:latin typeface="Pangolin" panose="00000500000000000000" pitchFamily="2" charset="0"/>
              </a:rPr>
              <a:t> </a:t>
            </a:r>
            <a:r>
              <a:rPr lang="en-US" dirty="0" err="1">
                <a:latin typeface="Pangolin" panose="00000500000000000000" pitchFamily="2" charset="0"/>
              </a:rPr>
              <a:t>thuộc</a:t>
            </a:r>
            <a:endParaRPr dirty="0">
              <a:latin typeface="Pangolin" panose="00000500000000000000" pitchFamily="2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1518006" y="1637818"/>
            <a:ext cx="785349" cy="786384"/>
            <a:chOff x="1518006" y="1637818"/>
            <a:chExt cx="785349" cy="786384"/>
          </a:xfrm>
        </p:grpSpPr>
        <p:sp>
          <p:nvSpPr>
            <p:cNvPr id="2" name="Oval 1"/>
            <p:cNvSpPr/>
            <p:nvPr/>
          </p:nvSpPr>
          <p:spPr>
            <a:xfrm>
              <a:off x="1518006" y="1637818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36607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 01</a:t>
              </a: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4178628" y="1641903"/>
            <a:ext cx="785349" cy="786384"/>
            <a:chOff x="4178628" y="1641903"/>
            <a:chExt cx="785349" cy="786384"/>
          </a:xfrm>
        </p:grpSpPr>
        <p:sp>
          <p:nvSpPr>
            <p:cNvPr id="68" name="Oval 67"/>
            <p:cNvSpPr/>
            <p:nvPr/>
          </p:nvSpPr>
          <p:spPr>
            <a:xfrm>
              <a:off x="4178628" y="1641903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215832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02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839125" y="1637818"/>
            <a:ext cx="785349" cy="786384"/>
            <a:chOff x="6839125" y="1637818"/>
            <a:chExt cx="785349" cy="786384"/>
          </a:xfrm>
        </p:grpSpPr>
        <p:sp>
          <p:nvSpPr>
            <p:cNvPr id="69" name="Oval 68"/>
            <p:cNvSpPr/>
            <p:nvPr/>
          </p:nvSpPr>
          <p:spPr>
            <a:xfrm>
              <a:off x="6839125" y="1637818"/>
              <a:ext cx="785349" cy="786384"/>
            </a:xfrm>
            <a:prstGeom prst="ellipse">
              <a:avLst/>
            </a:prstGeom>
            <a:solidFill>
              <a:srgbClr val="F6F2FF"/>
            </a:solidFill>
            <a:ln>
              <a:solidFill>
                <a:srgbClr val="F6F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857726" y="1738622"/>
              <a:ext cx="74814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dirty="0">
                  <a:latin typeface="Pangolin" panose="00000500000000000000" pitchFamily="2" charset="0"/>
                </a:rPr>
                <a:t>03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Public Consulting by Slidesgo">
  <a:themeElements>
    <a:clrScheme name="Simple Light">
      <a:dk1>
        <a:srgbClr val="878CF0"/>
      </a:dk1>
      <a:lt1>
        <a:srgbClr val="E7E2F2"/>
      </a:lt1>
      <a:dk2>
        <a:srgbClr val="20124D"/>
      </a:dk2>
      <a:lt2>
        <a:srgbClr val="F6F2FF"/>
      </a:lt2>
      <a:accent1>
        <a:srgbClr val="D66565"/>
      </a:accent1>
      <a:accent2>
        <a:srgbClr val="FBD15B"/>
      </a:accent2>
      <a:accent3>
        <a:srgbClr val="56548C"/>
      </a:accent3>
      <a:accent4>
        <a:srgbClr val="67659C"/>
      </a:accent4>
      <a:accent5>
        <a:srgbClr val="B1B2F3"/>
      </a:accent5>
      <a:accent6>
        <a:srgbClr val="FFC8AF"/>
      </a:accent6>
      <a:hlink>
        <a:srgbClr val="D6656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3077</TotalTime>
  <Words>3201</Words>
  <Application>Microsoft Office PowerPoint</Application>
  <PresentationFormat>On-screen Show (16:9)</PresentationFormat>
  <Paragraphs>599</Paragraphs>
  <Slides>55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70" baseType="lpstr">
      <vt:lpstr>Overpass Black</vt:lpstr>
      <vt:lpstr>Calibri</vt:lpstr>
      <vt:lpstr>Bahnschrift Condensed</vt:lpstr>
      <vt:lpstr>Overpass ExtraBold</vt:lpstr>
      <vt:lpstr>Bahnschrift</vt:lpstr>
      <vt:lpstr>Bradley Hand ITC</vt:lpstr>
      <vt:lpstr>Segoe Script</vt:lpstr>
      <vt:lpstr>Bauhaus 93</vt:lpstr>
      <vt:lpstr>Arial</vt:lpstr>
      <vt:lpstr>Cambria Math</vt:lpstr>
      <vt:lpstr>Source Sans Pro</vt:lpstr>
      <vt:lpstr>Pangolin</vt:lpstr>
      <vt:lpstr>Times New Roman</vt:lpstr>
      <vt:lpstr>Candara Light</vt:lpstr>
      <vt:lpstr>Public Consulting by Slidesgo</vt:lpstr>
      <vt:lpstr>PowerPoint Presentation</vt:lpstr>
      <vt:lpstr>PowerPoint Presentation</vt:lpstr>
      <vt:lpstr>PowerPoint Presentation</vt:lpstr>
      <vt:lpstr>MỤC LỤC</vt:lpstr>
      <vt:lpstr>01</vt:lpstr>
      <vt:lpstr>Bài toán  tìm đường đi ngắn nhất</vt:lpstr>
      <vt:lpstr>BIẾN THỂ CỦA BÀI TOÁN</vt:lpstr>
      <vt:lpstr>CƠ SỞ LÝ THUYẾT CỦA BÀI TOÁN</vt:lpstr>
      <vt:lpstr>LÝ THUYẾT ĐỒ THỊ</vt:lpstr>
      <vt:lpstr>PowerPoint Presentation</vt:lpstr>
      <vt:lpstr>PowerPoint Presentation</vt:lpstr>
      <vt:lpstr>PowerPoint Presentation</vt:lpstr>
      <vt:lpstr>PHƯƠNG PHÁP      GIẢI QUYẾT BÀI TOÁN</vt:lpstr>
      <vt:lpstr>Phương pháp Tham lam (Greedy )  </vt:lpstr>
      <vt:lpstr>Phương pháp Tham lam (Greedy )  </vt:lpstr>
      <vt:lpstr>Phương pháp Tham lam (Greedy )  </vt:lpstr>
      <vt:lpstr>PowerPoint Presentation</vt:lpstr>
      <vt:lpstr>PowerPoint Presentation</vt:lpstr>
      <vt:lpstr>Các yếu tố cơ bản của QHĐ</vt:lpstr>
      <vt:lpstr>Đánh giá độ phức tạp của phương pháp</vt:lpstr>
      <vt:lpstr>03</vt:lpstr>
      <vt:lpstr>PowerPoint Presentation</vt:lpstr>
      <vt:lpstr>PowerPoint Presentation</vt:lpstr>
      <vt:lpstr>PowerPoint Presentation</vt:lpstr>
      <vt:lpstr>PowerPoint Presentation</vt:lpstr>
      <vt:lpstr>THUẬT TOÁN DIJKSTRA </vt:lpstr>
      <vt:lpstr>CÁC BƯỚC THỰC HIỆN</vt:lpstr>
      <vt:lpstr>MÔ TẢ DỮ LIỆU</vt:lpstr>
      <vt:lpstr>LƯỢC ĐỒ VÀ VÍ DỤ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CÁC BƯỚC THỰC HIỆN </vt:lpstr>
      <vt:lpstr>YẾU TỐ  QUY HOẠCH ĐỘNG</vt:lpstr>
      <vt:lpstr>MÔ TẢ DỮ LIỆU</vt:lpstr>
      <vt:lpstr>PowerPoint Presentation</vt:lpstr>
      <vt:lpstr>PowerPoint Presentation</vt:lpstr>
      <vt:lpstr> CHỨNG MINH  TÍNH ĐÚNG</vt:lpstr>
      <vt:lpstr>PowerPoint Presentation</vt:lpstr>
      <vt:lpstr>CẢI TIẾN THUẬT TOÁN</vt:lpstr>
      <vt:lpstr>SO SÁNH  THUẬT TOÁN DIJKSTRA &amp; THUẬT TOÁN BELLMAN-FORD</vt:lpstr>
      <vt:lpstr>PowerPoint Presentation</vt:lpstr>
      <vt:lpstr>Bài toán  đường đi ngắn nhất giữa một cặp đỉnh</vt:lpstr>
      <vt:lpstr>PowerPoint Presentation</vt:lpstr>
      <vt:lpstr>PowerPoint Presentation</vt:lpstr>
      <vt:lpstr>BÀI TOÁN TÌM ĐƯỜNG ĐI NGẮN NHẤT GIỮA MỌI CẶP ĐỈNH</vt:lpstr>
      <vt:lpstr>GIẢI QUYẾT BÀI TOÁN</vt:lpstr>
      <vt:lpstr>KẾT LUẬN  VÀ  DEMO  SẢN PHẨM</vt:lpstr>
      <vt:lpstr>PowerPoint Presentation</vt:lpstr>
      <vt:lpstr>TRIỂN KHAI  CHƯƠNG  TRÌNH</vt:lpstr>
      <vt:lpstr>CẢM ƠN !   Hãy giúp chúng mình đặt những câu hỏi 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PUBLIC CONSULTING</dc:title>
  <dc:creator>BENH VIEN CONG NGHE</dc:creator>
  <cp:lastModifiedBy>Bou Bou</cp:lastModifiedBy>
  <cp:revision>179</cp:revision>
  <dcterms:modified xsi:type="dcterms:W3CDTF">2021-06-24T02:09:48Z</dcterms:modified>
</cp:coreProperties>
</file>